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7" r:id="rId2"/>
    <p:sldId id="270" r:id="rId3"/>
    <p:sldId id="271" r:id="rId4"/>
    <p:sldId id="272" r:id="rId5"/>
    <p:sldId id="273" r:id="rId6"/>
    <p:sldId id="264" r:id="rId7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084D51C2-7E18-4F52-82E5-F01D21698003}" type="datetimeFigureOut">
              <a:rPr lang="es-CL" smtClean="0"/>
              <a:t>21-09-2020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0D2CE396-A653-4737-AF35-7AB04484867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13640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51C2-7E18-4F52-82E5-F01D21698003}" type="datetimeFigureOut">
              <a:rPr lang="es-CL" smtClean="0"/>
              <a:t>21-09-2020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CE396-A653-4737-AF35-7AB04484867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08505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51C2-7E18-4F52-82E5-F01D21698003}" type="datetimeFigureOut">
              <a:rPr lang="es-CL" smtClean="0"/>
              <a:t>21-09-2020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CE396-A653-4737-AF35-7AB04484867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79746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51C2-7E18-4F52-82E5-F01D21698003}" type="datetimeFigureOut">
              <a:rPr lang="es-CL" smtClean="0"/>
              <a:t>21-09-2020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CE396-A653-4737-AF35-7AB04484867E}" type="slidenum">
              <a:rPr lang="es-CL" smtClean="0"/>
              <a:t>‹Nº›</a:t>
            </a:fld>
            <a:endParaRPr lang="es-CL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602087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51C2-7E18-4F52-82E5-F01D21698003}" type="datetimeFigureOut">
              <a:rPr lang="es-CL" smtClean="0"/>
              <a:t>21-09-2020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CE396-A653-4737-AF35-7AB04484867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2850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51C2-7E18-4F52-82E5-F01D21698003}" type="datetimeFigureOut">
              <a:rPr lang="es-CL" smtClean="0"/>
              <a:t>21-09-2020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CE396-A653-4737-AF35-7AB04484867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9710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51C2-7E18-4F52-82E5-F01D21698003}" type="datetimeFigureOut">
              <a:rPr lang="es-CL" smtClean="0"/>
              <a:t>21-09-2020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CE396-A653-4737-AF35-7AB04484867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16987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51C2-7E18-4F52-82E5-F01D21698003}" type="datetimeFigureOut">
              <a:rPr lang="es-CL" smtClean="0"/>
              <a:t>21-09-2020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CE396-A653-4737-AF35-7AB04484867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31065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51C2-7E18-4F52-82E5-F01D21698003}" type="datetimeFigureOut">
              <a:rPr lang="es-CL" smtClean="0"/>
              <a:t>21-09-2020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CE396-A653-4737-AF35-7AB04484867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09428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51C2-7E18-4F52-82E5-F01D21698003}" type="datetimeFigureOut">
              <a:rPr lang="es-CL" smtClean="0"/>
              <a:t>21-09-2020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CE396-A653-4737-AF35-7AB04484867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9114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51C2-7E18-4F52-82E5-F01D21698003}" type="datetimeFigureOut">
              <a:rPr lang="es-CL" smtClean="0"/>
              <a:t>21-09-2020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CE396-A653-4737-AF35-7AB04484867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67774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51C2-7E18-4F52-82E5-F01D21698003}" type="datetimeFigureOut">
              <a:rPr lang="es-CL" smtClean="0"/>
              <a:t>21-09-2020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CE396-A653-4737-AF35-7AB04484867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83775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51C2-7E18-4F52-82E5-F01D21698003}" type="datetimeFigureOut">
              <a:rPr lang="es-CL" smtClean="0"/>
              <a:t>21-09-2020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CE396-A653-4737-AF35-7AB04484867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18064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51C2-7E18-4F52-82E5-F01D21698003}" type="datetimeFigureOut">
              <a:rPr lang="es-CL" smtClean="0"/>
              <a:t>21-09-2020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CE396-A653-4737-AF35-7AB04484867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9045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51C2-7E18-4F52-82E5-F01D21698003}" type="datetimeFigureOut">
              <a:rPr lang="es-CL" smtClean="0"/>
              <a:t>21-09-2020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CE396-A653-4737-AF35-7AB04484867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77570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51C2-7E18-4F52-82E5-F01D21698003}" type="datetimeFigureOut">
              <a:rPr lang="es-CL" smtClean="0"/>
              <a:t>21-09-2020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CE396-A653-4737-AF35-7AB04484867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98243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51C2-7E18-4F52-82E5-F01D21698003}" type="datetimeFigureOut">
              <a:rPr lang="es-CL" smtClean="0"/>
              <a:t>21-09-2020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CE396-A653-4737-AF35-7AB04484867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9795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D51C2-7E18-4F52-82E5-F01D21698003}" type="datetimeFigureOut">
              <a:rPr lang="es-CL" smtClean="0"/>
              <a:t>21-09-2020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CE396-A653-4737-AF35-7AB04484867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1999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3.wdp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microsoft.com/office/2007/relationships/hdphoto" Target="../media/hdphoto4.wdp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7.emf"/><Relationship Id="rId7" Type="http://schemas.openxmlformats.org/officeDocument/2006/relationships/image" Target="../media/image19.jpeg"/><Relationship Id="rId12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microsoft.com/office/2007/relationships/hdphoto" Target="../media/hdphoto4.wdp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jpeg"/><Relationship Id="rId4" Type="http://schemas.openxmlformats.org/officeDocument/2006/relationships/image" Target="../media/image18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26.jpeg"/><Relationship Id="rId5" Type="http://schemas.microsoft.com/office/2007/relationships/hdphoto" Target="../media/hdphoto5.wdp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94" t="12336" b="7611"/>
          <a:stretch/>
        </p:blipFill>
        <p:spPr>
          <a:xfrm rot="16200000">
            <a:off x="5030518" y="-269108"/>
            <a:ext cx="4234870" cy="519525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 rot="16200000">
            <a:off x="-1326148" y="2235200"/>
            <a:ext cx="6858000" cy="2387600"/>
          </a:xfrm>
        </p:spPr>
        <p:txBody>
          <a:bodyPr>
            <a:normAutofit/>
          </a:bodyPr>
          <a:lstStyle/>
          <a:p>
            <a:r>
              <a:rPr lang="es-CL" sz="4400" b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Juegos en familia</a:t>
            </a:r>
            <a:endParaRPr lang="es-CL" sz="4400" b="1" dirty="0">
              <a:solidFill>
                <a:srgbClr val="FFC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96652" y="4856702"/>
            <a:ext cx="6726543" cy="1655762"/>
          </a:xfrm>
        </p:spPr>
        <p:txBody>
          <a:bodyPr>
            <a:normAutofit lnSpcReduction="10000"/>
          </a:bodyPr>
          <a:lstStyle/>
          <a:p>
            <a:r>
              <a:rPr lang="es-CL" sz="3200" b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3 - 14 Agosto</a:t>
            </a:r>
          </a:p>
          <a:p>
            <a:pPr algn="r"/>
            <a:r>
              <a:rPr lang="es-CL" b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Mónica Vargas </a:t>
            </a:r>
          </a:p>
          <a:p>
            <a:pPr algn="r"/>
            <a:r>
              <a:rPr lang="es-CL" b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Profesora Diferencial</a:t>
            </a:r>
            <a:endParaRPr lang="es-CL" b="1" dirty="0">
              <a:solidFill>
                <a:srgbClr val="FFC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0" t="18078" r="62090" b="48254"/>
          <a:stretch/>
        </p:blipFill>
        <p:spPr>
          <a:xfrm>
            <a:off x="10023196" y="4791849"/>
            <a:ext cx="2168804" cy="1822464"/>
          </a:xfrm>
          <a:prstGeom prst="rect">
            <a:avLst/>
          </a:prstGeom>
          <a:effectLst>
            <a:softEdge rad="317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8825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76"/>
    </mc:Choice>
    <mc:Fallback xmlns="">
      <p:transition spd="slow" advTm="18076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Tabla de rutinas para niños: conoce sus beneficios — Eres Mam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817" y="3303220"/>
            <a:ext cx="2392415" cy="21483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58" r="6928"/>
          <a:stretch/>
        </p:blipFill>
        <p:spPr>
          <a:xfrm>
            <a:off x="1776548" y="333320"/>
            <a:ext cx="2257317" cy="21535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6" name="Picture 8" descr="El monstruo de colores : La Seta del Gobli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254" y="255079"/>
            <a:ext cx="4876800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960083" y="2571871"/>
            <a:ext cx="3890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 smtClean="0"/>
              <a:t>Para todos los que están en casa, ha sido un período complicado…</a:t>
            </a:r>
            <a:endParaRPr lang="es-CL" sz="2400" dirty="0"/>
          </a:p>
        </p:txBody>
      </p:sp>
      <p:sp>
        <p:nvSpPr>
          <p:cNvPr id="7" name="CuadroTexto 6"/>
          <p:cNvSpPr txBox="1"/>
          <p:nvPr/>
        </p:nvSpPr>
        <p:spPr>
          <a:xfrm>
            <a:off x="7476254" y="2571870"/>
            <a:ext cx="3890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..</a:t>
            </a:r>
            <a:r>
              <a:rPr lang="es-CL" sz="2400" dirty="0" smtClean="0"/>
              <a:t>hemos </a:t>
            </a:r>
            <a:r>
              <a:rPr lang="es-CL" sz="2400" dirty="0" smtClean="0"/>
              <a:t>observado cambios en el humor de niños(as) y también </a:t>
            </a:r>
            <a:r>
              <a:rPr lang="es-CL" sz="2400" dirty="0" smtClean="0"/>
              <a:t>adultos.</a:t>
            </a:r>
            <a:endParaRPr lang="es-CL" sz="2400" dirty="0"/>
          </a:p>
        </p:txBody>
      </p:sp>
      <p:sp>
        <p:nvSpPr>
          <p:cNvPr id="8" name="CuadroTexto 7"/>
          <p:cNvSpPr txBox="1"/>
          <p:nvPr/>
        </p:nvSpPr>
        <p:spPr>
          <a:xfrm>
            <a:off x="2905206" y="5582794"/>
            <a:ext cx="63073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 smtClean="0"/>
              <a:t>Les propongo organizar el día con una rutina flexible y de común acuerdo para ayudar a mejorar nuestra convivencia</a:t>
            </a:r>
            <a:r>
              <a:rPr lang="es-CL" dirty="0" smtClean="0"/>
              <a:t>. </a:t>
            </a:r>
            <a:endParaRPr lang="es-CL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290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035"/>
    </mc:Choice>
    <mc:Fallback xmlns="">
      <p:transition spd="slow" advTm="520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55" t="23028" r="22240"/>
          <a:stretch/>
        </p:blipFill>
        <p:spPr>
          <a:xfrm rot="10800000">
            <a:off x="1503783" y="1049885"/>
            <a:ext cx="2159117" cy="21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86" name="Picture 14" descr="https://www.pictotraductor.com/img/pictogramas/P13461666181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506" y="3452136"/>
            <a:ext cx="1184034" cy="118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s://www.pictotraductor.com/img/pictogramas/R134616663914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552" y="3485802"/>
            <a:ext cx="1116702" cy="111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otón de acción: Ayuda 1">
            <a:hlinkClick r:id="" action="ppaction://noaction" highlightClick="1"/>
          </p:cNvPr>
          <p:cNvSpPr/>
          <p:nvPr/>
        </p:nvSpPr>
        <p:spPr>
          <a:xfrm>
            <a:off x="7389133" y="868125"/>
            <a:ext cx="1550306" cy="1438116"/>
          </a:xfrm>
          <a:prstGeom prst="actionButtonHelp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CuadroTexto 2"/>
          <p:cNvSpPr txBox="1"/>
          <p:nvPr/>
        </p:nvSpPr>
        <p:spPr>
          <a:xfrm>
            <a:off x="5540465" y="2550120"/>
            <a:ext cx="5826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 smtClean="0">
                <a:latin typeface="Arial Black" panose="020B0A04020102020204" pitchFamily="34" charset="0"/>
              </a:rPr>
              <a:t>Diseñar su propio reloj de rutinas</a:t>
            </a:r>
            <a:endParaRPr lang="es-CL" sz="2400" dirty="0">
              <a:latin typeface="Arial Black" panose="020B0A04020102020204" pitchFamily="34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058" y="3255664"/>
            <a:ext cx="4108848" cy="3081636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0" t="23511" r="40900" b="28489"/>
          <a:stretch/>
        </p:blipFill>
        <p:spPr>
          <a:xfrm rot="16200000">
            <a:off x="1693608" y="5414108"/>
            <a:ext cx="907544" cy="938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2" t="15394" r="28953" b="11831"/>
          <a:stretch/>
        </p:blipFill>
        <p:spPr>
          <a:xfrm rot="16200000">
            <a:off x="2764930" y="5134530"/>
            <a:ext cx="878161" cy="917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CuadroTexto 12"/>
          <p:cNvSpPr txBox="1"/>
          <p:nvPr/>
        </p:nvSpPr>
        <p:spPr>
          <a:xfrm>
            <a:off x="1306286" y="131263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 smtClean="0"/>
              <a:t>¿Están dispuestos a enfrentar el siguiente desafío? </a:t>
            </a:r>
            <a:endParaRPr lang="es-CL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061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252"/>
    </mc:Choice>
    <mc:Fallback xmlns="">
      <p:transition spd="slow" advTm="372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491" y="192769"/>
            <a:ext cx="6197438" cy="5411197"/>
          </a:xfrm>
        </p:spPr>
      </p:pic>
      <p:pic>
        <p:nvPicPr>
          <p:cNvPr id="1026" name="Picture 2" descr="https://fundacionhumanae.org/wp-content/uploads/2018/03/uncerebrofeliz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7" t="2057" r="9611"/>
          <a:stretch/>
        </p:blipFill>
        <p:spPr bwMode="auto">
          <a:xfrm>
            <a:off x="8318998" y="973033"/>
            <a:ext cx="3108188" cy="24755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55" t="23028" r="22240"/>
          <a:stretch/>
        </p:blipFill>
        <p:spPr>
          <a:xfrm rot="10800000">
            <a:off x="201672" y="192769"/>
            <a:ext cx="829153" cy="8294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Botón de acción: Ayuda 5">
            <a:hlinkClick r:id="" action="ppaction://noaction" highlightClick="1"/>
          </p:cNvPr>
          <p:cNvSpPr/>
          <p:nvPr/>
        </p:nvSpPr>
        <p:spPr>
          <a:xfrm>
            <a:off x="167368" y="1199278"/>
            <a:ext cx="953756" cy="1011542"/>
          </a:xfrm>
          <a:prstGeom prst="actionButtonHelp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CuadroTexto 6"/>
          <p:cNvSpPr txBox="1"/>
          <p:nvPr/>
        </p:nvSpPr>
        <p:spPr>
          <a:xfrm>
            <a:off x="1382381" y="5603966"/>
            <a:ext cx="9368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 smtClean="0"/>
              <a:t>Observe y seleccione las actividades que su hijo/hija es capaz de realizar.</a:t>
            </a:r>
          </a:p>
          <a:p>
            <a:pPr algn="ctr"/>
            <a:r>
              <a:rPr lang="es-CL" sz="2400" dirty="0" smtClean="0"/>
              <a:t>Si aún no incorpora actividades domésticas, les sugiero comenzar por actividades sencillas y motivadoras</a:t>
            </a:r>
            <a:r>
              <a:rPr lang="es-CL" dirty="0" smtClean="0"/>
              <a:t>.</a:t>
            </a:r>
            <a:endParaRPr lang="es-CL" dirty="0"/>
          </a:p>
        </p:txBody>
      </p:sp>
      <p:sp>
        <p:nvSpPr>
          <p:cNvPr id="8" name="CuadroTexto 7"/>
          <p:cNvSpPr txBox="1"/>
          <p:nvPr/>
        </p:nvSpPr>
        <p:spPr>
          <a:xfrm>
            <a:off x="8318998" y="3669053"/>
            <a:ext cx="35964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Cada vez que hacemos algo que resulta bien, nuestro cerebro nos premia …sintiéndonos felices.</a:t>
            </a:r>
            <a:endParaRPr lang="es-CL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410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679"/>
    </mc:Choice>
    <mc:Fallback xmlns="">
      <p:transition spd="slow" advTm="646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/>
          <p:cNvSpPr txBox="1"/>
          <p:nvPr/>
        </p:nvSpPr>
        <p:spPr>
          <a:xfrm>
            <a:off x="3387288" y="148369"/>
            <a:ext cx="619743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400" dirty="0" smtClean="0"/>
              <a:t>Luego se seleccionar algunas actividades</a:t>
            </a:r>
          </a:p>
          <a:p>
            <a:pPr algn="just"/>
            <a:r>
              <a:rPr lang="es-CL" sz="2400" dirty="0" smtClean="0"/>
              <a:t>Piensen </a:t>
            </a:r>
            <a:r>
              <a:rPr lang="es-CL" sz="2400" dirty="0" smtClean="0"/>
              <a:t>cómo </a:t>
            </a:r>
            <a:r>
              <a:rPr lang="es-CL" sz="2400" dirty="0" smtClean="0"/>
              <a:t>se verá el reloj de rutinas :</a:t>
            </a:r>
            <a:endParaRPr lang="es-CL" sz="2400" dirty="0" smtClean="0"/>
          </a:p>
          <a:p>
            <a:pPr algn="just"/>
            <a:endParaRPr lang="es-CL" sz="2400" dirty="0"/>
          </a:p>
          <a:p>
            <a:pPr marL="285750" indent="-285750" algn="just">
              <a:buFontTx/>
              <a:buChar char="-"/>
            </a:pPr>
            <a:r>
              <a:rPr lang="es-CL" sz="2400" dirty="0"/>
              <a:t>d</a:t>
            </a:r>
            <a:r>
              <a:rPr lang="es-CL" sz="2400" dirty="0" smtClean="0"/>
              <a:t>ibujos</a:t>
            </a:r>
          </a:p>
          <a:p>
            <a:pPr marL="285750" indent="-285750" algn="just">
              <a:buFontTx/>
              <a:buChar char="-"/>
            </a:pPr>
            <a:r>
              <a:rPr lang="es-CL" sz="2400" dirty="0"/>
              <a:t>p</a:t>
            </a:r>
            <a:r>
              <a:rPr lang="es-CL" sz="2400" dirty="0" smtClean="0"/>
              <a:t>ictogramas</a:t>
            </a:r>
          </a:p>
          <a:p>
            <a:pPr marL="285750" indent="-285750" algn="just">
              <a:buFontTx/>
              <a:buChar char="-"/>
            </a:pPr>
            <a:r>
              <a:rPr lang="es-CL" sz="2400" dirty="0" smtClean="0"/>
              <a:t>Fotografías</a:t>
            </a:r>
          </a:p>
          <a:p>
            <a:pPr marL="285750" indent="-285750" algn="just">
              <a:buFontTx/>
              <a:buChar char="-"/>
            </a:pPr>
            <a:endParaRPr lang="es-CL" sz="2400" dirty="0"/>
          </a:p>
          <a:p>
            <a:pPr algn="just"/>
            <a:r>
              <a:rPr lang="es-CL" sz="2400" dirty="0" smtClean="0"/>
              <a:t>NO olvidar tiempo libre…</a:t>
            </a:r>
            <a:endParaRPr lang="es-CL" sz="2400" dirty="0" smtClean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1156" y="454224"/>
            <a:ext cx="1845714" cy="867665"/>
          </a:xfrm>
          <a:prstGeom prst="rect">
            <a:avLst/>
          </a:prstGeom>
        </p:spPr>
      </p:pic>
      <p:pic>
        <p:nvPicPr>
          <p:cNvPr id="3078" name="Picture 6" descr="https://www.pictotraductor.com/img/pictogramas/J13445280042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8004">
            <a:off x="8528083" y="1364095"/>
            <a:ext cx="960121" cy="96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55" t="23028" r="22240"/>
          <a:stretch/>
        </p:blipFill>
        <p:spPr>
          <a:xfrm rot="10800000">
            <a:off x="269794" y="126161"/>
            <a:ext cx="829153" cy="8294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82" name="Picture 10" descr="Pequeña niña pequeña linda adorable que ayuda a descargar el lavaplatos.  Divertido niño feliz de pie en la cocina, sosteniendo platos y poniendo un tazón en la cabeza.  Niño sano en casa.  Ayudante magnífico divirtiéndos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6169">
            <a:off x="7734543" y="2409156"/>
            <a:ext cx="1417923" cy="947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Mujer con bebé cocinando en la cocin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5144">
            <a:off x="9407562" y="2354231"/>
            <a:ext cx="1092902" cy="101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s://www.pictotraductor.com/img/pictogramas/P134616661812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288" y="185554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otón de acción: Ayuda 1">
            <a:hlinkClick r:id="" action="ppaction://noaction" highlightClick="1"/>
          </p:cNvPr>
          <p:cNvSpPr/>
          <p:nvPr/>
        </p:nvSpPr>
        <p:spPr>
          <a:xfrm>
            <a:off x="220105" y="1110343"/>
            <a:ext cx="878841" cy="875211"/>
          </a:xfrm>
          <a:prstGeom prst="actionButtonHelp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3" name="Marcador de contenido 6"/>
          <p:cNvPicPr>
            <a:picLocks noGrp="1" noChangeAspect="1"/>
          </p:cNvPicPr>
          <p:nvPr>
            <p:ph idx="1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70" y="3639697"/>
            <a:ext cx="1967701" cy="1967701"/>
          </a:xfr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39143" y="3639697"/>
            <a:ext cx="1439645" cy="2930706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860" y="3639697"/>
            <a:ext cx="2029465" cy="2029465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6982397" y="3640981"/>
            <a:ext cx="48133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 smtClean="0">
                <a:solidFill>
                  <a:srgbClr val="FF0000"/>
                </a:solidFill>
              </a:rPr>
              <a:t>¡MANOS A LA OBRA!</a:t>
            </a:r>
          </a:p>
          <a:p>
            <a:pPr algn="just"/>
            <a:r>
              <a:rPr lang="es-CL" sz="2400" dirty="0" smtClean="0"/>
              <a:t>Seleccione el modelo que sea más sencillo de leer para su hijo/hija</a:t>
            </a:r>
          </a:p>
          <a:p>
            <a:pPr algn="just"/>
            <a:endParaRPr lang="es-CL" sz="2400" dirty="0"/>
          </a:p>
          <a:p>
            <a:pPr algn="just"/>
            <a:r>
              <a:rPr lang="es-CL" sz="2400" dirty="0" smtClean="0"/>
              <a:t>Recuerde que el reloj de rutinas es flexible….y lo más importante debe ser acordado en conjunto.</a:t>
            </a:r>
            <a:endParaRPr lang="es-CL" sz="24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102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335"/>
    </mc:Choice>
    <mc:Fallback xmlns="">
      <p:transition spd="slow" advTm="433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8" r="6928"/>
          <a:stretch/>
        </p:blipFill>
        <p:spPr>
          <a:xfrm>
            <a:off x="3782728" y="211422"/>
            <a:ext cx="4288083" cy="40909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1465580" y="4302352"/>
            <a:ext cx="10726420" cy="1849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7200" b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Quédate en casa</a:t>
            </a:r>
            <a:endParaRPr lang="es-CL" sz="7200" b="1" dirty="0">
              <a:solidFill>
                <a:srgbClr val="FFC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94" t="12336" b="7611"/>
          <a:stretch/>
        </p:blipFill>
        <p:spPr>
          <a:xfrm rot="16200000">
            <a:off x="10625598" y="4737584"/>
            <a:ext cx="1270375" cy="155847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Marcador de pie de página 1"/>
          <p:cNvSpPr>
            <a:spLocks noGrp="1"/>
          </p:cNvSpPr>
          <p:nvPr>
            <p:ph type="ftr" sz="quarter" idx="11"/>
          </p:nvPr>
        </p:nvSpPr>
        <p:spPr>
          <a:xfrm>
            <a:off x="123152" y="6324827"/>
            <a:ext cx="6297612" cy="365125"/>
          </a:xfrm>
        </p:spPr>
        <p:txBody>
          <a:bodyPr/>
          <a:lstStyle/>
          <a:p>
            <a:r>
              <a:rPr lang="es-CL" dirty="0" smtClean="0">
                <a:solidFill>
                  <a:schemeClr val="tx1">
                    <a:alpha val="60000"/>
                  </a:schemeClr>
                </a:solidFill>
              </a:rPr>
              <a:t>Mónica Vargas Toledo             Profesora Diferencial </a:t>
            </a:r>
            <a:endParaRPr lang="es-CL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10206103" y="5872698"/>
            <a:ext cx="2109364" cy="8172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Juegos en familia</a:t>
            </a:r>
            <a:endParaRPr lang="es-CL" sz="1200" b="1" dirty="0">
              <a:solidFill>
                <a:srgbClr val="FFC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83" y="1432340"/>
            <a:ext cx="2239992" cy="22399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3113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506"/>
    </mc:Choice>
    <mc:Fallback xmlns="">
      <p:transition spd="slow" advTm="255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8|1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.7|4.1|9.4|5.6|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9.8|3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3.3|6.7|4.3|6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3.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ircuito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o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Circuito</Template>
  <TotalTime>238</TotalTime>
  <Words>190</Words>
  <Application>Microsoft Office PowerPoint</Application>
  <PresentationFormat>Panorámica</PresentationFormat>
  <Paragraphs>27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Arial</vt:lpstr>
      <vt:lpstr>Arial Black</vt:lpstr>
      <vt:lpstr>Trebuchet MS</vt:lpstr>
      <vt:lpstr>Tw Cen MT</vt:lpstr>
      <vt:lpstr>Verdana</vt:lpstr>
      <vt:lpstr>Circuito</vt:lpstr>
      <vt:lpstr>Juegos en familia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Juegos en familia</dc:title>
  <dc:creator>Estudiante</dc:creator>
  <cp:lastModifiedBy>Estudiante</cp:lastModifiedBy>
  <cp:revision>36</cp:revision>
  <dcterms:created xsi:type="dcterms:W3CDTF">2020-06-08T22:20:27Z</dcterms:created>
  <dcterms:modified xsi:type="dcterms:W3CDTF">2020-09-21T21:55:58Z</dcterms:modified>
</cp:coreProperties>
</file>