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75" r:id="rId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38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52FF-0861-4C6E-A1D7-5F68B52640D1}" type="datetimeFigureOut">
              <a:rPr lang="es-PE" smtClean="0"/>
              <a:t>06/08/2018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0404-1F8E-4D0F-B3D7-9FCACE40C6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92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9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1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7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92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7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22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3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99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7446-E767-C947-B918-B491BEF505EB}" type="datetimeFigureOut">
              <a:rPr lang="es-ES" smtClean="0"/>
              <a:t>06/08/2018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MULTIPLICAR CON LOS DEDOS DE LA MANO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MARIA EUGENIA REYES ESCOBAR</a:t>
            </a:r>
          </a:p>
          <a:p>
            <a:r>
              <a:rPr lang="es-ES" dirty="0"/>
              <a:t>m</a:t>
            </a:r>
            <a:r>
              <a:rPr lang="es-ES" dirty="0" smtClean="0"/>
              <a:t>reyeses@gmail.com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1061" cy="1143000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8813601"/>
              </p:ext>
            </p:extLst>
          </p:nvPr>
        </p:nvGraphicFramePr>
        <p:xfrm>
          <a:off x="955231" y="1974150"/>
          <a:ext cx="7724942" cy="407215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33"/>
                <a:gridCol w="1968350"/>
                <a:gridCol w="1988827"/>
                <a:gridCol w="1684232"/>
              </a:tblGrid>
              <a:tr h="1126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Semidecenas</a:t>
                      </a:r>
                      <a:endParaRPr lang="es-CL" sz="240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 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Valor de los dedos inferiores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 Constante aditiva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Unidades que se multiplican entre sí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4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11 al 15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100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Dedos hacia arriba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4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16 al 20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200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Dedos hacia abajo</a:t>
                      </a:r>
                      <a:endParaRPr lang="es-C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417638"/>
            <a:ext cx="5658979" cy="3567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821635" y="4985400"/>
            <a:ext cx="679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Si multiplicamos  16 x 20 los dedos quedan tal como se muestra en la imagen 4 los dedos ahora  son 16, 17, 18, 19 y 20</a:t>
            </a:r>
            <a:r>
              <a:rPr lang="es-ES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4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PRACTIQUEMOS</a:t>
            </a: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57200" y="1868557"/>
            <a:ext cx="73350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16 </a:t>
            </a:r>
            <a:r>
              <a:rPr lang="es-CL" sz="4000" dirty="0"/>
              <a:t>X </a:t>
            </a:r>
            <a:r>
              <a:rPr lang="es-CL" sz="4000" dirty="0" smtClean="0"/>
              <a:t>17</a:t>
            </a:r>
            <a:r>
              <a:rPr lang="es-CL" sz="4000" dirty="0"/>
              <a:t>=                             </a:t>
            </a:r>
            <a:r>
              <a:rPr lang="es-CL" sz="4000" dirty="0" smtClean="0"/>
              <a:t>17 </a:t>
            </a:r>
            <a:r>
              <a:rPr lang="es-CL" sz="4000" dirty="0"/>
              <a:t>X </a:t>
            </a:r>
            <a:r>
              <a:rPr lang="es-CL" sz="4000" dirty="0" smtClean="0"/>
              <a:t>18 </a:t>
            </a:r>
            <a:r>
              <a:rPr lang="es-CL" sz="4000" dirty="0"/>
              <a:t>=</a:t>
            </a:r>
          </a:p>
          <a:p>
            <a:endParaRPr lang="es-CL" sz="4000" dirty="0"/>
          </a:p>
          <a:p>
            <a:r>
              <a:rPr lang="es-CL" sz="4000" dirty="0" smtClean="0"/>
              <a:t>18 </a:t>
            </a:r>
            <a:r>
              <a:rPr lang="es-CL" sz="4000" dirty="0"/>
              <a:t>X </a:t>
            </a:r>
            <a:r>
              <a:rPr lang="es-CL" sz="4000" dirty="0" smtClean="0"/>
              <a:t>19</a:t>
            </a:r>
            <a:r>
              <a:rPr lang="es-CL" sz="4000" dirty="0"/>
              <a:t>=                             </a:t>
            </a:r>
            <a:r>
              <a:rPr lang="es-CL" sz="4000" dirty="0" smtClean="0"/>
              <a:t>17 </a:t>
            </a:r>
            <a:r>
              <a:rPr lang="es-CL" sz="4000" dirty="0"/>
              <a:t>X </a:t>
            </a:r>
            <a:r>
              <a:rPr lang="es-CL" sz="4000" dirty="0" smtClean="0"/>
              <a:t>19 </a:t>
            </a:r>
            <a:r>
              <a:rPr lang="es-CL" sz="40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547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223989"/>
              </p:ext>
            </p:extLst>
          </p:nvPr>
        </p:nvGraphicFramePr>
        <p:xfrm>
          <a:off x="623928" y="2185323"/>
          <a:ext cx="8062871" cy="39421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3379"/>
                <a:gridCol w="1976980"/>
                <a:gridCol w="2098982"/>
                <a:gridCol w="1793530"/>
              </a:tblGrid>
              <a:tr h="14325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Semidecenas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Valor de los dedos 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Constante Aditiva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Unidades que se multiplican entre sí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18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21 al 25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400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Dedos hacia arriba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861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26 al 30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30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600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Dedos hacia abajo</a:t>
                      </a:r>
                      <a:endParaRPr lang="es-C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4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L" dirty="0"/>
          </a:p>
        </p:txBody>
      </p:sp>
      <p:pic>
        <p:nvPicPr>
          <p:cNvPr id="4" name="3 Marcador de contenido" descr="C:\Users\Cristian\Desktop\Redipe\28x27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817" y="1417638"/>
            <a:ext cx="6891130" cy="329924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 rot="10800000" flipV="1">
            <a:off x="1484244" y="4771686"/>
            <a:ext cx="6198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Si multiplicamos  28 x 27 los dedos quedan tal como se muestra en la imagen 5 los dedos ahora  son 26, 27, 28, 29 y 30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420345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PRACTIQUEMOS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 smtClean="0"/>
          </a:p>
          <a:p>
            <a:endParaRPr lang="es-CL" dirty="0"/>
          </a:p>
          <a:p>
            <a:r>
              <a:rPr lang="es-CL" dirty="0" smtClean="0"/>
              <a:t>21 X 24=                             23 X 22 =</a:t>
            </a:r>
          </a:p>
          <a:p>
            <a:endParaRPr lang="es-CL" dirty="0"/>
          </a:p>
          <a:p>
            <a:r>
              <a:rPr lang="es-CL" dirty="0" smtClean="0"/>
              <a:t>28 X 29=                             27 X 29 =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163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8000" dirty="0" smtClean="0"/>
              <a:t>GRACIAS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mreyeses@gmail.com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8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167</Words>
  <Application>Microsoft Office PowerPoint</Application>
  <PresentationFormat>Presentación en pantalla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MULTIPLICAR CON LOS DEDOS DE LA MANO</vt:lpstr>
      <vt:lpstr>Presentación de PowerPoint</vt:lpstr>
      <vt:lpstr>Presentación de PowerPoint</vt:lpstr>
      <vt:lpstr>PRACTIQUEMOS</vt:lpstr>
      <vt:lpstr>Presentación de PowerPoint</vt:lpstr>
      <vt:lpstr>Presentación de PowerPoint</vt:lpstr>
      <vt:lpstr>PRACTIQUEMOS</vt:lpstr>
      <vt:lpstr>Presentación de PowerPoint</vt:lpstr>
    </vt:vector>
  </TitlesOfParts>
  <Company>udem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 Gonzalez</dc:creator>
  <cp:lastModifiedBy>Cristian</cp:lastModifiedBy>
  <cp:revision>21</cp:revision>
  <dcterms:created xsi:type="dcterms:W3CDTF">2018-06-12T16:03:16Z</dcterms:created>
  <dcterms:modified xsi:type="dcterms:W3CDTF">2018-08-07T01:26:20Z</dcterms:modified>
</cp:coreProperties>
</file>