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1" r:id="rId15"/>
    <p:sldId id="27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6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65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6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0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59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3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2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0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344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39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0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41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70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575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8A5A96-902F-4694-8E78-A959FB4B46C6}" type="datetimeFigureOut">
              <a:rPr lang="es-CL" smtClean="0"/>
              <a:t>22-07-2018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B6C3F-3776-4205-B692-ED1E480A92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44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D8C4C-D574-49B6-A654-3963F29DA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ÁREA DE PRISMAS Y CILINDROS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A36B70-CE81-4BBC-ABDD-829C5604D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sz="2400" b="1" i="1" dirty="0">
                <a:solidFill>
                  <a:schemeClr val="bg1"/>
                </a:solidFill>
              </a:rPr>
              <a:t>Profesora:  Patricia Mena Catalán</a:t>
            </a:r>
          </a:p>
        </p:txBody>
      </p:sp>
    </p:spTree>
    <p:extLst>
      <p:ext uri="{BB962C8B-B14F-4D97-AF65-F5344CB8AC3E}">
        <p14:creationId xmlns:p14="http://schemas.microsoft.com/office/powerpoint/2010/main" val="373432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AC030-186B-42F9-A61D-2F887831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ÁREA DE UN CILINDRO</a:t>
            </a:r>
            <a:endParaRPr lang="es-CL" sz="5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0460C5-4F30-47A3-BEA4-6FC9C19DE799}"/>
              </a:ext>
            </a:extLst>
          </p:cNvPr>
          <p:cNvSpPr/>
          <p:nvPr/>
        </p:nvSpPr>
        <p:spPr>
          <a:xfrm>
            <a:off x="928255" y="2648680"/>
            <a:ext cx="7370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Si observamos la red de este cuerpo geométrico, podríamos decir con seguridad que:</a:t>
            </a:r>
          </a:p>
          <a:p>
            <a:r>
              <a:rPr lang="es-CL" sz="3600" b="1" dirty="0">
                <a:solidFill>
                  <a:schemeClr val="bg1"/>
                </a:solidFill>
              </a:rPr>
              <a:t>Área cilindro = Área rectángulo + 2 veces el área del círculo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48BB-9504-42C0-A10C-AEAE436E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211" y="2461913"/>
            <a:ext cx="3227770" cy="36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E2029-868B-4847-A9B3-204843C6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ÁREA DEL CILINDRO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A579A-DACB-4F71-AE07-BA394F2FD315}"/>
              </a:ext>
            </a:extLst>
          </p:cNvPr>
          <p:cNvSpPr txBox="1"/>
          <p:nvPr/>
        </p:nvSpPr>
        <p:spPr>
          <a:xfrm>
            <a:off x="1295402" y="2625899"/>
            <a:ext cx="4036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Finalmente llegamos a la fórmula: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026" name="Picture 2" descr="formula area Cilindro">
            <a:extLst>
              <a:ext uri="{FF2B5EF4-FFF2-40B4-BE49-F238E27FC236}">
                <a16:creationId xmlns:a16="http://schemas.microsoft.com/office/drawing/2014/main" id="{D985B0FC-E775-4AA7-8674-16A74BD5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89" y="2791288"/>
            <a:ext cx="4015224" cy="6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20654E9-7139-4C0E-A26B-19CA2A94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828" y="3429000"/>
            <a:ext cx="23145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56135-759F-40D5-964A-DAF54654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EJERCITA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DC7CED-2886-49B5-B490-E30AEC74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s-CL" sz="2800" b="1" dirty="0">
                <a:solidFill>
                  <a:schemeClr val="bg1"/>
                </a:solidFill>
              </a:rPr>
              <a:t>I)  Encuentra el área de los siguientes prismas</a:t>
            </a:r>
          </a:p>
          <a:p>
            <a:pPr marL="0" indent="0">
              <a:buNone/>
            </a:pPr>
            <a:r>
              <a:rPr lang="es-CL" b="1" dirty="0">
                <a:solidFill>
                  <a:schemeClr val="bg1"/>
                </a:solidFill>
              </a:rPr>
              <a:t>1)                                                                     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879E25-7DB9-48D0-A007-9B052EDF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55" y="3429000"/>
            <a:ext cx="3800475" cy="1905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882A96-C40A-4FAC-93E4-8C6A32947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789" y="3094933"/>
            <a:ext cx="2872809" cy="29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06B97-BA34-4E20-A17E-1884A5CB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SOLUCIONES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94EC53-8138-4968-8456-8EC0908DCF7B}"/>
              </a:ext>
            </a:extLst>
          </p:cNvPr>
          <p:cNvSpPr txBox="1"/>
          <p:nvPr/>
        </p:nvSpPr>
        <p:spPr>
          <a:xfrm>
            <a:off x="2557153" y="278476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 = 114 cm²          2) A = 640 cm²</a:t>
            </a:r>
          </a:p>
        </p:txBody>
      </p:sp>
    </p:spTree>
    <p:extLst>
      <p:ext uri="{BB962C8B-B14F-4D97-AF65-F5344CB8AC3E}">
        <p14:creationId xmlns:p14="http://schemas.microsoft.com/office/powerpoint/2010/main" val="286699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52B13C-3753-4F13-81ED-C58C4378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02327"/>
            <a:ext cx="9601196" cy="4573541"/>
          </a:xfrm>
        </p:spPr>
        <p:txBody>
          <a:bodyPr/>
          <a:lstStyle/>
          <a:p>
            <a:r>
              <a:rPr lang="es-CL" sz="3200" b="1" dirty="0">
                <a:solidFill>
                  <a:schemeClr val="bg1"/>
                </a:solidFill>
              </a:rPr>
              <a:t>II) Encuentra el área de los siguientes cilindros</a:t>
            </a:r>
          </a:p>
          <a:p>
            <a:pPr marL="0" indent="0">
              <a:buNone/>
            </a:pPr>
            <a:endParaRPr lang="es-C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2800" b="1" dirty="0">
                <a:solidFill>
                  <a:schemeClr val="bg1"/>
                </a:solidFill>
              </a:rPr>
              <a:t>1)   h = 12 cm,;  r = 2 cm            2) h = 22 cm.</a:t>
            </a:r>
          </a:p>
          <a:p>
            <a:pPr marL="0" indent="0">
              <a:buNone/>
            </a:pPr>
            <a:r>
              <a:rPr lang="es-CL" sz="2800" b="1" dirty="0">
                <a:solidFill>
                  <a:schemeClr val="bg1"/>
                </a:solidFill>
              </a:rPr>
              <a:t>                                                         r = 8 cm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CEBB4B-7161-4765-B550-A625939B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71" y="3124363"/>
            <a:ext cx="2215809" cy="24255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41B478-2427-498E-9F31-121AEFEDC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21" y="2798395"/>
            <a:ext cx="2811376" cy="30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8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06B97-BA34-4E20-A17E-1884A5CB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SOLUCIONES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94EC53-8138-4968-8456-8EC0908DCF7B}"/>
              </a:ext>
            </a:extLst>
          </p:cNvPr>
          <p:cNvSpPr txBox="1"/>
          <p:nvPr/>
        </p:nvSpPr>
        <p:spPr>
          <a:xfrm>
            <a:off x="1295402" y="2784764"/>
            <a:ext cx="903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 = 175,84 cm²          2) A = 1.507,2 cm²</a:t>
            </a:r>
          </a:p>
        </p:txBody>
      </p:sp>
    </p:spTree>
    <p:extLst>
      <p:ext uri="{BB962C8B-B14F-4D97-AF65-F5344CB8AC3E}">
        <p14:creationId xmlns:p14="http://schemas.microsoft.com/office/powerpoint/2010/main" val="10236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BED38A0-DA0D-4B21-B339-5965907C66D2}"/>
              </a:ext>
            </a:extLst>
          </p:cNvPr>
          <p:cNvSpPr/>
          <p:nvPr/>
        </p:nvSpPr>
        <p:spPr>
          <a:xfrm>
            <a:off x="1423284" y="2967335"/>
            <a:ext cx="93454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ESO ES TODO POR AHORA</a:t>
            </a:r>
          </a:p>
          <a:p>
            <a:pPr algn="ctr"/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Espero que les haya servido</a:t>
            </a:r>
          </a:p>
        </p:txBody>
      </p:sp>
    </p:spTree>
    <p:extLst>
      <p:ext uri="{BB962C8B-B14F-4D97-AF65-F5344CB8AC3E}">
        <p14:creationId xmlns:p14="http://schemas.microsoft.com/office/powerpoint/2010/main" val="257836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38548-FABB-475C-BC4A-E1151704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5400" b="1" dirty="0">
                <a:solidFill>
                  <a:schemeClr val="bg1"/>
                </a:solidFill>
              </a:rPr>
              <a:t>¿QUÉ ES UN PRISMA?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6DA08-B435-427D-9490-7186FCB20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sz="6000" b="1" dirty="0">
                <a:solidFill>
                  <a:schemeClr val="bg1"/>
                </a:solidFill>
              </a:rPr>
              <a:t>Un prisma es un poliedro que tiene dos caras iguales y paralelas llamadas bases y sus caras laterales son paralelogramos.</a:t>
            </a:r>
          </a:p>
          <a:p>
            <a:endParaRPr lang="es-CL" sz="6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917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D1D99-E6AC-4A70-8776-FB810C52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5400" b="1" dirty="0">
                <a:solidFill>
                  <a:schemeClr val="bg1"/>
                </a:solidFill>
              </a:rPr>
              <a:t>Algunos ejemplos de prismas</a:t>
            </a:r>
          </a:p>
        </p:txBody>
      </p:sp>
      <p:pic>
        <p:nvPicPr>
          <p:cNvPr id="1026" name="Picture 2" descr="Resultado de imagen para definicion de prisma cuadrangular">
            <a:extLst>
              <a:ext uri="{FF2B5EF4-FFF2-40B4-BE49-F238E27FC236}">
                <a16:creationId xmlns:a16="http://schemas.microsoft.com/office/drawing/2014/main" id="{742AE5E8-C493-4944-839A-493E63FB7B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43" y="2492871"/>
            <a:ext cx="1920547" cy="31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FXH6kxw-fxQ/S6oEXURDJYI/AAAAAAAAAAU/b5INv26OAIM/s320/prisma_pentagonal.png">
            <a:extLst>
              <a:ext uri="{FF2B5EF4-FFF2-40B4-BE49-F238E27FC236}">
                <a16:creationId xmlns:a16="http://schemas.microsoft.com/office/drawing/2014/main" id="{1621294E-7C80-456A-802D-D7BADAA6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87" y="2670365"/>
            <a:ext cx="1460506" cy="31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>
            <a:extLst>
              <a:ext uri="{FF2B5EF4-FFF2-40B4-BE49-F238E27FC236}">
                <a16:creationId xmlns:a16="http://schemas.microsoft.com/office/drawing/2014/main" id="{F2A561A9-66A9-4876-A9C9-4A45B0995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21884"/>
          <a:stretch/>
        </p:blipFill>
        <p:spPr bwMode="auto">
          <a:xfrm>
            <a:off x="7012209" y="2670365"/>
            <a:ext cx="3148156" cy="282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7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4C29A-3152-4067-A282-B9B5C805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Prisma de base pentagonal</a:t>
            </a:r>
          </a:p>
        </p:txBody>
      </p:sp>
      <p:pic>
        <p:nvPicPr>
          <p:cNvPr id="2050" name="Picture 2" descr="Resultado de imagen para redes de prismas">
            <a:extLst>
              <a:ext uri="{FF2B5EF4-FFF2-40B4-BE49-F238E27FC236}">
                <a16:creationId xmlns:a16="http://schemas.microsoft.com/office/drawing/2014/main" id="{066EABC3-E095-48FC-BB32-F1315ECCC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810" y="2591011"/>
            <a:ext cx="3227790" cy="34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B028D3-46E3-40EE-AD89-D960FAC9204D}"/>
              </a:ext>
            </a:extLst>
          </p:cNvPr>
          <p:cNvSpPr txBox="1"/>
          <p:nvPr/>
        </p:nvSpPr>
        <p:spPr>
          <a:xfrm>
            <a:off x="1295402" y="2571317"/>
            <a:ext cx="4966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Tiene 2 caras basales pentagonales y 5 caras laterales rectangulares</a:t>
            </a:r>
          </a:p>
        </p:txBody>
      </p:sp>
    </p:spTree>
    <p:extLst>
      <p:ext uri="{BB962C8B-B14F-4D97-AF65-F5344CB8AC3E}">
        <p14:creationId xmlns:p14="http://schemas.microsoft.com/office/powerpoint/2010/main" val="268184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11329-421E-4330-8463-1ECF871A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5400" b="1" dirty="0">
                <a:solidFill>
                  <a:schemeClr val="bg1"/>
                </a:solidFill>
              </a:rPr>
              <a:t>Prisma de base triangular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3703F18-535A-4DCA-BDDA-DECC9FB4E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2428" y="2521741"/>
            <a:ext cx="4834170" cy="36903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CA5FB-2687-471B-9B1D-3A1DEB5537C0}"/>
              </a:ext>
            </a:extLst>
          </p:cNvPr>
          <p:cNvSpPr txBox="1"/>
          <p:nvPr/>
        </p:nvSpPr>
        <p:spPr>
          <a:xfrm>
            <a:off x="1162612" y="2612600"/>
            <a:ext cx="5023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Tiene 2 caras basales triangulares y 3 caras laterales rectangulares</a:t>
            </a:r>
          </a:p>
        </p:txBody>
      </p:sp>
    </p:spTree>
    <p:extLst>
      <p:ext uri="{BB962C8B-B14F-4D97-AF65-F5344CB8AC3E}">
        <p14:creationId xmlns:p14="http://schemas.microsoft.com/office/powerpoint/2010/main" val="295447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89A25-8DFE-446D-B5BE-60A0AFAA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Prisma de base cuadrada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7234BE-421B-45E8-A9EF-9A03D032F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646740"/>
            <a:ext cx="4386489" cy="33178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854459D-A183-45D3-A8F6-FD5836D7DB5D}"/>
              </a:ext>
            </a:extLst>
          </p:cNvPr>
          <p:cNvSpPr txBox="1"/>
          <p:nvPr/>
        </p:nvSpPr>
        <p:spPr>
          <a:xfrm>
            <a:off x="1209964" y="2646740"/>
            <a:ext cx="4789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Tiene 2 caras basales cuadradas y 4 caras laterales rectangulares</a:t>
            </a:r>
          </a:p>
        </p:txBody>
      </p:sp>
    </p:spTree>
    <p:extLst>
      <p:ext uri="{BB962C8B-B14F-4D97-AF65-F5344CB8AC3E}">
        <p14:creationId xmlns:p14="http://schemas.microsoft.com/office/powerpoint/2010/main" val="36940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ED318-314B-4577-BA15-9241FECE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Área de un </a:t>
            </a:r>
            <a:r>
              <a:rPr lang="es-CL" sz="5400" b="1" dirty="0" err="1">
                <a:solidFill>
                  <a:schemeClr val="bg1"/>
                </a:solidFill>
              </a:rPr>
              <a:t>Prisma</a:t>
            </a:r>
            <a:r>
              <a:rPr lang="es-CL" sz="5400" b="1" dirty="0" err="1"/>
              <a:t>á</a:t>
            </a:r>
            <a:endParaRPr lang="es-CL" sz="5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E3B1C-933B-4EE3-87B6-3CDB13AE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sz="5100" b="1" dirty="0">
                <a:solidFill>
                  <a:schemeClr val="bg1"/>
                </a:solidFill>
              </a:rPr>
              <a:t>En términos generales, el área total de superficie de un prisma es: la suma de las áreas de sus caras laterales y sus dos bases.</a:t>
            </a:r>
          </a:p>
        </p:txBody>
      </p:sp>
    </p:spTree>
    <p:extLst>
      <p:ext uri="{BB962C8B-B14F-4D97-AF65-F5344CB8AC3E}">
        <p14:creationId xmlns:p14="http://schemas.microsoft.com/office/powerpoint/2010/main" val="3623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A4C07-F759-47A6-B4E7-D5A2259A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El Cilindro</a:t>
            </a:r>
          </a:p>
        </p:txBody>
      </p:sp>
      <p:pic>
        <p:nvPicPr>
          <p:cNvPr id="3074" name="Picture 2" descr="Resultado de imagen para CILINDRO">
            <a:extLst>
              <a:ext uri="{FF2B5EF4-FFF2-40B4-BE49-F238E27FC236}">
                <a16:creationId xmlns:a16="http://schemas.microsoft.com/office/drawing/2014/main" id="{1D8B9635-6E03-4431-B94D-12A9C720F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24" y="2557993"/>
            <a:ext cx="225789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BF05FC-F2B1-414D-9A25-06F4FC7FE63B}"/>
              </a:ext>
            </a:extLst>
          </p:cNvPr>
          <p:cNvSpPr txBox="1"/>
          <p:nvPr/>
        </p:nvSpPr>
        <p:spPr>
          <a:xfrm>
            <a:off x="1295402" y="2996418"/>
            <a:ext cx="5354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Es un cuerpo geométrico generado al girar uno de los lados del rectángulo.</a:t>
            </a:r>
          </a:p>
        </p:txBody>
      </p:sp>
    </p:spTree>
    <p:extLst>
      <p:ext uri="{BB962C8B-B14F-4D97-AF65-F5344CB8AC3E}">
        <p14:creationId xmlns:p14="http://schemas.microsoft.com/office/powerpoint/2010/main" val="39142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A2C86-5C51-4FA5-AF23-9A779C7F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70225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Red del cilindro </a:t>
            </a:r>
          </a:p>
        </p:txBody>
      </p:sp>
      <p:pic>
        <p:nvPicPr>
          <p:cNvPr id="4098" name="Picture 2" descr="https://www.sectormatematica.cl/gifs/redes/cilindro.gif">
            <a:extLst>
              <a:ext uri="{FF2B5EF4-FFF2-40B4-BE49-F238E27FC236}">
                <a16:creationId xmlns:a16="http://schemas.microsoft.com/office/drawing/2014/main" id="{3ED4FE1B-F43E-42C9-968D-9C61B68D7B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5" y="1941148"/>
            <a:ext cx="3348111" cy="42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45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256</Words>
  <Application>Microsoft Office PowerPoint</Application>
  <PresentationFormat>Panorámica</PresentationFormat>
  <Paragraphs>36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Orgánico</vt:lpstr>
      <vt:lpstr>ÁREA DE PRISMAS Y CILINDROS</vt:lpstr>
      <vt:lpstr>¿QUÉ ES UN PRISMA?</vt:lpstr>
      <vt:lpstr>Algunos ejemplos de prismas</vt:lpstr>
      <vt:lpstr>Prisma de base pentagonal</vt:lpstr>
      <vt:lpstr>Prisma de base triangular</vt:lpstr>
      <vt:lpstr>Prisma de base cuadrada</vt:lpstr>
      <vt:lpstr>Área de un Prismaá</vt:lpstr>
      <vt:lpstr>El Cilindro</vt:lpstr>
      <vt:lpstr>Red del cilindro </vt:lpstr>
      <vt:lpstr>ÁREA DE UN CILINDRO</vt:lpstr>
      <vt:lpstr>ÁREA DEL CILINDRO</vt:lpstr>
      <vt:lpstr>EJERCITA</vt:lpstr>
      <vt:lpstr>SOLUCIONES</vt:lpstr>
      <vt:lpstr>Presentación de PowerPoint</vt:lpstr>
      <vt:lpstr>SOLUCIONES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DE PRISMAS Y CILINDROS</dc:title>
  <dc:creator>patricia mena catalan</dc:creator>
  <cp:lastModifiedBy>patricia mena catalan</cp:lastModifiedBy>
  <cp:revision>25</cp:revision>
  <dcterms:created xsi:type="dcterms:W3CDTF">2017-07-23T21:55:37Z</dcterms:created>
  <dcterms:modified xsi:type="dcterms:W3CDTF">2018-07-23T02:47:30Z</dcterms:modified>
</cp:coreProperties>
</file>