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C06A00-CD03-49AB-A29F-C293DA4BFB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921A138-7CD6-42E8-B9EC-B9ADA05881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1BE70E-8E59-4684-94B6-2339608A2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D0F89-04C6-41C3-AFCB-B299CD8F55DD}" type="datetimeFigureOut">
              <a:rPr lang="es-CL" smtClean="0"/>
              <a:t>17-11-2020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C59773-082F-47EF-9225-8709C8283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FCDCEC-329A-46A3-9E84-A757C104A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71404-414D-4109-B822-D7AFB56AB6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1642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CB038B-F505-4DE7-A00F-B25013F0B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4BF4F8B-DADA-43E1-9A65-BFAC0F8A5E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534817-863A-4457-8E88-A9200BA12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D0F89-04C6-41C3-AFCB-B299CD8F55DD}" type="datetimeFigureOut">
              <a:rPr lang="es-CL" smtClean="0"/>
              <a:t>17-11-2020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6052C7-358C-4148-BBB7-C6958EC6F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CB038C7-FC59-4F17-917D-F012811C8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71404-414D-4109-B822-D7AFB56AB6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0582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95ABC49-1328-4759-A2E2-B4C87E8F61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20553EF-F4DC-487F-A887-54047E9819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C43C39-0544-449E-8ABD-6719A56E7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D0F89-04C6-41C3-AFCB-B299CD8F55DD}" type="datetimeFigureOut">
              <a:rPr lang="es-CL" smtClean="0"/>
              <a:t>17-11-2020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AECA59-8A21-40CB-9C34-8245993A2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2B5FCD-389A-47C8-9C2B-DCE87A4C2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71404-414D-4109-B822-D7AFB56AB6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1542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38E3BE-8B63-4949-A01D-70939A322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110C86B-CA1C-4FF0-97A0-27126A49D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6161095-16C2-4ABE-850D-4C1C2AB88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D0F89-04C6-41C3-AFCB-B299CD8F55DD}" type="datetimeFigureOut">
              <a:rPr lang="es-CL" smtClean="0"/>
              <a:t>17-11-2020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A12858-ACE7-4897-B159-9A4E39141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0A0953-EE61-4170-9878-20824084C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71404-414D-4109-B822-D7AFB56AB6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6049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4DF84E-D878-499F-B1C3-95D9224CC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172EB49-3EFD-4B9A-9084-6EDD83F04B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C434FC-1E15-4A44-91FD-9C87F6D4B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D0F89-04C6-41C3-AFCB-B299CD8F55DD}" type="datetimeFigureOut">
              <a:rPr lang="es-CL" smtClean="0"/>
              <a:t>17-11-2020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668104-BD8A-4823-8809-C97889431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8808F9D-8167-4632-A538-BCC94F10A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71404-414D-4109-B822-D7AFB56AB6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7649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E37CB8-8481-424D-8456-ECB25A2FD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8FAF7E-C473-4E17-938C-4817EB53D6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ACB224D-B0D9-4B26-B202-C027B7161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A8CD25D-56EE-45FA-B9EA-AB9C5B48E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D0F89-04C6-41C3-AFCB-B299CD8F55DD}" type="datetimeFigureOut">
              <a:rPr lang="es-CL" smtClean="0"/>
              <a:t>17-11-2020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C991B84-D4C1-4EB4-98A7-4548272CD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836E914-3EDD-43CC-AD0D-BFA235D7C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71404-414D-4109-B822-D7AFB56AB6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388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812CA4-5F20-43A5-B915-FB2E830F5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F21BB21-1EC9-42C1-B847-0C62F82EF9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ABABC8A-283F-430B-9367-C50FA9F1CC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ACDA6CD-1CE9-46DE-859C-F2BC39473F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79C52D1-CFE1-42E2-A18A-D6237D7E45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D9C0B4E-6D66-431D-9734-693BB1A6A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D0F89-04C6-41C3-AFCB-B299CD8F55DD}" type="datetimeFigureOut">
              <a:rPr lang="es-CL" smtClean="0"/>
              <a:t>17-11-2020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928411F-054F-4963-AC08-C50B90B96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9B2C950-7195-4FAF-AC39-1572AB793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71404-414D-4109-B822-D7AFB56AB6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12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0B69EE-9E47-4232-AFF9-01C8002E9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2A44486-38F1-4B16-8A51-3A8886DC4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D0F89-04C6-41C3-AFCB-B299CD8F55DD}" type="datetimeFigureOut">
              <a:rPr lang="es-CL" smtClean="0"/>
              <a:t>17-11-2020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EA7DEE0-A256-4846-9298-33C83135A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56DA31D-D7EF-417D-BB65-90185E215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71404-414D-4109-B822-D7AFB56AB6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7162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0AC9A28-24BE-4450-B0E7-5850D126B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D0F89-04C6-41C3-AFCB-B299CD8F55DD}" type="datetimeFigureOut">
              <a:rPr lang="es-CL" smtClean="0"/>
              <a:t>17-11-2020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C6D9FC8-4A19-4830-A25C-176AA863F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2D3DCE3-6572-469D-89E7-B8FB14C73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71404-414D-4109-B822-D7AFB56AB6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2466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77996E-ACFB-467B-BF55-77DDC258E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CAF7C0-A604-4CF6-9B81-5E4D3806B4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55B8056-4478-42EF-9BC8-7F528B15F4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8CEC736-3905-4A37-9800-A5D3B8FAA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D0F89-04C6-41C3-AFCB-B299CD8F55DD}" type="datetimeFigureOut">
              <a:rPr lang="es-CL" smtClean="0"/>
              <a:t>17-11-2020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E60CAFF-9CD1-4C99-BC9E-6CAC3D0C1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917DAC4-501E-4C1D-91D9-9821955F8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71404-414D-4109-B822-D7AFB56AB6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1210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D45AB0-2CA6-431B-9981-C420BE57B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4DF1DE8-7BFC-48A5-94AD-4A1EF74020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61FE643-E110-49D1-A0C6-7F3AC70FC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C25DC7D-62F5-4903-9113-F4776E34A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D0F89-04C6-41C3-AFCB-B299CD8F55DD}" type="datetimeFigureOut">
              <a:rPr lang="es-CL" smtClean="0"/>
              <a:t>17-11-2020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F71A15C-58D9-4D96-A6B8-170E5CF8E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9B653DD-75F5-4D56-9CD9-AEC96F19A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71404-414D-4109-B822-D7AFB56AB6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5659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6726E51-69DB-4AA6-8ECB-C632AD3E5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5C3DDE5-E5A3-47CB-84B8-28B3DCC389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757DA5-5C8C-44AB-89A4-483DAD8F3D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D0F89-04C6-41C3-AFCB-B299CD8F55DD}" type="datetimeFigureOut">
              <a:rPr lang="es-CL" smtClean="0"/>
              <a:t>17-11-2020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51556BC-C96F-4C22-A08F-6DA9C2F91A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F4AE4C-D2F6-4D42-B293-3755565448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71404-414D-4109-B822-D7AFB56AB6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9108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BASE RULETA">
            <a:extLst>
              <a:ext uri="{FF2B5EF4-FFF2-40B4-BE49-F238E27FC236}">
                <a16:creationId xmlns:a16="http://schemas.microsoft.com/office/drawing/2014/main" id="{1EF5ED98-C60A-4D82-B501-D2DD45A1061E}"/>
              </a:ext>
            </a:extLst>
          </p:cNvPr>
          <p:cNvGrpSpPr/>
          <p:nvPr/>
        </p:nvGrpSpPr>
        <p:grpSpPr>
          <a:xfrm>
            <a:off x="6226850" y="5881394"/>
            <a:ext cx="2688609" cy="1026994"/>
            <a:chOff x="6223379" y="5619466"/>
            <a:chExt cx="2688609" cy="1026994"/>
          </a:xfrm>
        </p:grpSpPr>
        <p:sp>
          <p:nvSpPr>
            <p:cNvPr id="13" name="Triángulo isósceles 12">
              <a:extLst>
                <a:ext uri="{FF2B5EF4-FFF2-40B4-BE49-F238E27FC236}">
                  <a16:creationId xmlns:a16="http://schemas.microsoft.com/office/drawing/2014/main" id="{FBC0B245-7E6E-4FD3-B597-113D9C93D389}"/>
                </a:ext>
              </a:extLst>
            </p:cNvPr>
            <p:cNvSpPr/>
            <p:nvPr/>
          </p:nvSpPr>
          <p:spPr>
            <a:xfrm>
              <a:off x="6395771" y="5619466"/>
              <a:ext cx="2350768" cy="47084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15" name="Trapecio 14">
              <a:extLst>
                <a:ext uri="{FF2B5EF4-FFF2-40B4-BE49-F238E27FC236}">
                  <a16:creationId xmlns:a16="http://schemas.microsoft.com/office/drawing/2014/main" id="{78333634-8401-4010-910A-BAAA5DF7A254}"/>
                </a:ext>
              </a:extLst>
            </p:cNvPr>
            <p:cNvSpPr/>
            <p:nvPr/>
          </p:nvSpPr>
          <p:spPr>
            <a:xfrm>
              <a:off x="6223379" y="6090314"/>
              <a:ext cx="2688609" cy="556146"/>
            </a:xfrm>
            <a:prstGeom prst="trapezoi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</p:grpSp>
      <p:sp>
        <p:nvSpPr>
          <p:cNvPr id="9" name="Flecha: a la derecha 8">
            <a:extLst>
              <a:ext uri="{FF2B5EF4-FFF2-40B4-BE49-F238E27FC236}">
                <a16:creationId xmlns:a16="http://schemas.microsoft.com/office/drawing/2014/main" id="{45016B0F-B768-48E6-926E-DA82F1CCFED5}"/>
              </a:ext>
            </a:extLst>
          </p:cNvPr>
          <p:cNvSpPr/>
          <p:nvPr/>
        </p:nvSpPr>
        <p:spPr>
          <a:xfrm rot="613547">
            <a:off x="2332702" y="1964468"/>
            <a:ext cx="2288465" cy="92804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>
              <a:solidFill>
                <a:srgbClr val="FFFF00"/>
              </a:solidFill>
              <a:highlight>
                <a:srgbClr val="FFFF00"/>
              </a:highlight>
            </a:endParaRPr>
          </a:p>
        </p:txBody>
      </p:sp>
      <p:grpSp>
        <p:nvGrpSpPr>
          <p:cNvPr id="18" name="BOTÓN">
            <a:extLst>
              <a:ext uri="{FF2B5EF4-FFF2-40B4-BE49-F238E27FC236}">
                <a16:creationId xmlns:a16="http://schemas.microsoft.com/office/drawing/2014/main" id="{E68131AE-81CC-41D3-B743-C8895D58BD96}"/>
              </a:ext>
            </a:extLst>
          </p:cNvPr>
          <p:cNvGrpSpPr/>
          <p:nvPr/>
        </p:nvGrpSpPr>
        <p:grpSpPr>
          <a:xfrm>
            <a:off x="846161" y="3949162"/>
            <a:ext cx="1651379" cy="1705970"/>
            <a:chOff x="846161" y="3957851"/>
            <a:chExt cx="1651379" cy="1705970"/>
          </a:xfrm>
        </p:grpSpPr>
        <p:sp>
          <p:nvSpPr>
            <p:cNvPr id="10" name="Elipse 9">
              <a:extLst>
                <a:ext uri="{FF2B5EF4-FFF2-40B4-BE49-F238E27FC236}">
                  <a16:creationId xmlns:a16="http://schemas.microsoft.com/office/drawing/2014/main" id="{BB45AF88-5CE6-447B-9171-75801AC5CF1D}"/>
                </a:ext>
              </a:extLst>
            </p:cNvPr>
            <p:cNvSpPr/>
            <p:nvPr/>
          </p:nvSpPr>
          <p:spPr>
            <a:xfrm>
              <a:off x="846161" y="3957851"/>
              <a:ext cx="1651379" cy="1705970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sz="36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CuadroTexto 16">
              <a:extLst>
                <a:ext uri="{FF2B5EF4-FFF2-40B4-BE49-F238E27FC236}">
                  <a16:creationId xmlns:a16="http://schemas.microsoft.com/office/drawing/2014/main" id="{6BC37E7A-F81A-479D-9BAB-073626FCF8B0}"/>
                </a:ext>
              </a:extLst>
            </p:cNvPr>
            <p:cNvSpPr txBox="1"/>
            <p:nvPr/>
          </p:nvSpPr>
          <p:spPr>
            <a:xfrm>
              <a:off x="1073079" y="4456893"/>
              <a:ext cx="141027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sz="4000" b="1" dirty="0"/>
                <a:t>STOP</a:t>
              </a:r>
            </a:p>
          </p:txBody>
        </p:sp>
      </p:grpSp>
      <p:grpSp>
        <p:nvGrpSpPr>
          <p:cNvPr id="47" name="Grupo 46">
            <a:extLst>
              <a:ext uri="{FF2B5EF4-FFF2-40B4-BE49-F238E27FC236}">
                <a16:creationId xmlns:a16="http://schemas.microsoft.com/office/drawing/2014/main" id="{712CEEF6-29B1-4765-883D-7AAC6B850C3F}"/>
              </a:ext>
            </a:extLst>
          </p:cNvPr>
          <p:cNvGrpSpPr/>
          <p:nvPr/>
        </p:nvGrpSpPr>
        <p:grpSpPr>
          <a:xfrm>
            <a:off x="4437372" y="143221"/>
            <a:ext cx="6584928" cy="6100551"/>
            <a:chOff x="4437372" y="183562"/>
            <a:chExt cx="6584928" cy="6100551"/>
          </a:xfrm>
        </p:grpSpPr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C85FC272-7686-4201-883C-C0B0BC5BC3E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12467" r="17728"/>
            <a:stretch/>
          </p:blipFill>
          <p:spPr>
            <a:xfrm>
              <a:off x="4437372" y="183562"/>
              <a:ext cx="6584928" cy="6100551"/>
            </a:xfrm>
            <a:prstGeom prst="rect">
              <a:avLst/>
            </a:prstGeom>
          </p:spPr>
        </p:pic>
        <p:grpSp>
          <p:nvGrpSpPr>
            <p:cNvPr id="46" name="RULETA">
              <a:extLst>
                <a:ext uri="{FF2B5EF4-FFF2-40B4-BE49-F238E27FC236}">
                  <a16:creationId xmlns:a16="http://schemas.microsoft.com/office/drawing/2014/main" id="{6A782A96-41FE-4DE5-B373-44B6F1CF4806}"/>
                </a:ext>
              </a:extLst>
            </p:cNvPr>
            <p:cNvGrpSpPr/>
            <p:nvPr/>
          </p:nvGrpSpPr>
          <p:grpSpPr>
            <a:xfrm>
              <a:off x="4662579" y="227099"/>
              <a:ext cx="6080735" cy="6005742"/>
              <a:chOff x="4662579" y="227099"/>
              <a:chExt cx="6080735" cy="6005742"/>
            </a:xfrm>
          </p:grpSpPr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0A5696F7-577D-432D-9C5A-B3918632ABFE}"/>
                  </a:ext>
                </a:extLst>
              </p:cNvPr>
              <p:cNvSpPr txBox="1"/>
              <p:nvPr/>
            </p:nvSpPr>
            <p:spPr>
              <a:xfrm rot="4593851">
                <a:off x="6393587" y="880336"/>
                <a:ext cx="175979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CL" sz="2000" b="1" dirty="0"/>
                  <a:t>Cubo de arista 4 cm</a:t>
                </a:r>
              </a:p>
            </p:txBody>
          </p:sp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2A48CC68-36D3-4B4F-B380-6A08D61C5904}"/>
                  </a:ext>
                </a:extLst>
              </p:cNvPr>
              <p:cNvSpPr txBox="1"/>
              <p:nvPr/>
            </p:nvSpPr>
            <p:spPr>
              <a:xfrm rot="7275610">
                <a:off x="7519080" y="1268874"/>
                <a:ext cx="240096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2000" b="1" dirty="0"/>
                  <a:t>Elementos básicos de un cubo</a:t>
                </a:r>
              </a:p>
            </p:txBody>
          </p:sp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8F31E45A-CF61-4DF5-86E6-79CFDC0368FE}"/>
                  </a:ext>
                </a:extLst>
              </p:cNvPr>
              <p:cNvSpPr txBox="1"/>
              <p:nvPr/>
            </p:nvSpPr>
            <p:spPr>
              <a:xfrm rot="8923991">
                <a:off x="7739198" y="2114993"/>
                <a:ext cx="247151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2400" b="1" dirty="0" err="1"/>
                  <a:t>Paralelepipedo</a:t>
                </a:r>
                <a:endParaRPr lang="es-CL" sz="2400" b="1" dirty="0"/>
              </a:p>
            </p:txBody>
          </p:sp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9D218741-27AC-40B0-9D1A-51B025DC4F59}"/>
                  </a:ext>
                </a:extLst>
              </p:cNvPr>
              <p:cNvSpPr txBox="1"/>
              <p:nvPr/>
            </p:nvSpPr>
            <p:spPr>
              <a:xfrm rot="10448094">
                <a:off x="8171895" y="2471313"/>
                <a:ext cx="224624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2400" b="1" dirty="0"/>
                  <a:t>¿Qué es un polígono?</a:t>
                </a:r>
              </a:p>
            </p:txBody>
          </p:sp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87F75FAE-5507-4D1F-B43C-CBF6B55C8F00}"/>
                  </a:ext>
                </a:extLst>
              </p:cNvPr>
              <p:cNvSpPr txBox="1"/>
              <p:nvPr/>
            </p:nvSpPr>
            <p:spPr>
              <a:xfrm rot="11273087">
                <a:off x="8184739" y="3389303"/>
                <a:ext cx="25585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2000" b="1" dirty="0"/>
                  <a:t>Cuerpo geométrico</a:t>
                </a:r>
              </a:p>
            </p:txBody>
          </p:sp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080D0E56-8F77-4976-BFD2-65772328856D}"/>
                  </a:ext>
                </a:extLst>
              </p:cNvPr>
              <p:cNvSpPr txBox="1"/>
              <p:nvPr/>
            </p:nvSpPr>
            <p:spPr>
              <a:xfrm rot="6356436">
                <a:off x="6563746" y="1268874"/>
                <a:ext cx="279143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2000" b="1" dirty="0">
                    <a:solidFill>
                      <a:srgbClr val="FFFF00"/>
                    </a:solidFill>
                  </a:rPr>
                  <a:t>Punto de unión de las aristas</a:t>
                </a:r>
              </a:p>
            </p:txBody>
          </p:sp>
          <p:sp>
            <p:nvSpPr>
              <p:cNvPr id="36" name="CuadroTexto 35">
                <a:extLst>
                  <a:ext uri="{FF2B5EF4-FFF2-40B4-BE49-F238E27FC236}">
                    <a16:creationId xmlns:a16="http://schemas.microsoft.com/office/drawing/2014/main" id="{98DD18B9-7696-4E37-974C-DD2065F447E9}"/>
                  </a:ext>
                </a:extLst>
              </p:cNvPr>
              <p:cNvSpPr txBox="1"/>
              <p:nvPr/>
            </p:nvSpPr>
            <p:spPr>
              <a:xfrm rot="3312032">
                <a:off x="5358916" y="1348542"/>
                <a:ext cx="260826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2000" b="1" dirty="0"/>
                  <a:t>Segmento formado por unión de las caras</a:t>
                </a:r>
              </a:p>
            </p:txBody>
          </p:sp>
          <p:sp>
            <p:nvSpPr>
              <p:cNvPr id="37" name="CuadroTexto 36">
                <a:extLst>
                  <a:ext uri="{FF2B5EF4-FFF2-40B4-BE49-F238E27FC236}">
                    <a16:creationId xmlns:a16="http://schemas.microsoft.com/office/drawing/2014/main" id="{212F26F9-907B-44CF-B940-CDE5DC9D47AA}"/>
                  </a:ext>
                </a:extLst>
              </p:cNvPr>
              <p:cNvSpPr txBox="1"/>
              <p:nvPr/>
            </p:nvSpPr>
            <p:spPr>
              <a:xfrm rot="2012443" flipH="1">
                <a:off x="4937932" y="1807521"/>
                <a:ext cx="232630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2000" b="1" dirty="0"/>
                  <a:t>Área de una cara del cubo  es 4 cm²</a:t>
                </a:r>
              </a:p>
            </p:txBody>
          </p:sp>
          <p:sp>
            <p:nvSpPr>
              <p:cNvPr id="38" name="CuadroTexto 37">
                <a:extLst>
                  <a:ext uri="{FF2B5EF4-FFF2-40B4-BE49-F238E27FC236}">
                    <a16:creationId xmlns:a16="http://schemas.microsoft.com/office/drawing/2014/main" id="{8414EFE7-C383-4254-8786-7C859C93A98A}"/>
                  </a:ext>
                </a:extLst>
              </p:cNvPr>
              <p:cNvSpPr txBox="1"/>
              <p:nvPr/>
            </p:nvSpPr>
            <p:spPr>
              <a:xfrm rot="517290">
                <a:off x="4701147" y="2687812"/>
                <a:ext cx="230617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2000" b="1" dirty="0" err="1"/>
                  <a:t>Ejm</a:t>
                </a:r>
                <a:r>
                  <a:rPr lang="es-CL" sz="2000" b="1" dirty="0"/>
                  <a:t> de volumen</a:t>
                </a:r>
              </a:p>
            </p:txBody>
          </p:sp>
          <p:sp>
            <p:nvSpPr>
              <p:cNvPr id="39" name="CuadroTexto 38">
                <a:extLst>
                  <a:ext uri="{FF2B5EF4-FFF2-40B4-BE49-F238E27FC236}">
                    <a16:creationId xmlns:a16="http://schemas.microsoft.com/office/drawing/2014/main" id="{E20F6C45-A38A-4B1A-8C0E-6E23E063AFEF}"/>
                  </a:ext>
                </a:extLst>
              </p:cNvPr>
              <p:cNvSpPr txBox="1"/>
              <p:nvPr/>
            </p:nvSpPr>
            <p:spPr>
              <a:xfrm rot="21030544">
                <a:off x="4662579" y="3261443"/>
                <a:ext cx="231208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2400" b="1" dirty="0">
                    <a:solidFill>
                      <a:srgbClr val="FFFF00"/>
                    </a:solidFill>
                  </a:rPr>
                  <a:t>Área Rectángulo</a:t>
                </a:r>
              </a:p>
            </p:txBody>
          </p:sp>
          <p:sp>
            <p:nvSpPr>
              <p:cNvPr id="40" name="CuadroTexto 39">
                <a:extLst>
                  <a:ext uri="{FF2B5EF4-FFF2-40B4-BE49-F238E27FC236}">
                    <a16:creationId xmlns:a16="http://schemas.microsoft.com/office/drawing/2014/main" id="{8CE61D8C-F886-4D17-B834-4BBF0BDA9CDA}"/>
                  </a:ext>
                </a:extLst>
              </p:cNvPr>
              <p:cNvSpPr txBox="1"/>
              <p:nvPr/>
            </p:nvSpPr>
            <p:spPr>
              <a:xfrm rot="19794156">
                <a:off x="4836526" y="3976037"/>
                <a:ext cx="255317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2400" b="1" dirty="0"/>
                  <a:t>¿Figura o cuerpo?</a:t>
                </a:r>
              </a:p>
            </p:txBody>
          </p:sp>
          <p:sp>
            <p:nvSpPr>
              <p:cNvPr id="41" name="CuadroTexto 40">
                <a:extLst>
                  <a:ext uri="{FF2B5EF4-FFF2-40B4-BE49-F238E27FC236}">
                    <a16:creationId xmlns:a16="http://schemas.microsoft.com/office/drawing/2014/main" id="{027D8652-6440-4208-9644-75D4EA10CD46}"/>
                  </a:ext>
                </a:extLst>
              </p:cNvPr>
              <p:cNvSpPr txBox="1"/>
              <p:nvPr/>
            </p:nvSpPr>
            <p:spPr>
              <a:xfrm rot="18280306">
                <a:off x="5474745" y="4194225"/>
                <a:ext cx="250839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2400" b="1" dirty="0"/>
                  <a:t>Prisma base cuadrada</a:t>
                </a:r>
              </a:p>
            </p:txBody>
          </p:sp>
          <p:sp>
            <p:nvSpPr>
              <p:cNvPr id="42" name="CuadroTexto 41">
                <a:extLst>
                  <a:ext uri="{FF2B5EF4-FFF2-40B4-BE49-F238E27FC236}">
                    <a16:creationId xmlns:a16="http://schemas.microsoft.com/office/drawing/2014/main" id="{309C25B4-BD82-4170-8B4A-D2CF59132A8F}"/>
                  </a:ext>
                </a:extLst>
              </p:cNvPr>
              <p:cNvSpPr txBox="1"/>
              <p:nvPr/>
            </p:nvSpPr>
            <p:spPr>
              <a:xfrm rot="17185988">
                <a:off x="6095782" y="4614034"/>
                <a:ext cx="237706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2400" b="1" dirty="0">
                    <a:solidFill>
                      <a:srgbClr val="FFFF00"/>
                    </a:solidFill>
                  </a:rPr>
                  <a:t>Caras paralelas</a:t>
                </a:r>
              </a:p>
            </p:txBody>
          </p:sp>
          <p:sp>
            <p:nvSpPr>
              <p:cNvPr id="43" name="CuadroTexto 42">
                <a:extLst>
                  <a:ext uri="{FF2B5EF4-FFF2-40B4-BE49-F238E27FC236}">
                    <a16:creationId xmlns:a16="http://schemas.microsoft.com/office/drawing/2014/main" id="{777A7BAB-9B60-4DA5-89E1-1A892926C6F1}"/>
                  </a:ext>
                </a:extLst>
              </p:cNvPr>
              <p:cNvSpPr txBox="1"/>
              <p:nvPr/>
            </p:nvSpPr>
            <p:spPr>
              <a:xfrm rot="15646671">
                <a:off x="6707604" y="4632359"/>
                <a:ext cx="236996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2400" b="1" dirty="0">
                    <a:solidFill>
                      <a:srgbClr val="FFFF00"/>
                    </a:solidFill>
                  </a:rPr>
                  <a:t>Caras perpendiculares</a:t>
                </a:r>
              </a:p>
            </p:txBody>
          </p:sp>
          <p:sp>
            <p:nvSpPr>
              <p:cNvPr id="44" name="CuadroTexto 43">
                <a:extLst>
                  <a:ext uri="{FF2B5EF4-FFF2-40B4-BE49-F238E27FC236}">
                    <a16:creationId xmlns:a16="http://schemas.microsoft.com/office/drawing/2014/main" id="{36A9151D-4F5D-4EE7-8590-28BE514E5AB9}"/>
                  </a:ext>
                </a:extLst>
              </p:cNvPr>
              <p:cNvSpPr txBox="1"/>
              <p:nvPr/>
            </p:nvSpPr>
            <p:spPr>
              <a:xfrm rot="12949386">
                <a:off x="8271716" y="4042912"/>
                <a:ext cx="19278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2400" b="1" dirty="0" err="1">
                    <a:solidFill>
                      <a:srgbClr val="002060"/>
                    </a:solidFill>
                  </a:rPr>
                  <a:t>Ejm</a:t>
                </a:r>
                <a:r>
                  <a:rPr lang="es-CL" sz="2400" b="1" dirty="0">
                    <a:solidFill>
                      <a:srgbClr val="002060"/>
                    </a:solidFill>
                  </a:rPr>
                  <a:t>. de área</a:t>
                </a:r>
              </a:p>
            </p:txBody>
          </p:sp>
          <p:sp>
            <p:nvSpPr>
              <p:cNvPr id="45" name="CuadroTexto 44">
                <a:extLst>
                  <a:ext uri="{FF2B5EF4-FFF2-40B4-BE49-F238E27FC236}">
                    <a16:creationId xmlns:a16="http://schemas.microsoft.com/office/drawing/2014/main" id="{672D8DCA-FE46-4742-ACCC-7E976150F5CE}"/>
                  </a:ext>
                </a:extLst>
              </p:cNvPr>
              <p:cNvSpPr txBox="1"/>
              <p:nvPr/>
            </p:nvSpPr>
            <p:spPr>
              <a:xfrm rot="14313681">
                <a:off x="7627537" y="4531725"/>
                <a:ext cx="221094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2400" b="1" dirty="0">
                    <a:solidFill>
                      <a:srgbClr val="FFFF00"/>
                    </a:solidFill>
                  </a:rPr>
                  <a:t>¿Qué es área?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04168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68</Words>
  <Application>Microsoft Office PowerPoint</Application>
  <PresentationFormat>Panorámica</PresentationFormat>
  <Paragraphs>17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mena catalan</dc:creator>
  <cp:lastModifiedBy>patricia mena catalan</cp:lastModifiedBy>
  <cp:revision>5</cp:revision>
  <dcterms:created xsi:type="dcterms:W3CDTF">2020-11-17T19:31:30Z</dcterms:created>
  <dcterms:modified xsi:type="dcterms:W3CDTF">2020-11-17T21:53:08Z</dcterms:modified>
</cp:coreProperties>
</file>