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EA2AB95-C284-4411-B0B0-168ED8606AA2}" type="datetimeFigureOut">
              <a:rPr lang="es-MX" smtClean="0"/>
              <a:t>20/04/2018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21B1190-29BA-41FF-8AC7-7C172516A29E}" type="slidenum">
              <a:rPr lang="es-MX" smtClean="0"/>
              <a:t>‹Nº›</a:t>
            </a:fld>
            <a:endParaRPr lang="es-MX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AB95-C284-4411-B0B0-168ED8606AA2}" type="datetimeFigureOut">
              <a:rPr lang="es-MX" smtClean="0"/>
              <a:t>20/04/2018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B1190-29BA-41FF-8AC7-7C172516A29E}" type="slidenum">
              <a:rPr lang="es-MX" smtClean="0"/>
              <a:t>‹Nº›</a:t>
            </a:fld>
            <a:endParaRPr lang="es-MX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AB95-C284-4411-B0B0-168ED8606AA2}" type="datetimeFigureOut">
              <a:rPr lang="es-MX" smtClean="0"/>
              <a:t>20/04/2018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B1190-29BA-41FF-8AC7-7C172516A29E}" type="slidenum">
              <a:rPr lang="es-MX" smtClean="0"/>
              <a:t>‹Nº›</a:t>
            </a:fld>
            <a:endParaRPr lang="es-MX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AB95-C284-4411-B0B0-168ED8606AA2}" type="datetimeFigureOut">
              <a:rPr lang="es-MX" smtClean="0"/>
              <a:t>20/04/2018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B1190-29BA-41FF-8AC7-7C172516A29E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AB95-C284-4411-B0B0-168ED8606AA2}" type="datetimeFigureOut">
              <a:rPr lang="es-MX" smtClean="0"/>
              <a:t>20/04/2018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B1190-29BA-41FF-8AC7-7C172516A29E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AB95-C284-4411-B0B0-168ED8606AA2}" type="datetimeFigureOut">
              <a:rPr lang="es-MX" smtClean="0"/>
              <a:t>20/04/2018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B1190-29BA-41FF-8AC7-7C172516A29E}" type="slidenum">
              <a:rPr lang="es-MX" smtClean="0"/>
              <a:t>‹Nº›</a:t>
            </a:fld>
            <a:endParaRPr lang="es-MX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AB95-C284-4411-B0B0-168ED8606AA2}" type="datetimeFigureOut">
              <a:rPr lang="es-MX" smtClean="0"/>
              <a:t>20/04/2018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B1190-29BA-41FF-8AC7-7C172516A29E}" type="slidenum">
              <a:rPr lang="es-MX" smtClean="0"/>
              <a:t>‹Nº›</a:t>
            </a:fld>
            <a:endParaRPr lang="es-MX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AB95-C284-4411-B0B0-168ED8606AA2}" type="datetimeFigureOut">
              <a:rPr lang="es-MX" smtClean="0"/>
              <a:t>20/04/2018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B1190-29BA-41FF-8AC7-7C172516A29E}" type="slidenum">
              <a:rPr lang="es-MX" smtClean="0"/>
              <a:t>‹Nº›</a:t>
            </a:fld>
            <a:endParaRPr lang="es-MX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AB95-C284-4411-B0B0-168ED8606AA2}" type="datetimeFigureOut">
              <a:rPr lang="es-MX" smtClean="0"/>
              <a:t>20/04/2018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B1190-29BA-41FF-8AC7-7C172516A29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AB95-C284-4411-B0B0-168ED8606AA2}" type="datetimeFigureOut">
              <a:rPr lang="es-MX" smtClean="0"/>
              <a:t>20/04/2018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B1190-29BA-41FF-8AC7-7C172516A29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AB95-C284-4411-B0B0-168ED8606AA2}" type="datetimeFigureOut">
              <a:rPr lang="es-MX" smtClean="0"/>
              <a:t>20/04/2018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B1190-29BA-41FF-8AC7-7C172516A29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EA2AB95-C284-4411-B0B0-168ED8606AA2}" type="datetimeFigureOut">
              <a:rPr lang="es-MX" smtClean="0"/>
              <a:t>20/04/2018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21B1190-29BA-41FF-8AC7-7C172516A29E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idx="1"/>
          </p:nvPr>
        </p:nvSpPr>
        <p:spPr>
          <a:xfrm>
            <a:off x="786935" y="2248347"/>
            <a:ext cx="7745505" cy="3877815"/>
          </a:xfrm>
        </p:spPr>
        <p:txBody>
          <a:bodyPr>
            <a:normAutofit/>
          </a:bodyPr>
          <a:lstStyle/>
          <a:p>
            <a:endParaRPr lang="es-MX" sz="4000" b="1" dirty="0">
              <a:solidFill>
                <a:schemeClr val="tx1"/>
              </a:solidFill>
            </a:endParaRPr>
          </a:p>
          <a:p>
            <a:r>
              <a:rPr lang="es-MX" sz="4000" b="1">
                <a:solidFill>
                  <a:schemeClr val="tx1"/>
                </a:solidFill>
              </a:rPr>
              <a:t>   SEXTO </a:t>
            </a:r>
            <a:r>
              <a:rPr lang="es-MX" sz="4000" b="1" dirty="0">
                <a:solidFill>
                  <a:schemeClr val="tx1"/>
                </a:solidFill>
              </a:rPr>
              <a:t>BÁSICO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RESOLUCIÓN DE PROBLEMAS</a:t>
            </a:r>
          </a:p>
        </p:txBody>
      </p:sp>
    </p:spTree>
    <p:extLst>
      <p:ext uri="{BB962C8B-B14F-4D97-AF65-F5344CB8AC3E}">
        <p14:creationId xmlns:p14="http://schemas.microsoft.com/office/powerpoint/2010/main" val="961433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MX" b="1" dirty="0"/>
              <a:t>1</a:t>
            </a:r>
            <a:r>
              <a:rPr lang="es-MX" sz="4000" b="1" dirty="0"/>
              <a:t>.  En un bus que va de Santiago a Puerto Montt viajan 46 personas. Si en Chillán bajan 12 personas y  suben 9, en la ciudad de Temuco descienden 17 y suben 2, el bus llegó a su destino con: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b="1" dirty="0"/>
              <a:t>PROBLEMA N° 1</a:t>
            </a:r>
          </a:p>
        </p:txBody>
      </p:sp>
    </p:spTree>
    <p:extLst>
      <p:ext uri="{BB962C8B-B14F-4D97-AF65-F5344CB8AC3E}">
        <p14:creationId xmlns:p14="http://schemas.microsoft.com/office/powerpoint/2010/main" val="4226159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s-MX" sz="4000" b="1" dirty="0"/>
                  <a:t>Una persona tiene un sueldo de $ 840.000. Si gasta en arriendo de su casa los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MX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sz="4000" b="1" i="1" smtClean="0"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s-MX" sz="4000" b="1" i="1" smtClean="0"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es-MX" sz="4000" b="1" dirty="0"/>
                  <a:t> de su sueldo, ¿a cuánto equivale el valor del arriendo de su casa?</a:t>
                </a:r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520" t="-2830" r="-86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PROBLEMA N° 2</a:t>
            </a:r>
          </a:p>
        </p:txBody>
      </p:sp>
    </p:spTree>
    <p:extLst>
      <p:ext uri="{BB962C8B-B14F-4D97-AF65-F5344CB8AC3E}">
        <p14:creationId xmlns:p14="http://schemas.microsoft.com/office/powerpoint/2010/main" val="3736165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sz="4000" b="1" dirty="0"/>
          </a:p>
          <a:p>
            <a:r>
              <a:rPr lang="es-MX" sz="4000" b="1" dirty="0"/>
              <a:t>El gráfico muestra la población de habitantes de la ciudad de La Serena conforme al rango de sus edades. 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PROBLEMA N° 3</a:t>
            </a:r>
          </a:p>
        </p:txBody>
      </p:sp>
    </p:spTree>
    <p:extLst>
      <p:ext uri="{BB962C8B-B14F-4D97-AF65-F5344CB8AC3E}">
        <p14:creationId xmlns:p14="http://schemas.microsoft.com/office/powerpoint/2010/main" val="2296124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96" t="25867" r="38469" b="36788"/>
          <a:stretch/>
        </p:blipFill>
        <p:spPr bwMode="auto">
          <a:xfrm>
            <a:off x="683568" y="1412776"/>
            <a:ext cx="7704856" cy="4253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3" algn="ctr" rtl="0">
              <a:spcBef>
                <a:spcPct val="0"/>
              </a:spcBef>
            </a:pPr>
            <a:r>
              <a:rPr lang="es-MX" sz="3600" b="1" dirty="0"/>
              <a:t>¿Cuántos habitantes aproximados tiene la ciudad de La Serena?</a:t>
            </a:r>
            <a:br>
              <a:rPr lang="es-MX" dirty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51909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4000" b="1" dirty="0"/>
              <a:t>Un terreno que mide 130 metros de frente y 200 metros de fondo, se vende a $ 5.000 el metro cuadrado, ¿cuánto se deberá pagar para comprarlo?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PROBLEMA N° 4</a:t>
            </a:r>
          </a:p>
        </p:txBody>
      </p:sp>
    </p:spTree>
    <p:extLst>
      <p:ext uri="{BB962C8B-B14F-4D97-AF65-F5344CB8AC3E}">
        <p14:creationId xmlns:p14="http://schemas.microsoft.com/office/powerpoint/2010/main" val="2896419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323528" y="2248347"/>
            <a:ext cx="8280919" cy="3877815"/>
          </a:xfrm>
        </p:spPr>
        <p:txBody>
          <a:bodyPr>
            <a:noAutofit/>
          </a:bodyPr>
          <a:lstStyle/>
          <a:p>
            <a:r>
              <a:rPr lang="es-MX" sz="4000" b="1" dirty="0"/>
              <a:t>En un taller trabajan 82 operarios. Si cada uno de ellos gana en promedio al mes </a:t>
            </a:r>
          </a:p>
          <a:p>
            <a:pPr marL="0" indent="0">
              <a:buNone/>
            </a:pPr>
            <a:r>
              <a:rPr lang="es-MX" sz="4000" b="1" dirty="0"/>
              <a:t>   $ 488.000, ¿de cuánto se debe   disponer para pagar los sueldos de ellos a final de mes ?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PROBLEMA N</a:t>
            </a:r>
            <a:r>
              <a:rPr lang="es-MX" b="1"/>
              <a:t>° 5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2406679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oné">
  <a:themeElements>
    <a:clrScheme name="Cartoné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artoné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rtoné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44</TotalTime>
  <Words>205</Words>
  <Application>Microsoft Office PowerPoint</Application>
  <PresentationFormat>Presentación en pantalla (4:3)</PresentationFormat>
  <Paragraphs>16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Book Antiqua</vt:lpstr>
      <vt:lpstr>Cambria Math</vt:lpstr>
      <vt:lpstr>Wingdings</vt:lpstr>
      <vt:lpstr>Cartoné</vt:lpstr>
      <vt:lpstr>RESOLUCIÓN DE PROBLEMAS</vt:lpstr>
      <vt:lpstr>PROBLEMA N° 1</vt:lpstr>
      <vt:lpstr>PROBLEMA N° 2</vt:lpstr>
      <vt:lpstr>PROBLEMA N° 3</vt:lpstr>
      <vt:lpstr>¿Cuántos habitantes aproximados tiene la ciudad de La Serena? </vt:lpstr>
      <vt:lpstr>PROBLEMA N° 4</vt:lpstr>
      <vt:lpstr>PROBLEMA N° 5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RESOLUCIÓN DE PROBLEMAS</dc:title>
  <dc:creator>Alvaro Alejandro</dc:creator>
  <cp:lastModifiedBy>patricia mena catalan</cp:lastModifiedBy>
  <cp:revision>9</cp:revision>
  <dcterms:created xsi:type="dcterms:W3CDTF">2015-08-23T00:47:00Z</dcterms:created>
  <dcterms:modified xsi:type="dcterms:W3CDTF">2018-04-20T22:11:42Z</dcterms:modified>
</cp:coreProperties>
</file>