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300" r:id="rId6"/>
    <p:sldId id="301" r:id="rId7"/>
    <p:sldId id="302" r:id="rId8"/>
    <p:sldId id="270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ming Soon" panose="020B0604020202020204" charset="0"/>
      <p:regular r:id="rId19"/>
    </p:embeddedFont>
    <p:embeddedFont>
      <p:font typeface="Concert One" pitchFamily="2" charset="0"/>
      <p:regular r:id="rId20"/>
    </p:embeddedFont>
    <p:embeddedFont>
      <p:font typeface="Roboto Mono Medium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F01169A-D47F-4B5C-B94B-D8525500E3E6}">
          <p14:sldIdLst>
            <p14:sldId id="256"/>
            <p14:sldId id="257"/>
            <p14:sldId id="258"/>
            <p14:sldId id="259"/>
            <p14:sldId id="300"/>
            <p14:sldId id="301"/>
            <p14:sldId id="302"/>
            <p14:sldId id="270"/>
          </p14:sldIdLst>
        </p14:section>
        <p14:section name="Sección sin título" id="{5BFD1DE1-FAB5-4925-913C-E5AC3DF30C0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9EA024-428B-4758-8C64-8FA46EDAE314}">
  <a:tblStyle styleId="{EB9EA024-428B-4758-8C64-8FA46EDAE3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Andrea Azocar Fuentes" userId="1e6447035826389c" providerId="LiveId" clId="{66CAC5AF-7521-4AD7-ABA9-CF8898EB329B}"/>
    <pc:docChg chg="undo custSel addSld delSld modSld delMainMaster addSection modSection">
      <pc:chgData name="Carolina Andrea Azocar Fuentes" userId="1e6447035826389c" providerId="LiveId" clId="{66CAC5AF-7521-4AD7-ABA9-CF8898EB329B}" dt="2022-03-26T22:27:15.465" v="2139" actId="255"/>
      <pc:docMkLst>
        <pc:docMk/>
      </pc:docMkLst>
      <pc:sldChg chg="modSp mod">
        <pc:chgData name="Carolina Andrea Azocar Fuentes" userId="1e6447035826389c" providerId="LiveId" clId="{66CAC5AF-7521-4AD7-ABA9-CF8898EB329B}" dt="2022-03-26T21:15:25.312" v="411" actId="20577"/>
        <pc:sldMkLst>
          <pc:docMk/>
          <pc:sldMk cId="0" sldId="257"/>
        </pc:sldMkLst>
        <pc:spChg chg="mod">
          <ac:chgData name="Carolina Andrea Azocar Fuentes" userId="1e6447035826389c" providerId="LiveId" clId="{66CAC5AF-7521-4AD7-ABA9-CF8898EB329B}" dt="2022-03-26T21:15:25.312" v="411" actId="20577"/>
          <ac:spMkLst>
            <pc:docMk/>
            <pc:sldMk cId="0" sldId="257"/>
            <ac:spMk id="187" creationId="{00000000-0000-0000-0000-000000000000}"/>
          </ac:spMkLst>
        </pc:spChg>
        <pc:spChg chg="mod">
          <ac:chgData name="Carolina Andrea Azocar Fuentes" userId="1e6447035826389c" providerId="LiveId" clId="{66CAC5AF-7521-4AD7-ABA9-CF8898EB329B}" dt="2022-03-26T21:15:09.372" v="367" actId="123"/>
          <ac:spMkLst>
            <pc:docMk/>
            <pc:sldMk cId="0" sldId="257"/>
            <ac:spMk id="188" creationId="{00000000-0000-0000-0000-000000000000}"/>
          </ac:spMkLst>
        </pc:spChg>
      </pc:sldChg>
      <pc:sldChg chg="addSp delSp modSp mod">
        <pc:chgData name="Carolina Andrea Azocar Fuentes" userId="1e6447035826389c" providerId="LiveId" clId="{66CAC5AF-7521-4AD7-ABA9-CF8898EB329B}" dt="2022-03-26T21:20:07.404" v="748" actId="1076"/>
        <pc:sldMkLst>
          <pc:docMk/>
          <pc:sldMk cId="0" sldId="258"/>
        </pc:sldMkLst>
        <pc:spChg chg="add del mod">
          <ac:chgData name="Carolina Andrea Azocar Fuentes" userId="1e6447035826389c" providerId="LiveId" clId="{66CAC5AF-7521-4AD7-ABA9-CF8898EB329B}" dt="2022-03-26T21:18:04.069" v="715" actId="21"/>
          <ac:spMkLst>
            <pc:docMk/>
            <pc:sldMk cId="0" sldId="258"/>
            <ac:spMk id="3" creationId="{BE1D4D28-2148-4EE7-86C1-0877B3E64945}"/>
          </ac:spMkLst>
        </pc:spChg>
        <pc:spChg chg="mod">
          <ac:chgData name="Carolina Andrea Azocar Fuentes" userId="1e6447035826389c" providerId="LiveId" clId="{66CAC5AF-7521-4AD7-ABA9-CF8898EB329B}" dt="2022-03-26T21:19:56.790" v="746" actId="255"/>
          <ac:spMkLst>
            <pc:docMk/>
            <pc:sldMk cId="0" sldId="258"/>
            <ac:spMk id="194" creationId="{00000000-0000-0000-0000-000000000000}"/>
          </ac:spMkLst>
        </pc:spChg>
        <pc:spChg chg="add del mod">
          <ac:chgData name="Carolina Andrea Azocar Fuentes" userId="1e6447035826389c" providerId="LiveId" clId="{66CAC5AF-7521-4AD7-ABA9-CF8898EB329B}" dt="2022-03-26T21:20:07.404" v="748" actId="1076"/>
          <ac:spMkLst>
            <pc:docMk/>
            <pc:sldMk cId="0" sldId="258"/>
            <ac:spMk id="197" creationId="{00000000-0000-0000-0000-000000000000}"/>
          </ac:spMkLst>
        </pc:spChg>
        <pc:spChg chg="del mod">
          <ac:chgData name="Carolina Andrea Azocar Fuentes" userId="1e6447035826389c" providerId="LiveId" clId="{66CAC5AF-7521-4AD7-ABA9-CF8898EB329B}" dt="2022-03-26T21:18:09.639" v="716" actId="21"/>
          <ac:spMkLst>
            <pc:docMk/>
            <pc:sldMk cId="0" sldId="258"/>
            <ac:spMk id="198" creationId="{00000000-0000-0000-0000-000000000000}"/>
          </ac:spMkLst>
        </pc:spChg>
        <pc:spChg chg="mod">
          <ac:chgData name="Carolina Andrea Azocar Fuentes" userId="1e6447035826389c" providerId="LiveId" clId="{66CAC5AF-7521-4AD7-ABA9-CF8898EB329B}" dt="2022-03-26T21:19:51.025" v="745" actId="1076"/>
          <ac:spMkLst>
            <pc:docMk/>
            <pc:sldMk cId="0" sldId="258"/>
            <ac:spMk id="199" creationId="{00000000-0000-0000-0000-000000000000}"/>
          </ac:spMkLst>
        </pc:spChg>
        <pc:spChg chg="mod">
          <ac:chgData name="Carolina Andrea Azocar Fuentes" userId="1e6447035826389c" providerId="LiveId" clId="{66CAC5AF-7521-4AD7-ABA9-CF8898EB329B}" dt="2022-03-26T21:17:44.830" v="712" actId="20577"/>
          <ac:spMkLst>
            <pc:docMk/>
            <pc:sldMk cId="0" sldId="258"/>
            <ac:spMk id="200" creationId="{00000000-0000-0000-0000-000000000000}"/>
          </ac:spMkLst>
        </pc:spChg>
        <pc:spChg chg="mod">
          <ac:chgData name="Carolina Andrea Azocar Fuentes" userId="1e6447035826389c" providerId="LiveId" clId="{66CAC5AF-7521-4AD7-ABA9-CF8898EB329B}" dt="2022-03-26T21:20:04.348" v="747" actId="1076"/>
          <ac:spMkLst>
            <pc:docMk/>
            <pc:sldMk cId="0" sldId="258"/>
            <ac:spMk id="201" creationId="{00000000-0000-0000-0000-000000000000}"/>
          </ac:spMkLst>
        </pc:spChg>
        <pc:spChg chg="mod">
          <ac:chgData name="Carolina Andrea Azocar Fuentes" userId="1e6447035826389c" providerId="LiveId" clId="{66CAC5AF-7521-4AD7-ABA9-CF8898EB329B}" dt="2022-03-26T21:17:42.797" v="711" actId="20577"/>
          <ac:spMkLst>
            <pc:docMk/>
            <pc:sldMk cId="0" sldId="258"/>
            <ac:spMk id="202" creationId="{00000000-0000-0000-0000-000000000000}"/>
          </ac:spMkLst>
        </pc:spChg>
        <pc:spChg chg="mod">
          <ac:chgData name="Carolina Andrea Azocar Fuentes" userId="1e6447035826389c" providerId="LiveId" clId="{66CAC5AF-7521-4AD7-ABA9-CF8898EB329B}" dt="2022-03-26T21:19:46.442" v="744" actId="255"/>
          <ac:spMkLst>
            <pc:docMk/>
            <pc:sldMk cId="0" sldId="258"/>
            <ac:spMk id="203" creationId="{00000000-0000-0000-0000-000000000000}"/>
          </ac:spMkLst>
        </pc:spChg>
        <pc:spChg chg="mod">
          <ac:chgData name="Carolina Andrea Azocar Fuentes" userId="1e6447035826389c" providerId="LiveId" clId="{66CAC5AF-7521-4AD7-ABA9-CF8898EB329B}" dt="2022-03-26T21:17:46.732" v="713" actId="20577"/>
          <ac:spMkLst>
            <pc:docMk/>
            <pc:sldMk cId="0" sldId="258"/>
            <ac:spMk id="204" creationId="{00000000-0000-0000-0000-000000000000}"/>
          </ac:spMkLst>
        </pc:spChg>
        <pc:picChg chg="mod">
          <ac:chgData name="Carolina Andrea Azocar Fuentes" userId="1e6447035826389c" providerId="LiveId" clId="{66CAC5AF-7521-4AD7-ABA9-CF8898EB329B}" dt="2022-03-26T21:18:21.962" v="718" actId="1076"/>
          <ac:picMkLst>
            <pc:docMk/>
            <pc:sldMk cId="0" sldId="258"/>
            <ac:picMk id="205" creationId="{00000000-0000-0000-0000-000000000000}"/>
          </ac:picMkLst>
        </pc:picChg>
      </pc:sldChg>
      <pc:sldChg chg="addSp delSp modSp mod modClrScheme chgLayout">
        <pc:chgData name="Carolina Andrea Azocar Fuentes" userId="1e6447035826389c" providerId="LiveId" clId="{66CAC5AF-7521-4AD7-ABA9-CF8898EB329B}" dt="2022-03-26T22:16:25.496" v="2016" actId="20577"/>
        <pc:sldMkLst>
          <pc:docMk/>
          <pc:sldMk cId="0" sldId="259"/>
        </pc:sldMkLst>
        <pc:spChg chg="add mod">
          <ac:chgData name="Carolina Andrea Azocar Fuentes" userId="1e6447035826389c" providerId="LiveId" clId="{66CAC5AF-7521-4AD7-ABA9-CF8898EB329B}" dt="2022-03-26T21:25:15.868" v="1018" actId="255"/>
          <ac:spMkLst>
            <pc:docMk/>
            <pc:sldMk cId="0" sldId="259"/>
            <ac:spMk id="2" creationId="{A1C7DD9C-B979-4D2B-AA28-AA67A4BF67E2}"/>
          </ac:spMkLst>
        </pc:spChg>
        <pc:spChg chg="mod ord">
          <ac:chgData name="Carolina Andrea Azocar Fuentes" userId="1e6447035826389c" providerId="LiveId" clId="{66CAC5AF-7521-4AD7-ABA9-CF8898EB329B}" dt="2022-03-26T21:22:52.450" v="988" actId="700"/>
          <ac:spMkLst>
            <pc:docMk/>
            <pc:sldMk cId="0" sldId="259"/>
            <ac:spMk id="210" creationId="{00000000-0000-0000-0000-000000000000}"/>
          </ac:spMkLst>
        </pc:spChg>
        <pc:spChg chg="mod ord">
          <ac:chgData name="Carolina Andrea Azocar Fuentes" userId="1e6447035826389c" providerId="LiveId" clId="{66CAC5AF-7521-4AD7-ABA9-CF8898EB329B}" dt="2022-03-26T22:16:25.496" v="2016" actId="20577"/>
          <ac:spMkLst>
            <pc:docMk/>
            <pc:sldMk cId="0" sldId="259"/>
            <ac:spMk id="214" creationId="{00000000-0000-0000-0000-000000000000}"/>
          </ac:spMkLst>
        </pc:spChg>
        <pc:spChg chg="del mod">
          <ac:chgData name="Carolina Andrea Azocar Fuentes" userId="1e6447035826389c" providerId="LiveId" clId="{66CAC5AF-7521-4AD7-ABA9-CF8898EB329B}" dt="2022-03-26T21:21:42.193" v="896" actId="478"/>
          <ac:spMkLst>
            <pc:docMk/>
            <pc:sldMk cId="0" sldId="259"/>
            <ac:spMk id="215" creationId="{00000000-0000-0000-0000-000000000000}"/>
          </ac:spMkLst>
        </pc:spChg>
        <pc:picChg chg="mod">
          <ac:chgData name="Carolina Andrea Azocar Fuentes" userId="1e6447035826389c" providerId="LiveId" clId="{66CAC5AF-7521-4AD7-ABA9-CF8898EB329B}" dt="2022-03-26T21:21:28.222" v="892" actId="1076"/>
          <ac:picMkLst>
            <pc:docMk/>
            <pc:sldMk cId="0" sldId="259"/>
            <ac:picMk id="211" creationId="{00000000-0000-0000-0000-000000000000}"/>
          </ac:picMkLst>
        </pc:picChg>
      </pc:sldChg>
      <pc:sldChg chg="del">
        <pc:chgData name="Carolina Andrea Azocar Fuentes" userId="1e6447035826389c" providerId="LiveId" clId="{66CAC5AF-7521-4AD7-ABA9-CF8898EB329B}" dt="2022-03-26T21:40:07.322" v="1964" actId="2696"/>
        <pc:sldMkLst>
          <pc:docMk/>
          <pc:sldMk cId="0" sldId="260"/>
        </pc:sldMkLst>
      </pc:sldChg>
      <pc:sldChg chg="del">
        <pc:chgData name="Carolina Andrea Azocar Fuentes" userId="1e6447035826389c" providerId="LiveId" clId="{66CAC5AF-7521-4AD7-ABA9-CF8898EB329B}" dt="2022-03-26T21:38:11.974" v="1925" actId="2696"/>
        <pc:sldMkLst>
          <pc:docMk/>
          <pc:sldMk cId="0" sldId="261"/>
        </pc:sldMkLst>
      </pc:sldChg>
      <pc:sldChg chg="del">
        <pc:chgData name="Carolina Andrea Azocar Fuentes" userId="1e6447035826389c" providerId="LiveId" clId="{66CAC5AF-7521-4AD7-ABA9-CF8898EB329B}" dt="2022-03-26T21:38:15.895" v="1926" actId="2696"/>
        <pc:sldMkLst>
          <pc:docMk/>
          <pc:sldMk cId="0" sldId="262"/>
        </pc:sldMkLst>
      </pc:sldChg>
      <pc:sldChg chg="del">
        <pc:chgData name="Carolina Andrea Azocar Fuentes" userId="1e6447035826389c" providerId="LiveId" clId="{66CAC5AF-7521-4AD7-ABA9-CF8898EB329B}" dt="2022-03-26T21:40:05.380" v="1963" actId="2696"/>
        <pc:sldMkLst>
          <pc:docMk/>
          <pc:sldMk cId="0" sldId="263"/>
        </pc:sldMkLst>
      </pc:sldChg>
      <pc:sldChg chg="del">
        <pc:chgData name="Carolina Andrea Azocar Fuentes" userId="1e6447035826389c" providerId="LiveId" clId="{66CAC5AF-7521-4AD7-ABA9-CF8898EB329B}" dt="2022-03-26T21:39:52.861" v="1959" actId="2696"/>
        <pc:sldMkLst>
          <pc:docMk/>
          <pc:sldMk cId="0" sldId="264"/>
        </pc:sldMkLst>
      </pc:sldChg>
      <pc:sldChg chg="del">
        <pc:chgData name="Carolina Andrea Azocar Fuentes" userId="1e6447035826389c" providerId="LiveId" clId="{66CAC5AF-7521-4AD7-ABA9-CF8898EB329B}" dt="2022-03-26T21:39:49.459" v="1958" actId="2696"/>
        <pc:sldMkLst>
          <pc:docMk/>
          <pc:sldMk cId="0" sldId="265"/>
        </pc:sldMkLst>
      </pc:sldChg>
      <pc:sldChg chg="del">
        <pc:chgData name="Carolina Andrea Azocar Fuentes" userId="1e6447035826389c" providerId="LiveId" clId="{66CAC5AF-7521-4AD7-ABA9-CF8898EB329B}" dt="2022-03-26T21:40:03.385" v="1962" actId="2696"/>
        <pc:sldMkLst>
          <pc:docMk/>
          <pc:sldMk cId="0" sldId="266"/>
        </pc:sldMkLst>
      </pc:sldChg>
      <pc:sldChg chg="del">
        <pc:chgData name="Carolina Andrea Azocar Fuentes" userId="1e6447035826389c" providerId="LiveId" clId="{66CAC5AF-7521-4AD7-ABA9-CF8898EB329B}" dt="2022-03-26T21:40:01.449" v="1961" actId="2696"/>
        <pc:sldMkLst>
          <pc:docMk/>
          <pc:sldMk cId="0" sldId="267"/>
        </pc:sldMkLst>
      </pc:sldChg>
      <pc:sldChg chg="del">
        <pc:chgData name="Carolina Andrea Azocar Fuentes" userId="1e6447035826389c" providerId="LiveId" clId="{66CAC5AF-7521-4AD7-ABA9-CF8898EB329B}" dt="2022-03-26T21:39:46.750" v="1957" actId="2696"/>
        <pc:sldMkLst>
          <pc:docMk/>
          <pc:sldMk cId="0" sldId="268"/>
        </pc:sldMkLst>
      </pc:sldChg>
      <pc:sldChg chg="del">
        <pc:chgData name="Carolina Andrea Azocar Fuentes" userId="1e6447035826389c" providerId="LiveId" clId="{66CAC5AF-7521-4AD7-ABA9-CF8898EB329B}" dt="2022-03-26T21:39:59.314" v="1960" actId="2696"/>
        <pc:sldMkLst>
          <pc:docMk/>
          <pc:sldMk cId="0" sldId="269"/>
        </pc:sldMkLst>
      </pc:sldChg>
      <pc:sldChg chg="addSp delSp modSp mod">
        <pc:chgData name="Carolina Andrea Azocar Fuentes" userId="1e6447035826389c" providerId="LiveId" clId="{66CAC5AF-7521-4AD7-ABA9-CF8898EB329B}" dt="2022-03-26T22:27:15.465" v="2139" actId="255"/>
        <pc:sldMkLst>
          <pc:docMk/>
          <pc:sldMk cId="0" sldId="270"/>
        </pc:sldMkLst>
        <pc:spChg chg="add mod">
          <ac:chgData name="Carolina Andrea Azocar Fuentes" userId="1e6447035826389c" providerId="LiveId" clId="{66CAC5AF-7521-4AD7-ABA9-CF8898EB329B}" dt="2022-03-26T22:27:15.465" v="2139" actId="255"/>
          <ac:spMkLst>
            <pc:docMk/>
            <pc:sldMk cId="0" sldId="270"/>
            <ac:spMk id="2" creationId="{B08E0A48-E0BD-4C40-B1DA-2A8641033361}"/>
          </ac:spMkLst>
        </pc:spChg>
        <pc:spChg chg="mod">
          <ac:chgData name="Carolina Andrea Azocar Fuentes" userId="1e6447035826389c" providerId="LiveId" clId="{66CAC5AF-7521-4AD7-ABA9-CF8898EB329B}" dt="2022-03-26T22:24:10" v="2035" actId="20577"/>
          <ac:spMkLst>
            <pc:docMk/>
            <pc:sldMk cId="0" sldId="270"/>
            <ac:spMk id="408" creationId="{00000000-0000-0000-0000-000000000000}"/>
          </ac:spMkLst>
        </pc:spChg>
        <pc:spChg chg="del mod">
          <ac:chgData name="Carolina Andrea Azocar Fuentes" userId="1e6447035826389c" providerId="LiveId" clId="{66CAC5AF-7521-4AD7-ABA9-CF8898EB329B}" dt="2022-03-26T21:41:38.862" v="2003" actId="21"/>
          <ac:spMkLst>
            <pc:docMk/>
            <pc:sldMk cId="0" sldId="270"/>
            <ac:spMk id="409" creationId="{00000000-0000-0000-0000-000000000000}"/>
          </ac:spMkLst>
        </pc:spChg>
        <pc:spChg chg="del mod">
          <ac:chgData name="Carolina Andrea Azocar Fuentes" userId="1e6447035826389c" providerId="LiveId" clId="{66CAC5AF-7521-4AD7-ABA9-CF8898EB329B}" dt="2022-03-26T21:41:30.400" v="2000" actId="21"/>
          <ac:spMkLst>
            <pc:docMk/>
            <pc:sldMk cId="0" sldId="270"/>
            <ac:spMk id="414" creationId="{00000000-0000-0000-0000-000000000000}"/>
          </ac:spMkLst>
        </pc:spChg>
        <pc:spChg chg="del mod">
          <ac:chgData name="Carolina Andrea Azocar Fuentes" userId="1e6447035826389c" providerId="LiveId" clId="{66CAC5AF-7521-4AD7-ABA9-CF8898EB329B}" dt="2022-03-26T21:41:22.507" v="1998" actId="21"/>
          <ac:spMkLst>
            <pc:docMk/>
            <pc:sldMk cId="0" sldId="270"/>
            <ac:spMk id="415" creationId="{00000000-0000-0000-0000-000000000000}"/>
          </ac:spMkLst>
        </pc:spChg>
        <pc:spChg chg="del mod">
          <ac:chgData name="Carolina Andrea Azocar Fuentes" userId="1e6447035826389c" providerId="LiveId" clId="{66CAC5AF-7521-4AD7-ABA9-CF8898EB329B}" dt="2022-03-26T21:41:35.018" v="2002" actId="21"/>
          <ac:spMkLst>
            <pc:docMk/>
            <pc:sldMk cId="0" sldId="270"/>
            <ac:spMk id="416" creationId="{00000000-0000-0000-0000-000000000000}"/>
          </ac:spMkLst>
        </pc:spChg>
        <pc:spChg chg="del mod">
          <ac:chgData name="Carolina Andrea Azocar Fuentes" userId="1e6447035826389c" providerId="LiveId" clId="{66CAC5AF-7521-4AD7-ABA9-CF8898EB329B}" dt="2022-03-26T21:41:44.982" v="2004" actId="21"/>
          <ac:spMkLst>
            <pc:docMk/>
            <pc:sldMk cId="0" sldId="270"/>
            <ac:spMk id="417" creationId="{00000000-0000-0000-0000-000000000000}"/>
          </ac:spMkLst>
        </pc:spChg>
        <pc:spChg chg="del">
          <ac:chgData name="Carolina Andrea Azocar Fuentes" userId="1e6447035826389c" providerId="LiveId" clId="{66CAC5AF-7521-4AD7-ABA9-CF8898EB329B}" dt="2022-03-26T21:40:51.772" v="1988" actId="21"/>
          <ac:spMkLst>
            <pc:docMk/>
            <pc:sldMk cId="0" sldId="270"/>
            <ac:spMk id="418" creationId="{00000000-0000-0000-0000-000000000000}"/>
          </ac:spMkLst>
        </pc:spChg>
        <pc:spChg chg="del">
          <ac:chgData name="Carolina Andrea Azocar Fuentes" userId="1e6447035826389c" providerId="LiveId" clId="{66CAC5AF-7521-4AD7-ABA9-CF8898EB329B}" dt="2022-03-26T21:40:47.805" v="1987" actId="21"/>
          <ac:spMkLst>
            <pc:docMk/>
            <pc:sldMk cId="0" sldId="270"/>
            <ac:spMk id="419" creationId="{00000000-0000-0000-0000-000000000000}"/>
          </ac:spMkLst>
        </pc:spChg>
        <pc:spChg chg="del mod">
          <ac:chgData name="Carolina Andrea Azocar Fuentes" userId="1e6447035826389c" providerId="LiveId" clId="{66CAC5AF-7521-4AD7-ABA9-CF8898EB329B}" dt="2022-03-26T21:41:55.141" v="2008" actId="21"/>
          <ac:spMkLst>
            <pc:docMk/>
            <pc:sldMk cId="0" sldId="270"/>
            <ac:spMk id="420" creationId="{00000000-0000-0000-0000-000000000000}"/>
          </ac:spMkLst>
        </pc:spChg>
        <pc:picChg chg="del">
          <ac:chgData name="Carolina Andrea Azocar Fuentes" userId="1e6447035826389c" providerId="LiveId" clId="{66CAC5AF-7521-4AD7-ABA9-CF8898EB329B}" dt="2022-03-26T21:41:02.295" v="1990" actId="21"/>
          <ac:picMkLst>
            <pc:docMk/>
            <pc:sldMk cId="0" sldId="270"/>
            <ac:picMk id="410" creationId="{00000000-0000-0000-0000-000000000000}"/>
          </ac:picMkLst>
        </pc:picChg>
        <pc:picChg chg="del">
          <ac:chgData name="Carolina Andrea Azocar Fuentes" userId="1e6447035826389c" providerId="LiveId" clId="{66CAC5AF-7521-4AD7-ABA9-CF8898EB329B}" dt="2022-03-26T21:41:04.796" v="1991" actId="21"/>
          <ac:picMkLst>
            <pc:docMk/>
            <pc:sldMk cId="0" sldId="270"/>
            <ac:picMk id="411" creationId="{00000000-0000-0000-0000-000000000000}"/>
          </ac:picMkLst>
        </pc:picChg>
        <pc:picChg chg="del">
          <ac:chgData name="Carolina Andrea Azocar Fuentes" userId="1e6447035826389c" providerId="LiveId" clId="{66CAC5AF-7521-4AD7-ABA9-CF8898EB329B}" dt="2022-03-26T21:41:07.152" v="1992" actId="21"/>
          <ac:picMkLst>
            <pc:docMk/>
            <pc:sldMk cId="0" sldId="270"/>
            <ac:picMk id="412" creationId="{00000000-0000-0000-0000-000000000000}"/>
          </ac:picMkLst>
        </pc:picChg>
        <pc:picChg chg="del">
          <ac:chgData name="Carolina Andrea Azocar Fuentes" userId="1e6447035826389c" providerId="LiveId" clId="{66CAC5AF-7521-4AD7-ABA9-CF8898EB329B}" dt="2022-03-26T21:40:55.968" v="1989" actId="21"/>
          <ac:picMkLst>
            <pc:docMk/>
            <pc:sldMk cId="0" sldId="270"/>
            <ac:picMk id="413" creationId="{00000000-0000-0000-0000-000000000000}"/>
          </ac:picMkLst>
        </pc:picChg>
        <pc:picChg chg="del">
          <ac:chgData name="Carolina Andrea Azocar Fuentes" userId="1e6447035826389c" providerId="LiveId" clId="{66CAC5AF-7521-4AD7-ABA9-CF8898EB329B}" dt="2022-03-26T21:41:26.310" v="1999" actId="21"/>
          <ac:picMkLst>
            <pc:docMk/>
            <pc:sldMk cId="0" sldId="270"/>
            <ac:picMk id="421" creationId="{00000000-0000-0000-0000-000000000000}"/>
          </ac:picMkLst>
        </pc:picChg>
        <pc:picChg chg="del">
          <ac:chgData name="Carolina Andrea Azocar Fuentes" userId="1e6447035826389c" providerId="LiveId" clId="{66CAC5AF-7521-4AD7-ABA9-CF8898EB329B}" dt="2022-03-26T21:41:50.545" v="2006" actId="478"/>
          <ac:picMkLst>
            <pc:docMk/>
            <pc:sldMk cId="0" sldId="270"/>
            <ac:picMk id="422" creationId="{00000000-0000-0000-0000-000000000000}"/>
          </ac:picMkLst>
        </pc:picChg>
        <pc:picChg chg="del">
          <ac:chgData name="Carolina Andrea Azocar Fuentes" userId="1e6447035826389c" providerId="LiveId" clId="{66CAC5AF-7521-4AD7-ABA9-CF8898EB329B}" dt="2022-03-26T21:41:47.636" v="2005" actId="21"/>
          <ac:picMkLst>
            <pc:docMk/>
            <pc:sldMk cId="0" sldId="270"/>
            <ac:picMk id="423" creationId="{00000000-0000-0000-0000-000000000000}"/>
          </ac:picMkLst>
        </pc:picChg>
        <pc:picChg chg="del">
          <ac:chgData name="Carolina Andrea Azocar Fuentes" userId="1e6447035826389c" providerId="LiveId" clId="{66CAC5AF-7521-4AD7-ABA9-CF8898EB329B}" dt="2022-03-26T21:41:52.145" v="2007" actId="478"/>
          <ac:picMkLst>
            <pc:docMk/>
            <pc:sldMk cId="0" sldId="270"/>
            <ac:picMk id="424" creationId="{00000000-0000-0000-0000-000000000000}"/>
          </ac:picMkLst>
        </pc:picChg>
      </pc:sldChg>
      <pc:sldChg chg="del">
        <pc:chgData name="Carolina Andrea Azocar Fuentes" userId="1e6447035826389c" providerId="LiveId" clId="{66CAC5AF-7521-4AD7-ABA9-CF8898EB329B}" dt="2022-03-26T21:39:43.370" v="1956" actId="2696"/>
        <pc:sldMkLst>
          <pc:docMk/>
          <pc:sldMk cId="0" sldId="271"/>
        </pc:sldMkLst>
      </pc:sldChg>
      <pc:sldChg chg="del">
        <pc:chgData name="Carolina Andrea Azocar Fuentes" userId="1e6447035826389c" providerId="LiveId" clId="{66CAC5AF-7521-4AD7-ABA9-CF8898EB329B}" dt="2022-03-26T21:39:40.705" v="1955" actId="2696"/>
        <pc:sldMkLst>
          <pc:docMk/>
          <pc:sldMk cId="0" sldId="272"/>
        </pc:sldMkLst>
      </pc:sldChg>
      <pc:sldChg chg="del">
        <pc:chgData name="Carolina Andrea Azocar Fuentes" userId="1e6447035826389c" providerId="LiveId" clId="{66CAC5AF-7521-4AD7-ABA9-CF8898EB329B}" dt="2022-03-26T21:39:34.343" v="1952" actId="2696"/>
        <pc:sldMkLst>
          <pc:docMk/>
          <pc:sldMk cId="0" sldId="273"/>
        </pc:sldMkLst>
      </pc:sldChg>
      <pc:sldChg chg="del">
        <pc:chgData name="Carolina Andrea Azocar Fuentes" userId="1e6447035826389c" providerId="LiveId" clId="{66CAC5AF-7521-4AD7-ABA9-CF8898EB329B}" dt="2022-03-26T21:39:31.990" v="1951" actId="2696"/>
        <pc:sldMkLst>
          <pc:docMk/>
          <pc:sldMk cId="0" sldId="274"/>
        </pc:sldMkLst>
      </pc:sldChg>
      <pc:sldChg chg="del">
        <pc:chgData name="Carolina Andrea Azocar Fuentes" userId="1e6447035826389c" providerId="LiveId" clId="{66CAC5AF-7521-4AD7-ABA9-CF8898EB329B}" dt="2022-03-26T21:39:36.315" v="1953" actId="2696"/>
        <pc:sldMkLst>
          <pc:docMk/>
          <pc:sldMk cId="0" sldId="275"/>
        </pc:sldMkLst>
      </pc:sldChg>
      <pc:sldChg chg="del">
        <pc:chgData name="Carolina Andrea Azocar Fuentes" userId="1e6447035826389c" providerId="LiveId" clId="{66CAC5AF-7521-4AD7-ABA9-CF8898EB329B}" dt="2022-03-26T21:39:21.455" v="1949" actId="2696"/>
        <pc:sldMkLst>
          <pc:docMk/>
          <pc:sldMk cId="0" sldId="276"/>
        </pc:sldMkLst>
      </pc:sldChg>
      <pc:sldChg chg="del">
        <pc:chgData name="Carolina Andrea Azocar Fuentes" userId="1e6447035826389c" providerId="LiveId" clId="{66CAC5AF-7521-4AD7-ABA9-CF8898EB329B}" dt="2022-03-26T21:39:38.546" v="1954" actId="2696"/>
        <pc:sldMkLst>
          <pc:docMk/>
          <pc:sldMk cId="0" sldId="277"/>
        </pc:sldMkLst>
      </pc:sldChg>
      <pc:sldChg chg="del">
        <pc:chgData name="Carolina Andrea Azocar Fuentes" userId="1e6447035826389c" providerId="LiveId" clId="{66CAC5AF-7521-4AD7-ABA9-CF8898EB329B}" dt="2022-03-26T21:39:18.856" v="1948" actId="2696"/>
        <pc:sldMkLst>
          <pc:docMk/>
          <pc:sldMk cId="0" sldId="278"/>
        </pc:sldMkLst>
      </pc:sldChg>
      <pc:sldChg chg="del">
        <pc:chgData name="Carolina Andrea Azocar Fuentes" userId="1e6447035826389c" providerId="LiveId" clId="{66CAC5AF-7521-4AD7-ABA9-CF8898EB329B}" dt="2022-03-26T21:39:12.956" v="1947" actId="2696"/>
        <pc:sldMkLst>
          <pc:docMk/>
          <pc:sldMk cId="0" sldId="279"/>
        </pc:sldMkLst>
      </pc:sldChg>
      <pc:sldChg chg="del">
        <pc:chgData name="Carolina Andrea Azocar Fuentes" userId="1e6447035826389c" providerId="LiveId" clId="{66CAC5AF-7521-4AD7-ABA9-CF8898EB329B}" dt="2022-03-26T21:39:09.792" v="1946" actId="2696"/>
        <pc:sldMkLst>
          <pc:docMk/>
          <pc:sldMk cId="0" sldId="280"/>
        </pc:sldMkLst>
      </pc:sldChg>
      <pc:sldChg chg="del">
        <pc:chgData name="Carolina Andrea Azocar Fuentes" userId="1e6447035826389c" providerId="LiveId" clId="{66CAC5AF-7521-4AD7-ABA9-CF8898EB329B}" dt="2022-03-26T21:39:06.805" v="1945" actId="2696"/>
        <pc:sldMkLst>
          <pc:docMk/>
          <pc:sldMk cId="0" sldId="281"/>
        </pc:sldMkLst>
      </pc:sldChg>
      <pc:sldChg chg="del">
        <pc:chgData name="Carolina Andrea Azocar Fuentes" userId="1e6447035826389c" providerId="LiveId" clId="{66CAC5AF-7521-4AD7-ABA9-CF8898EB329B}" dt="2022-03-26T21:39:04.732" v="1944" actId="2696"/>
        <pc:sldMkLst>
          <pc:docMk/>
          <pc:sldMk cId="0" sldId="282"/>
        </pc:sldMkLst>
      </pc:sldChg>
      <pc:sldChg chg="del">
        <pc:chgData name="Carolina Andrea Azocar Fuentes" userId="1e6447035826389c" providerId="LiveId" clId="{66CAC5AF-7521-4AD7-ABA9-CF8898EB329B}" dt="2022-03-26T21:38:28" v="1927" actId="2696"/>
        <pc:sldMkLst>
          <pc:docMk/>
          <pc:sldMk cId="0" sldId="283"/>
        </pc:sldMkLst>
      </pc:sldChg>
      <pc:sldChg chg="del">
        <pc:chgData name="Carolina Andrea Azocar Fuentes" userId="1e6447035826389c" providerId="LiveId" clId="{66CAC5AF-7521-4AD7-ABA9-CF8898EB329B}" dt="2022-03-26T21:38:30.460" v="1928" actId="2696"/>
        <pc:sldMkLst>
          <pc:docMk/>
          <pc:sldMk cId="0" sldId="284"/>
        </pc:sldMkLst>
      </pc:sldChg>
      <pc:sldChg chg="del">
        <pc:chgData name="Carolina Andrea Azocar Fuentes" userId="1e6447035826389c" providerId="LiveId" clId="{66CAC5AF-7521-4AD7-ABA9-CF8898EB329B}" dt="2022-03-26T21:39:00.899" v="1943" actId="2696"/>
        <pc:sldMkLst>
          <pc:docMk/>
          <pc:sldMk cId="0" sldId="285"/>
        </pc:sldMkLst>
      </pc:sldChg>
      <pc:sldChg chg="del">
        <pc:chgData name="Carolina Andrea Azocar Fuentes" userId="1e6447035826389c" providerId="LiveId" clId="{66CAC5AF-7521-4AD7-ABA9-CF8898EB329B}" dt="2022-03-26T21:38:59.007" v="1942" actId="2696"/>
        <pc:sldMkLst>
          <pc:docMk/>
          <pc:sldMk cId="0" sldId="286"/>
        </pc:sldMkLst>
      </pc:sldChg>
      <pc:sldChg chg="del">
        <pc:chgData name="Carolina Andrea Azocar Fuentes" userId="1e6447035826389c" providerId="LiveId" clId="{66CAC5AF-7521-4AD7-ABA9-CF8898EB329B}" dt="2022-03-26T21:38:57.135" v="1941" actId="2696"/>
        <pc:sldMkLst>
          <pc:docMk/>
          <pc:sldMk cId="0" sldId="287"/>
        </pc:sldMkLst>
      </pc:sldChg>
      <pc:sldChg chg="del">
        <pc:chgData name="Carolina Andrea Azocar Fuentes" userId="1e6447035826389c" providerId="LiveId" clId="{66CAC5AF-7521-4AD7-ABA9-CF8898EB329B}" dt="2022-03-26T21:38:55.089" v="1940" actId="2696"/>
        <pc:sldMkLst>
          <pc:docMk/>
          <pc:sldMk cId="0" sldId="288"/>
        </pc:sldMkLst>
      </pc:sldChg>
      <pc:sldChg chg="del">
        <pc:chgData name="Carolina Andrea Azocar Fuentes" userId="1e6447035826389c" providerId="LiveId" clId="{66CAC5AF-7521-4AD7-ABA9-CF8898EB329B}" dt="2022-03-26T21:38:52.827" v="1939" actId="2696"/>
        <pc:sldMkLst>
          <pc:docMk/>
          <pc:sldMk cId="0" sldId="289"/>
        </pc:sldMkLst>
      </pc:sldChg>
      <pc:sldChg chg="del">
        <pc:chgData name="Carolina Andrea Azocar Fuentes" userId="1e6447035826389c" providerId="LiveId" clId="{66CAC5AF-7521-4AD7-ABA9-CF8898EB329B}" dt="2022-03-26T21:38:51.056" v="1938" actId="2696"/>
        <pc:sldMkLst>
          <pc:docMk/>
          <pc:sldMk cId="0" sldId="290"/>
        </pc:sldMkLst>
      </pc:sldChg>
      <pc:sldChg chg="del">
        <pc:chgData name="Carolina Andrea Azocar Fuentes" userId="1e6447035826389c" providerId="LiveId" clId="{66CAC5AF-7521-4AD7-ABA9-CF8898EB329B}" dt="2022-03-26T21:38:49.263" v="1937" actId="2696"/>
        <pc:sldMkLst>
          <pc:docMk/>
          <pc:sldMk cId="0" sldId="291"/>
        </pc:sldMkLst>
      </pc:sldChg>
      <pc:sldChg chg="del">
        <pc:chgData name="Carolina Andrea Azocar Fuentes" userId="1e6447035826389c" providerId="LiveId" clId="{66CAC5AF-7521-4AD7-ABA9-CF8898EB329B}" dt="2022-03-26T21:38:47.579" v="1936" actId="2696"/>
        <pc:sldMkLst>
          <pc:docMk/>
          <pc:sldMk cId="0" sldId="292"/>
        </pc:sldMkLst>
      </pc:sldChg>
      <pc:sldChg chg="del">
        <pc:chgData name="Carolina Andrea Azocar Fuentes" userId="1e6447035826389c" providerId="LiveId" clId="{66CAC5AF-7521-4AD7-ABA9-CF8898EB329B}" dt="2022-03-26T21:38:45.921" v="1935" actId="2696"/>
        <pc:sldMkLst>
          <pc:docMk/>
          <pc:sldMk cId="0" sldId="293"/>
        </pc:sldMkLst>
      </pc:sldChg>
      <pc:sldChg chg="del">
        <pc:chgData name="Carolina Andrea Azocar Fuentes" userId="1e6447035826389c" providerId="LiveId" clId="{66CAC5AF-7521-4AD7-ABA9-CF8898EB329B}" dt="2022-03-26T21:38:43.920" v="1934" actId="2696"/>
        <pc:sldMkLst>
          <pc:docMk/>
          <pc:sldMk cId="0" sldId="294"/>
        </pc:sldMkLst>
      </pc:sldChg>
      <pc:sldChg chg="del">
        <pc:chgData name="Carolina Andrea Azocar Fuentes" userId="1e6447035826389c" providerId="LiveId" clId="{66CAC5AF-7521-4AD7-ABA9-CF8898EB329B}" dt="2022-03-26T21:38:41.931" v="1933" actId="2696"/>
        <pc:sldMkLst>
          <pc:docMk/>
          <pc:sldMk cId="0" sldId="295"/>
        </pc:sldMkLst>
      </pc:sldChg>
      <pc:sldChg chg="del">
        <pc:chgData name="Carolina Andrea Azocar Fuentes" userId="1e6447035826389c" providerId="LiveId" clId="{66CAC5AF-7521-4AD7-ABA9-CF8898EB329B}" dt="2022-03-26T21:38:40.046" v="1932" actId="2696"/>
        <pc:sldMkLst>
          <pc:docMk/>
          <pc:sldMk cId="0" sldId="296"/>
        </pc:sldMkLst>
      </pc:sldChg>
      <pc:sldChg chg="del">
        <pc:chgData name="Carolina Andrea Azocar Fuentes" userId="1e6447035826389c" providerId="LiveId" clId="{66CAC5AF-7521-4AD7-ABA9-CF8898EB329B}" dt="2022-03-26T21:38:38.113" v="1931" actId="2696"/>
        <pc:sldMkLst>
          <pc:docMk/>
          <pc:sldMk cId="0" sldId="297"/>
        </pc:sldMkLst>
      </pc:sldChg>
      <pc:sldChg chg="del">
        <pc:chgData name="Carolina Andrea Azocar Fuentes" userId="1e6447035826389c" providerId="LiveId" clId="{66CAC5AF-7521-4AD7-ABA9-CF8898EB329B}" dt="2022-03-26T21:38:36.227" v="1930" actId="2696"/>
        <pc:sldMkLst>
          <pc:docMk/>
          <pc:sldMk cId="0" sldId="298"/>
        </pc:sldMkLst>
      </pc:sldChg>
      <pc:sldChg chg="del">
        <pc:chgData name="Carolina Andrea Azocar Fuentes" userId="1e6447035826389c" providerId="LiveId" clId="{66CAC5AF-7521-4AD7-ABA9-CF8898EB329B}" dt="2022-03-26T21:38:33.830" v="1929" actId="2696"/>
        <pc:sldMkLst>
          <pc:docMk/>
          <pc:sldMk cId="0" sldId="299"/>
        </pc:sldMkLst>
      </pc:sldChg>
      <pc:sldChg chg="addSp delSp modSp add mod">
        <pc:chgData name="Carolina Andrea Azocar Fuentes" userId="1e6447035826389c" providerId="LiveId" clId="{66CAC5AF-7521-4AD7-ABA9-CF8898EB329B}" dt="2022-03-26T21:31:09.507" v="1377" actId="255"/>
        <pc:sldMkLst>
          <pc:docMk/>
          <pc:sldMk cId="381562950" sldId="300"/>
        </pc:sldMkLst>
        <pc:spChg chg="mod">
          <ac:chgData name="Carolina Andrea Azocar Fuentes" userId="1e6447035826389c" providerId="LiveId" clId="{66CAC5AF-7521-4AD7-ABA9-CF8898EB329B}" dt="2022-03-26T21:28:52.259" v="1072" actId="20577"/>
          <ac:spMkLst>
            <pc:docMk/>
            <pc:sldMk cId="381562950" sldId="300"/>
            <ac:spMk id="2" creationId="{A1C7DD9C-B979-4D2B-AA28-AA67A4BF67E2}"/>
          </ac:spMkLst>
        </pc:spChg>
        <pc:spChg chg="mod">
          <ac:chgData name="Carolina Andrea Azocar Fuentes" userId="1e6447035826389c" providerId="LiveId" clId="{66CAC5AF-7521-4AD7-ABA9-CF8898EB329B}" dt="2022-03-26T21:28:32.872" v="1027" actId="20577"/>
          <ac:spMkLst>
            <pc:docMk/>
            <pc:sldMk cId="381562950" sldId="300"/>
            <ac:spMk id="210" creationId="{00000000-0000-0000-0000-000000000000}"/>
          </ac:spMkLst>
        </pc:spChg>
        <pc:spChg chg="mod">
          <ac:chgData name="Carolina Andrea Azocar Fuentes" userId="1e6447035826389c" providerId="LiveId" clId="{66CAC5AF-7521-4AD7-ABA9-CF8898EB329B}" dt="2022-03-26T21:31:09.507" v="1377" actId="255"/>
          <ac:spMkLst>
            <pc:docMk/>
            <pc:sldMk cId="381562950" sldId="300"/>
            <ac:spMk id="214" creationId="{00000000-0000-0000-0000-000000000000}"/>
          </ac:spMkLst>
        </pc:spChg>
        <pc:picChg chg="add del mod">
          <ac:chgData name="Carolina Andrea Azocar Fuentes" userId="1e6447035826389c" providerId="LiveId" clId="{66CAC5AF-7521-4AD7-ABA9-CF8898EB329B}" dt="2022-03-26T21:28:36.495" v="1028" actId="1076"/>
          <ac:picMkLst>
            <pc:docMk/>
            <pc:sldMk cId="381562950" sldId="300"/>
            <ac:picMk id="211" creationId="{00000000-0000-0000-0000-000000000000}"/>
          </ac:picMkLst>
        </pc:picChg>
      </pc:sldChg>
      <pc:sldChg chg="addSp delSp modSp add mod">
        <pc:chgData name="Carolina Andrea Azocar Fuentes" userId="1e6447035826389c" providerId="LiveId" clId="{66CAC5AF-7521-4AD7-ABA9-CF8898EB329B}" dt="2022-03-26T22:16:20.793" v="2014" actId="20577"/>
        <pc:sldMkLst>
          <pc:docMk/>
          <pc:sldMk cId="2913080413" sldId="301"/>
        </pc:sldMkLst>
        <pc:spChg chg="del mod">
          <ac:chgData name="Carolina Andrea Azocar Fuentes" userId="1e6447035826389c" providerId="LiveId" clId="{66CAC5AF-7521-4AD7-ABA9-CF8898EB329B}" dt="2022-03-26T21:31:27.044" v="1410"/>
          <ac:spMkLst>
            <pc:docMk/>
            <pc:sldMk cId="2913080413" sldId="301"/>
            <ac:spMk id="2" creationId="{A1C7DD9C-B979-4D2B-AA28-AA67A4BF67E2}"/>
          </ac:spMkLst>
        </pc:spChg>
        <pc:spChg chg="add mod">
          <ac:chgData name="Carolina Andrea Azocar Fuentes" userId="1e6447035826389c" providerId="LiveId" clId="{66CAC5AF-7521-4AD7-ABA9-CF8898EB329B}" dt="2022-03-26T21:32:01.583" v="1450" actId="20577"/>
          <ac:spMkLst>
            <pc:docMk/>
            <pc:sldMk cId="2913080413" sldId="301"/>
            <ac:spMk id="8" creationId="{D997B3A1-AA87-4266-8D61-2F363410E546}"/>
          </ac:spMkLst>
        </pc:spChg>
        <pc:spChg chg="mod">
          <ac:chgData name="Carolina Andrea Azocar Fuentes" userId="1e6447035826389c" providerId="LiveId" clId="{66CAC5AF-7521-4AD7-ABA9-CF8898EB329B}" dt="2022-03-26T21:31:16.444" v="1380" actId="20577"/>
          <ac:spMkLst>
            <pc:docMk/>
            <pc:sldMk cId="2913080413" sldId="301"/>
            <ac:spMk id="210" creationId="{00000000-0000-0000-0000-000000000000}"/>
          </ac:spMkLst>
        </pc:spChg>
        <pc:spChg chg="mod">
          <ac:chgData name="Carolina Andrea Azocar Fuentes" userId="1e6447035826389c" providerId="LiveId" clId="{66CAC5AF-7521-4AD7-ABA9-CF8898EB329B}" dt="2022-03-26T22:16:20.793" v="2014" actId="20577"/>
          <ac:spMkLst>
            <pc:docMk/>
            <pc:sldMk cId="2913080413" sldId="301"/>
            <ac:spMk id="214" creationId="{00000000-0000-0000-0000-000000000000}"/>
          </ac:spMkLst>
        </pc:spChg>
        <pc:picChg chg="mod">
          <ac:chgData name="Carolina Andrea Azocar Fuentes" userId="1e6447035826389c" providerId="LiveId" clId="{66CAC5AF-7521-4AD7-ABA9-CF8898EB329B}" dt="2022-03-26T21:31:19.343" v="1381" actId="1076"/>
          <ac:picMkLst>
            <pc:docMk/>
            <pc:sldMk cId="2913080413" sldId="301"/>
            <ac:picMk id="211" creationId="{00000000-0000-0000-0000-000000000000}"/>
          </ac:picMkLst>
        </pc:picChg>
      </pc:sldChg>
      <pc:sldChg chg="modSp add mod">
        <pc:chgData name="Carolina Andrea Azocar Fuentes" userId="1e6447035826389c" providerId="LiveId" clId="{66CAC5AF-7521-4AD7-ABA9-CF8898EB329B}" dt="2022-03-26T21:37:50.558" v="1924" actId="1076"/>
        <pc:sldMkLst>
          <pc:docMk/>
          <pc:sldMk cId="214497771" sldId="302"/>
        </pc:sldMkLst>
        <pc:spChg chg="mod">
          <ac:chgData name="Carolina Andrea Azocar Fuentes" userId="1e6447035826389c" providerId="LiveId" clId="{66CAC5AF-7521-4AD7-ABA9-CF8898EB329B}" dt="2022-03-26T21:37:50.558" v="1924" actId="1076"/>
          <ac:spMkLst>
            <pc:docMk/>
            <pc:sldMk cId="214497771" sldId="302"/>
            <ac:spMk id="2" creationId="{A1C7DD9C-B979-4D2B-AA28-AA67A4BF67E2}"/>
          </ac:spMkLst>
        </pc:spChg>
        <pc:spChg chg="mod">
          <ac:chgData name="Carolina Andrea Azocar Fuentes" userId="1e6447035826389c" providerId="LiveId" clId="{66CAC5AF-7521-4AD7-ABA9-CF8898EB329B}" dt="2022-03-26T21:36:12.251" v="1801" actId="20577"/>
          <ac:spMkLst>
            <pc:docMk/>
            <pc:sldMk cId="214497771" sldId="302"/>
            <ac:spMk id="210" creationId="{00000000-0000-0000-0000-000000000000}"/>
          </ac:spMkLst>
        </pc:spChg>
        <pc:spChg chg="mod">
          <ac:chgData name="Carolina Andrea Azocar Fuentes" userId="1e6447035826389c" providerId="LiveId" clId="{66CAC5AF-7521-4AD7-ABA9-CF8898EB329B}" dt="2022-03-26T21:37:47.521" v="1923" actId="1076"/>
          <ac:spMkLst>
            <pc:docMk/>
            <pc:sldMk cId="214497771" sldId="302"/>
            <ac:spMk id="214" creationId="{00000000-0000-0000-0000-000000000000}"/>
          </ac:spMkLst>
        </pc:spChg>
        <pc:picChg chg="mod">
          <ac:chgData name="Carolina Andrea Azocar Fuentes" userId="1e6447035826389c" providerId="LiveId" clId="{66CAC5AF-7521-4AD7-ABA9-CF8898EB329B}" dt="2022-03-26T21:36:15.787" v="1802" actId="1076"/>
          <ac:picMkLst>
            <pc:docMk/>
            <pc:sldMk cId="214497771" sldId="302"/>
            <ac:picMk id="211" creationId="{00000000-0000-0000-0000-000000000000}"/>
          </ac:picMkLst>
        </pc:picChg>
      </pc:sldChg>
      <pc:sldMasterChg chg="delSldLayout">
        <pc:chgData name="Carolina Andrea Azocar Fuentes" userId="1e6447035826389c" providerId="LiveId" clId="{66CAC5AF-7521-4AD7-ABA9-CF8898EB329B}" dt="2022-03-26T21:40:07.322" v="1964" actId="2696"/>
        <pc:sldMasterMkLst>
          <pc:docMk/>
          <pc:sldMasterMk cId="0" sldId="2147483674"/>
        </pc:sldMasterMkLst>
        <pc:sldLayoutChg chg="del">
          <pc:chgData name="Carolina Andrea Azocar Fuentes" userId="1e6447035826389c" providerId="LiveId" clId="{66CAC5AF-7521-4AD7-ABA9-CF8898EB329B}" dt="2022-03-26T21:39:06.805" v="1945" actId="2696"/>
          <pc:sldLayoutMkLst>
            <pc:docMk/>
            <pc:sldMasterMk cId="0" sldId="2147483674"/>
            <pc:sldLayoutMk cId="0" sldId="2147483651"/>
          </pc:sldLayoutMkLst>
        </pc:sldLayoutChg>
        <pc:sldLayoutChg chg="del">
          <pc:chgData name="Carolina Andrea Azocar Fuentes" userId="1e6447035826389c" providerId="LiveId" clId="{66CAC5AF-7521-4AD7-ABA9-CF8898EB329B}" dt="2022-03-26T21:40:01.449" v="1961" actId="2696"/>
          <pc:sldLayoutMkLst>
            <pc:docMk/>
            <pc:sldMasterMk cId="0" sldId="2147483674"/>
            <pc:sldLayoutMk cId="0" sldId="2147483652"/>
          </pc:sldLayoutMkLst>
        </pc:sldLayoutChg>
        <pc:sldLayoutChg chg="del">
          <pc:chgData name="Carolina Andrea Azocar Fuentes" userId="1e6447035826389c" providerId="LiveId" clId="{66CAC5AF-7521-4AD7-ABA9-CF8898EB329B}" dt="2022-03-26T21:40:07.322" v="1964" actId="2696"/>
          <pc:sldLayoutMkLst>
            <pc:docMk/>
            <pc:sldMasterMk cId="0" sldId="2147483674"/>
            <pc:sldLayoutMk cId="0" sldId="2147483653"/>
          </pc:sldLayoutMkLst>
        </pc:sldLayoutChg>
        <pc:sldLayoutChg chg="del">
          <pc:chgData name="Carolina Andrea Azocar Fuentes" userId="1e6447035826389c" providerId="LiveId" clId="{66CAC5AF-7521-4AD7-ABA9-CF8898EB329B}" dt="2022-03-26T21:39:31.990" v="1951" actId="2696"/>
          <pc:sldLayoutMkLst>
            <pc:docMk/>
            <pc:sldMasterMk cId="0" sldId="2147483674"/>
            <pc:sldLayoutMk cId="0" sldId="2147483654"/>
          </pc:sldLayoutMkLst>
        </pc:sldLayoutChg>
        <pc:sldLayoutChg chg="del">
          <pc:chgData name="Carolina Andrea Azocar Fuentes" userId="1e6447035826389c" providerId="LiveId" clId="{66CAC5AF-7521-4AD7-ABA9-CF8898EB329B}" dt="2022-03-26T21:38:15.895" v="1926" actId="2696"/>
          <pc:sldLayoutMkLst>
            <pc:docMk/>
            <pc:sldMasterMk cId="0" sldId="2147483674"/>
            <pc:sldLayoutMk cId="0" sldId="2147483655"/>
          </pc:sldLayoutMkLst>
        </pc:sldLayoutChg>
        <pc:sldLayoutChg chg="del">
          <pc:chgData name="Carolina Andrea Azocar Fuentes" userId="1e6447035826389c" providerId="LiveId" clId="{66CAC5AF-7521-4AD7-ABA9-CF8898EB329B}" dt="2022-03-26T21:39:43.370" v="1956" actId="2696"/>
          <pc:sldLayoutMkLst>
            <pc:docMk/>
            <pc:sldMasterMk cId="0" sldId="2147483674"/>
            <pc:sldLayoutMk cId="0" sldId="2147483656"/>
          </pc:sldLayoutMkLst>
        </pc:sldLayoutChg>
        <pc:sldLayoutChg chg="del">
          <pc:chgData name="Carolina Andrea Azocar Fuentes" userId="1e6447035826389c" providerId="LiveId" clId="{66CAC5AF-7521-4AD7-ABA9-CF8898EB329B}" dt="2022-03-26T21:39:46.750" v="1957" actId="2696"/>
          <pc:sldLayoutMkLst>
            <pc:docMk/>
            <pc:sldMasterMk cId="0" sldId="2147483674"/>
            <pc:sldLayoutMk cId="0" sldId="2147483657"/>
          </pc:sldLayoutMkLst>
        </pc:sldLayoutChg>
        <pc:sldLayoutChg chg="del">
          <pc:chgData name="Carolina Andrea Azocar Fuentes" userId="1e6447035826389c" providerId="LiveId" clId="{66CAC5AF-7521-4AD7-ABA9-CF8898EB329B}" dt="2022-03-26T21:39:52.861" v="1959" actId="2696"/>
          <pc:sldLayoutMkLst>
            <pc:docMk/>
            <pc:sldMasterMk cId="0" sldId="2147483674"/>
            <pc:sldLayoutMk cId="0" sldId="2147483660"/>
          </pc:sldLayoutMkLst>
        </pc:sldLayoutChg>
        <pc:sldLayoutChg chg="del">
          <pc:chgData name="Carolina Andrea Azocar Fuentes" userId="1e6447035826389c" providerId="LiveId" clId="{66CAC5AF-7521-4AD7-ABA9-CF8898EB329B}" dt="2022-03-26T21:38:11.974" v="1925" actId="2696"/>
          <pc:sldLayoutMkLst>
            <pc:docMk/>
            <pc:sldMasterMk cId="0" sldId="2147483674"/>
            <pc:sldLayoutMk cId="0" sldId="2147483661"/>
          </pc:sldLayoutMkLst>
        </pc:sldLayoutChg>
        <pc:sldLayoutChg chg="del">
          <pc:chgData name="Carolina Andrea Azocar Fuentes" userId="1e6447035826389c" providerId="LiveId" clId="{66CAC5AF-7521-4AD7-ABA9-CF8898EB329B}" dt="2022-03-26T21:40:05.380" v="1963" actId="2696"/>
          <pc:sldLayoutMkLst>
            <pc:docMk/>
            <pc:sldMasterMk cId="0" sldId="2147483674"/>
            <pc:sldLayoutMk cId="0" sldId="2147483662"/>
          </pc:sldLayoutMkLst>
        </pc:sldLayoutChg>
        <pc:sldLayoutChg chg="del">
          <pc:chgData name="Carolina Andrea Azocar Fuentes" userId="1e6447035826389c" providerId="LiveId" clId="{66CAC5AF-7521-4AD7-ABA9-CF8898EB329B}" dt="2022-03-26T21:39:49.459" v="1958" actId="2696"/>
          <pc:sldLayoutMkLst>
            <pc:docMk/>
            <pc:sldMasterMk cId="0" sldId="2147483674"/>
            <pc:sldLayoutMk cId="0" sldId="2147483663"/>
          </pc:sldLayoutMkLst>
        </pc:sldLayoutChg>
        <pc:sldLayoutChg chg="del">
          <pc:chgData name="Carolina Andrea Azocar Fuentes" userId="1e6447035826389c" providerId="LiveId" clId="{66CAC5AF-7521-4AD7-ABA9-CF8898EB329B}" dt="2022-03-26T21:40:03.385" v="1962" actId="2696"/>
          <pc:sldLayoutMkLst>
            <pc:docMk/>
            <pc:sldMasterMk cId="0" sldId="2147483674"/>
            <pc:sldLayoutMk cId="0" sldId="2147483664"/>
          </pc:sldLayoutMkLst>
        </pc:sldLayoutChg>
        <pc:sldLayoutChg chg="del">
          <pc:chgData name="Carolina Andrea Azocar Fuentes" userId="1e6447035826389c" providerId="LiveId" clId="{66CAC5AF-7521-4AD7-ABA9-CF8898EB329B}" dt="2022-03-26T21:39:59.314" v="1960" actId="2696"/>
          <pc:sldLayoutMkLst>
            <pc:docMk/>
            <pc:sldMasterMk cId="0" sldId="2147483674"/>
            <pc:sldLayoutMk cId="0" sldId="2147483665"/>
          </pc:sldLayoutMkLst>
        </pc:sldLayoutChg>
        <pc:sldLayoutChg chg="del">
          <pc:chgData name="Carolina Andrea Azocar Fuentes" userId="1e6447035826389c" providerId="LiveId" clId="{66CAC5AF-7521-4AD7-ABA9-CF8898EB329B}" dt="2022-03-26T21:39:21.455" v="1949" actId="2696"/>
          <pc:sldLayoutMkLst>
            <pc:docMk/>
            <pc:sldMasterMk cId="0" sldId="2147483674"/>
            <pc:sldLayoutMk cId="0" sldId="2147483667"/>
          </pc:sldLayoutMkLst>
        </pc:sldLayoutChg>
        <pc:sldLayoutChg chg="del">
          <pc:chgData name="Carolina Andrea Azocar Fuentes" userId="1e6447035826389c" providerId="LiveId" clId="{66CAC5AF-7521-4AD7-ABA9-CF8898EB329B}" dt="2022-03-26T21:39:12.956" v="1947" actId="2696"/>
          <pc:sldLayoutMkLst>
            <pc:docMk/>
            <pc:sldMasterMk cId="0" sldId="2147483674"/>
            <pc:sldLayoutMk cId="0" sldId="2147483668"/>
          </pc:sldLayoutMkLst>
        </pc:sldLayoutChg>
      </pc:sldMasterChg>
      <pc:sldMasterChg chg="del delSldLayout">
        <pc:chgData name="Carolina Andrea Azocar Fuentes" userId="1e6447035826389c" providerId="LiveId" clId="{66CAC5AF-7521-4AD7-ABA9-CF8898EB329B}" dt="2022-03-26T21:39:00.899" v="1943" actId="2696"/>
        <pc:sldMasterMkLst>
          <pc:docMk/>
          <pc:sldMasterMk cId="0" sldId="2147483675"/>
        </pc:sldMasterMkLst>
        <pc:sldLayoutChg chg="del">
          <pc:chgData name="Carolina Andrea Azocar Fuentes" userId="1e6447035826389c" providerId="LiveId" clId="{66CAC5AF-7521-4AD7-ABA9-CF8898EB329B}" dt="2022-03-26T21:39:00.899" v="1943" actId="2696"/>
          <pc:sldLayoutMkLst>
            <pc:docMk/>
            <pc:sldMasterMk cId="0" sldId="2147483675"/>
            <pc:sldLayoutMk cId="0" sldId="2147483673"/>
          </pc:sldLayoutMkLst>
        </pc:sldLayoutChg>
      </pc:sldMasterChg>
    </pc:docChg>
  </pc:docChgLst>
  <pc:docChgLst>
    <pc:chgData name="Carolina Andrea Azocar Fuentes" userId="1e6447035826389c" providerId="LiveId" clId="{5044EABC-1287-43BF-8457-1F2E7DCED7F4}"/>
    <pc:docChg chg="modSld">
      <pc:chgData name="Carolina Andrea Azocar Fuentes" userId="1e6447035826389c" providerId="LiveId" clId="{5044EABC-1287-43BF-8457-1F2E7DCED7F4}" dt="2022-05-25T01:25:07.197" v="14" actId="20577"/>
      <pc:docMkLst>
        <pc:docMk/>
      </pc:docMkLst>
      <pc:sldChg chg="modSp mod">
        <pc:chgData name="Carolina Andrea Azocar Fuentes" userId="1e6447035826389c" providerId="LiveId" clId="{5044EABC-1287-43BF-8457-1F2E7DCED7F4}" dt="2022-05-25T01:23:31.767" v="0" actId="20577"/>
        <pc:sldMkLst>
          <pc:docMk/>
          <pc:sldMk cId="0" sldId="257"/>
        </pc:sldMkLst>
        <pc:spChg chg="mod">
          <ac:chgData name="Carolina Andrea Azocar Fuentes" userId="1e6447035826389c" providerId="LiveId" clId="{5044EABC-1287-43BF-8457-1F2E7DCED7F4}" dt="2022-05-25T01:23:31.767" v="0" actId="20577"/>
          <ac:spMkLst>
            <pc:docMk/>
            <pc:sldMk cId="0" sldId="257"/>
            <ac:spMk id="188" creationId="{00000000-0000-0000-0000-000000000000}"/>
          </ac:spMkLst>
        </pc:spChg>
      </pc:sldChg>
      <pc:sldChg chg="modSp mod">
        <pc:chgData name="Carolina Andrea Azocar Fuentes" userId="1e6447035826389c" providerId="LiveId" clId="{5044EABC-1287-43BF-8457-1F2E7DCED7F4}" dt="2022-05-25T01:25:07.197" v="14" actId="20577"/>
        <pc:sldMkLst>
          <pc:docMk/>
          <pc:sldMk cId="0" sldId="270"/>
        </pc:sldMkLst>
        <pc:spChg chg="mod">
          <ac:chgData name="Carolina Andrea Azocar Fuentes" userId="1e6447035826389c" providerId="LiveId" clId="{5044EABC-1287-43BF-8457-1F2E7DCED7F4}" dt="2022-05-25T01:25:07.197" v="14" actId="20577"/>
          <ac:spMkLst>
            <pc:docMk/>
            <pc:sldMk cId="0" sldId="270"/>
            <ac:spMk id="2" creationId="{B08E0A48-E0BD-4C40-B1DA-2A86410333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07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43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077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6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MODALIDADES DE TRABAJO COLABORATIVO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COMO ELEGIR LA MODALIDAD DE  TRABAJO COLABORATIVO</a:t>
            </a:r>
            <a:endParaRPr dirty="0"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CL" dirty="0"/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400" dirty="0"/>
              <a:t>La elección de una modalidad de trabajo colaborativo para implementar, dependerá de las necesidades, motivaciones, experiencias, recursos y capacidades de cada escuela.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400" dirty="0"/>
              <a:t>En este proceso se puede tomar en cuenta también los recursos y experiencias externos al establecimiento, pudiendo por ejemplo, construir redes de apoyo con escuelas del sector para potenciar los procesos de mejora de las capacidades docentes.</a:t>
            </a:r>
            <a:endParaRPr sz="1400" dirty="0"/>
          </a:p>
        </p:txBody>
      </p:sp>
      <p:sp>
        <p:nvSpPr>
          <p:cNvPr id="189" name="Google Shape;189;p30"/>
          <p:cNvSpPr txBox="1"/>
          <p:nvPr/>
        </p:nvSpPr>
        <p:spPr>
          <a:xfrm>
            <a:off x="1405150" y="4312435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Se proponen las siguientes:</a:t>
            </a: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745375" y="2633775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MX" dirty="0"/>
            </a:br>
            <a:br>
              <a:rPr lang="es-MX" dirty="0"/>
            </a:br>
            <a:r>
              <a:rPr lang="es-MX" dirty="0"/>
              <a:t>1</a:t>
            </a:r>
            <a:r>
              <a:rPr lang="es-MX" sz="2400" dirty="0"/>
              <a:t>.- COMUNIDADES DE APRENDIZAJE</a:t>
            </a:r>
            <a:endParaRPr sz="2400" dirty="0"/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2"/>
          </p:nvPr>
        </p:nvSpPr>
        <p:spPr>
          <a:xfrm>
            <a:off x="5318730" y="2161275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3.- INVESTIGACIÓN ACCIÓN</a:t>
            </a:r>
            <a:endParaRPr sz="2400" dirty="0"/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p31"/>
          <p:cNvSpPr txBox="1">
            <a:spLocks noGrp="1"/>
          </p:cNvSpPr>
          <p:nvPr>
            <p:ph type="title" idx="4"/>
          </p:nvPr>
        </p:nvSpPr>
        <p:spPr>
          <a:xfrm>
            <a:off x="745375" y="387072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2.- ESTUDIO DE CLASES</a:t>
            </a:r>
            <a:endParaRPr sz="2400" dirty="0"/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31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4.- CLUB DE VIDEO</a:t>
            </a:r>
            <a:endParaRPr sz="2400" dirty="0"/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393439" y="1213182"/>
            <a:ext cx="1124399" cy="51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2749452" y="924177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2795178" y="1003853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672991" y="217615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Es un grupo de profesionales que comparten y cuestionan críticamente su práctica, de manera continua, reflexiva y colaborativa con una orientación al aprendizaje de los estudiantes.</a:t>
            </a:r>
            <a:endParaRPr sz="1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C7DD9C-B979-4D2B-AA28-AA67A4BF67E2}"/>
              </a:ext>
            </a:extLst>
          </p:cNvPr>
          <p:cNvSpPr txBox="1"/>
          <p:nvPr/>
        </p:nvSpPr>
        <p:spPr>
          <a:xfrm>
            <a:off x="4571991" y="1148316"/>
            <a:ext cx="2147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omic Sans MS" panose="030F0702030302020204" pitchFamily="66" charset="0"/>
              </a:rPr>
              <a:t>Comunidades de aprendizajes</a:t>
            </a:r>
            <a:endParaRPr lang="es-CL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2749452" y="924177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2837699" y="901455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672991" y="217615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/>
              <a:t>Grupo de docentes que se reúnen regularmente a planificar sus clases, y luego las observan y retroalimentan para la mejora. Considera un ciclo que incluye la planificación y preparación de la clase, luego la ejecución, seguida por la observación, retroalimentación y rediseño.</a:t>
            </a:r>
            <a:endParaRPr sz="16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C7DD9C-B979-4D2B-AA28-AA67A4BF67E2}"/>
              </a:ext>
            </a:extLst>
          </p:cNvPr>
          <p:cNvSpPr txBox="1"/>
          <p:nvPr/>
        </p:nvSpPr>
        <p:spPr>
          <a:xfrm>
            <a:off x="4571991" y="1148316"/>
            <a:ext cx="2147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omic Sans MS" panose="030F0702030302020204" pitchFamily="66" charset="0"/>
              </a:rPr>
              <a:t>Estudio de clases</a:t>
            </a:r>
            <a:endParaRPr lang="es-CL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2749452" y="924177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2869589" y="901454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672991" y="217615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Es un modelo que permite que los docentes participen en un proceso de investigación conjunta que les permite resolver problemas de sus prácticas pedagógicas y proponer acciones de mejora para fortalecer el aprendizaje de los estudiantes.</a:t>
            </a:r>
            <a:endParaRPr sz="1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97B3A1-AA87-4266-8D61-2F363410E546}"/>
              </a:ext>
            </a:extLst>
          </p:cNvPr>
          <p:cNvSpPr txBox="1"/>
          <p:nvPr/>
        </p:nvSpPr>
        <p:spPr>
          <a:xfrm>
            <a:off x="4571991" y="1148316"/>
            <a:ext cx="2147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omic Sans MS" panose="030F0702030302020204" pitchFamily="66" charset="0"/>
              </a:rPr>
              <a:t>Investigación acción</a:t>
            </a:r>
            <a:endParaRPr lang="es-CL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8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2749452" y="924177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2855727" y="927570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685020" y="2543024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Busca desarrollar la visión profesional de los docentes a través del análisis colectivo de videos de clases. </a:t>
            </a:r>
            <a:endParaRPr sz="1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C7DD9C-B979-4D2B-AA28-AA67A4BF67E2}"/>
              </a:ext>
            </a:extLst>
          </p:cNvPr>
          <p:cNvSpPr txBox="1"/>
          <p:nvPr/>
        </p:nvSpPr>
        <p:spPr>
          <a:xfrm>
            <a:off x="4572000" y="1470563"/>
            <a:ext cx="214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omic Sans MS" panose="030F0702030302020204" pitchFamily="66" charset="0"/>
              </a:rPr>
              <a:t>Club de video </a:t>
            </a:r>
            <a:endParaRPr lang="es-CL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3"/>
          <p:cNvSpPr txBox="1">
            <a:spLocks noGrp="1"/>
          </p:cNvSpPr>
          <p:nvPr>
            <p:ph type="title"/>
          </p:nvPr>
        </p:nvSpPr>
        <p:spPr>
          <a:xfrm>
            <a:off x="2308050" y="765544"/>
            <a:ext cx="4527900" cy="1519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TRABAJO EN GRUPOS</a:t>
            </a:r>
            <a:endParaRPr sz="2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8E0A48-E0BD-4C40-B1DA-2A8641033361}"/>
              </a:ext>
            </a:extLst>
          </p:cNvPr>
          <p:cNvSpPr txBox="1"/>
          <p:nvPr/>
        </p:nvSpPr>
        <p:spPr>
          <a:xfrm>
            <a:off x="1594884" y="1525107"/>
            <a:ext cx="6581553" cy="24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s-MX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rupos de 4 a 5 docentes. Cada grupo conformado con docentes de 1° y 2° ciclo, docente de asignatura y un miembro del equipo directivo.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Cada grupo deberá tener:</a:t>
            </a:r>
          </a:p>
          <a:p>
            <a:pPr marL="28448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MX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s-MX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articipante que cumpla el rol de registrar</a:t>
            </a:r>
            <a:r>
              <a:rPr lang="es-MX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 conversado </a:t>
            </a:r>
          </a:p>
          <a:p>
            <a:pPr marL="28448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MX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Expositor del trabajo realizado</a:t>
            </a:r>
          </a:p>
          <a:p>
            <a:pPr marL="28448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MX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Moderador el trabajo grupal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309</Words>
  <Application>Microsoft Office PowerPoint</Application>
  <PresentationFormat>Presentación en pantalla (16:9)</PresentationFormat>
  <Paragraphs>29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Concert One</vt:lpstr>
      <vt:lpstr>Coming Soon</vt:lpstr>
      <vt:lpstr>Roboto Mono Medium</vt:lpstr>
      <vt:lpstr>Arial</vt:lpstr>
      <vt:lpstr>Calibri</vt:lpstr>
      <vt:lpstr>Comic Sans MS</vt:lpstr>
      <vt:lpstr>Times New Roman</vt:lpstr>
      <vt:lpstr>Notebook Lesson by Slidesgo</vt:lpstr>
      <vt:lpstr>MODALIDADES DE TRABAJO COLABORATIVO</vt:lpstr>
      <vt:lpstr>COMO ELEGIR LA MODALIDAD DE  TRABAJO COLABORATIVO</vt:lpstr>
      <vt:lpstr>Se proponen las siguientes:</vt:lpstr>
      <vt:lpstr>01</vt:lpstr>
      <vt:lpstr>02</vt:lpstr>
      <vt:lpstr>03</vt:lpstr>
      <vt:lpstr>04</vt:lpstr>
      <vt:lpstr>TRABAJO EN GRUPOS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MODALIDADES DE TRABAJO COLABORATIVO</dc:title>
  <dc:creator>Carolina Andrea Azocar Fuentes</dc:creator>
  <cp:lastModifiedBy>Carolina Andrea Azocar Fuentes</cp:lastModifiedBy>
  <cp:revision>5</cp:revision>
  <dcterms:modified xsi:type="dcterms:W3CDTF">2022-05-25T01:25:36Z</dcterms:modified>
</cp:coreProperties>
</file>