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Andrea Azocar Fuentes" userId="1e6447035826389c" providerId="LiveId" clId="{2E11242F-D487-46DE-9864-4E839EE26320}"/>
    <pc:docChg chg="undo custSel addSld delSld modSld">
      <pc:chgData name="Carolina Andrea Azocar Fuentes" userId="1e6447035826389c" providerId="LiveId" clId="{2E11242F-D487-46DE-9864-4E839EE26320}" dt="2022-05-26T23:19:57.614" v="345" actId="20577"/>
      <pc:docMkLst>
        <pc:docMk/>
      </pc:docMkLst>
      <pc:sldChg chg="delSp modSp mod">
        <pc:chgData name="Carolina Andrea Azocar Fuentes" userId="1e6447035826389c" providerId="LiveId" clId="{2E11242F-D487-46DE-9864-4E839EE26320}" dt="2022-05-26T22:58:12.216" v="196" actId="478"/>
        <pc:sldMkLst>
          <pc:docMk/>
          <pc:sldMk cId="1342713631" sldId="256"/>
        </pc:sldMkLst>
        <pc:spChg chg="mod">
          <ac:chgData name="Carolina Andrea Azocar Fuentes" userId="1e6447035826389c" providerId="LiveId" clId="{2E11242F-D487-46DE-9864-4E839EE26320}" dt="2022-05-26T22:53:40.291" v="127"/>
          <ac:spMkLst>
            <pc:docMk/>
            <pc:sldMk cId="1342713631" sldId="256"/>
            <ac:spMk id="2" creationId="{26452844-8607-AE24-1D31-5E9D6E2DFE8E}"/>
          </ac:spMkLst>
        </pc:spChg>
        <pc:spChg chg="del mod">
          <ac:chgData name="Carolina Andrea Azocar Fuentes" userId="1e6447035826389c" providerId="LiveId" clId="{2E11242F-D487-46DE-9864-4E839EE26320}" dt="2022-05-26T22:58:12.216" v="196" actId="478"/>
          <ac:spMkLst>
            <pc:docMk/>
            <pc:sldMk cId="1342713631" sldId="256"/>
            <ac:spMk id="3" creationId="{0B056C65-083A-1317-96D0-9979564949A3}"/>
          </ac:spMkLst>
        </pc:spChg>
      </pc:sldChg>
      <pc:sldChg chg="addSp modSp new mod">
        <pc:chgData name="Carolina Andrea Azocar Fuentes" userId="1e6447035826389c" providerId="LiveId" clId="{2E11242F-D487-46DE-9864-4E839EE26320}" dt="2022-05-26T23:19:57.614" v="345" actId="20577"/>
        <pc:sldMkLst>
          <pc:docMk/>
          <pc:sldMk cId="140644185" sldId="257"/>
        </pc:sldMkLst>
        <pc:spChg chg="mod">
          <ac:chgData name="Carolina Andrea Azocar Fuentes" userId="1e6447035826389c" providerId="LiveId" clId="{2E11242F-D487-46DE-9864-4E839EE26320}" dt="2022-05-26T23:19:57.614" v="345" actId="20577"/>
          <ac:spMkLst>
            <pc:docMk/>
            <pc:sldMk cId="140644185" sldId="257"/>
            <ac:spMk id="2" creationId="{C09BCCE3-41C4-0C8C-FD00-F59E51C02BB0}"/>
          </ac:spMkLst>
        </pc:spChg>
        <pc:spChg chg="mod">
          <ac:chgData name="Carolina Andrea Azocar Fuentes" userId="1e6447035826389c" providerId="LiveId" clId="{2E11242F-D487-46DE-9864-4E839EE26320}" dt="2022-05-26T22:57:01.423" v="185" actId="1076"/>
          <ac:spMkLst>
            <pc:docMk/>
            <pc:sldMk cId="140644185" sldId="257"/>
            <ac:spMk id="3" creationId="{69E9F3A5-9987-7BCC-9307-FA6ECC6E0A53}"/>
          </ac:spMkLst>
        </pc:spChg>
        <pc:picChg chg="add mod">
          <ac:chgData name="Carolina Andrea Azocar Fuentes" userId="1e6447035826389c" providerId="LiveId" clId="{2E11242F-D487-46DE-9864-4E839EE26320}" dt="2022-05-26T22:57:06.903" v="187" actId="1076"/>
          <ac:picMkLst>
            <pc:docMk/>
            <pc:sldMk cId="140644185" sldId="257"/>
            <ac:picMk id="1026" creationId="{9995BF3D-2E6B-398E-828E-7107B39B25C5}"/>
          </ac:picMkLst>
        </pc:picChg>
      </pc:sldChg>
      <pc:sldChg chg="new del">
        <pc:chgData name="Carolina Andrea Azocar Fuentes" userId="1e6447035826389c" providerId="LiveId" clId="{2E11242F-D487-46DE-9864-4E839EE26320}" dt="2022-05-26T22:49:08.827" v="40" actId="680"/>
        <pc:sldMkLst>
          <pc:docMk/>
          <pc:sldMk cId="193799482" sldId="258"/>
        </pc:sldMkLst>
      </pc:sldChg>
      <pc:sldChg chg="addSp delSp modSp new mod">
        <pc:chgData name="Carolina Andrea Azocar Fuentes" userId="1e6447035826389c" providerId="LiveId" clId="{2E11242F-D487-46DE-9864-4E839EE26320}" dt="2022-05-26T22:58:03.992" v="195" actId="1076"/>
        <pc:sldMkLst>
          <pc:docMk/>
          <pc:sldMk cId="698323563" sldId="258"/>
        </pc:sldMkLst>
        <pc:spChg chg="del mod">
          <ac:chgData name="Carolina Andrea Azocar Fuentes" userId="1e6447035826389c" providerId="LiveId" clId="{2E11242F-D487-46DE-9864-4E839EE26320}" dt="2022-05-26T22:55:08.820" v="161" actId="478"/>
          <ac:spMkLst>
            <pc:docMk/>
            <pc:sldMk cId="698323563" sldId="258"/>
            <ac:spMk id="2" creationId="{10049692-8DDF-62BA-DF17-9DF9D115ECA7}"/>
          </ac:spMkLst>
        </pc:spChg>
        <pc:spChg chg="mod">
          <ac:chgData name="Carolina Andrea Azocar Fuentes" userId="1e6447035826389c" providerId="LiveId" clId="{2E11242F-D487-46DE-9864-4E839EE26320}" dt="2022-05-26T22:57:59.577" v="194" actId="27636"/>
          <ac:spMkLst>
            <pc:docMk/>
            <pc:sldMk cId="698323563" sldId="258"/>
            <ac:spMk id="3" creationId="{E49CEC41-A134-5B8B-1223-63392C44E06A}"/>
          </ac:spMkLst>
        </pc:spChg>
        <pc:picChg chg="add mod">
          <ac:chgData name="Carolina Andrea Azocar Fuentes" userId="1e6447035826389c" providerId="LiveId" clId="{2E11242F-D487-46DE-9864-4E839EE26320}" dt="2022-05-26T22:58:03.992" v="195" actId="1076"/>
          <ac:picMkLst>
            <pc:docMk/>
            <pc:sldMk cId="698323563" sldId="258"/>
            <ac:picMk id="2050" creationId="{AC64033A-A1DC-6930-0F82-1A985AED2D5E}"/>
          </ac:picMkLst>
        </pc:picChg>
      </pc:sldChg>
      <pc:sldChg chg="addSp modSp new mod">
        <pc:chgData name="Carolina Andrea Azocar Fuentes" userId="1e6447035826389c" providerId="LiveId" clId="{2E11242F-D487-46DE-9864-4E839EE26320}" dt="2022-05-26T23:04:23.268" v="247" actId="1076"/>
        <pc:sldMkLst>
          <pc:docMk/>
          <pc:sldMk cId="1810107401" sldId="259"/>
        </pc:sldMkLst>
        <pc:spChg chg="mod">
          <ac:chgData name="Carolina Andrea Azocar Fuentes" userId="1e6447035826389c" providerId="LiveId" clId="{2E11242F-D487-46DE-9864-4E839EE26320}" dt="2022-05-26T22:55:40.564" v="164" actId="14100"/>
          <ac:spMkLst>
            <pc:docMk/>
            <pc:sldMk cId="1810107401" sldId="259"/>
            <ac:spMk id="2" creationId="{A4E43FDC-3D13-05D1-2B82-2F579CEEEBE8}"/>
          </ac:spMkLst>
        </pc:spChg>
        <pc:spChg chg="mod">
          <ac:chgData name="Carolina Andrea Azocar Fuentes" userId="1e6447035826389c" providerId="LiveId" clId="{2E11242F-D487-46DE-9864-4E839EE26320}" dt="2022-05-26T22:58:34.611" v="199" actId="1076"/>
          <ac:spMkLst>
            <pc:docMk/>
            <pc:sldMk cId="1810107401" sldId="259"/>
            <ac:spMk id="3" creationId="{FB2A37F1-239E-728E-DDA2-8AB7AC86FFD5}"/>
          </ac:spMkLst>
        </pc:spChg>
        <pc:spChg chg="mod">
          <ac:chgData name="Carolina Andrea Azocar Fuentes" userId="1e6447035826389c" providerId="LiveId" clId="{2E11242F-D487-46DE-9864-4E839EE26320}" dt="2022-05-26T23:04:11.879" v="243" actId="27636"/>
          <ac:spMkLst>
            <pc:docMk/>
            <pc:sldMk cId="1810107401" sldId="259"/>
            <ac:spMk id="4" creationId="{D3132E06-F478-4A35-B099-AE584F26BDEE}"/>
          </ac:spMkLst>
        </pc:spChg>
        <pc:spChg chg="mod">
          <ac:chgData name="Carolina Andrea Azocar Fuentes" userId="1e6447035826389c" providerId="LiveId" clId="{2E11242F-D487-46DE-9864-4E839EE26320}" dt="2022-05-26T23:04:21.248" v="246" actId="1076"/>
          <ac:spMkLst>
            <pc:docMk/>
            <pc:sldMk cId="1810107401" sldId="259"/>
            <ac:spMk id="5" creationId="{5D17B072-085B-D8B5-ECD8-19444FBA0F9C}"/>
          </ac:spMkLst>
        </pc:spChg>
        <pc:spChg chg="mod">
          <ac:chgData name="Carolina Andrea Azocar Fuentes" userId="1e6447035826389c" providerId="LiveId" clId="{2E11242F-D487-46DE-9864-4E839EE26320}" dt="2022-05-26T23:04:17.435" v="245" actId="1076"/>
          <ac:spMkLst>
            <pc:docMk/>
            <pc:sldMk cId="1810107401" sldId="259"/>
            <ac:spMk id="6" creationId="{1CD37F28-2CC5-024F-9CEE-453B54CBB028}"/>
          </ac:spMkLst>
        </pc:spChg>
        <pc:picChg chg="add mod">
          <ac:chgData name="Carolina Andrea Azocar Fuentes" userId="1e6447035826389c" providerId="LiveId" clId="{2E11242F-D487-46DE-9864-4E839EE26320}" dt="2022-05-26T23:02:40.160" v="209" actId="1076"/>
          <ac:picMkLst>
            <pc:docMk/>
            <pc:sldMk cId="1810107401" sldId="259"/>
            <ac:picMk id="3074" creationId="{F98274B0-3C1A-1C39-F4CA-4A8757B8A12C}"/>
          </ac:picMkLst>
        </pc:picChg>
        <pc:picChg chg="add mod">
          <ac:chgData name="Carolina Andrea Azocar Fuentes" userId="1e6447035826389c" providerId="LiveId" clId="{2E11242F-D487-46DE-9864-4E839EE26320}" dt="2022-05-26T23:04:23.268" v="247" actId="1076"/>
          <ac:picMkLst>
            <pc:docMk/>
            <pc:sldMk cId="1810107401" sldId="259"/>
            <ac:picMk id="3076" creationId="{A4F7E797-96AB-5F4D-F046-523D7BD0062B}"/>
          </ac:picMkLst>
        </pc:picChg>
      </pc:sldChg>
      <pc:sldChg chg="addSp delSp modSp new mod">
        <pc:chgData name="Carolina Andrea Azocar Fuentes" userId="1e6447035826389c" providerId="LiveId" clId="{2E11242F-D487-46DE-9864-4E839EE26320}" dt="2022-05-26T23:10:26.060" v="323" actId="1076"/>
        <pc:sldMkLst>
          <pc:docMk/>
          <pc:sldMk cId="638812095" sldId="260"/>
        </pc:sldMkLst>
        <pc:spChg chg="del">
          <ac:chgData name="Carolina Andrea Azocar Fuentes" userId="1e6447035826389c" providerId="LiveId" clId="{2E11242F-D487-46DE-9864-4E839EE26320}" dt="2022-05-26T22:52:37.360" v="125" actId="21"/>
          <ac:spMkLst>
            <pc:docMk/>
            <pc:sldMk cId="638812095" sldId="260"/>
            <ac:spMk id="2" creationId="{98780336-5C85-E72F-52D0-7211BE19CD28}"/>
          </ac:spMkLst>
        </pc:spChg>
        <pc:spChg chg="mod">
          <ac:chgData name="Carolina Andrea Azocar Fuentes" userId="1e6447035826389c" providerId="LiveId" clId="{2E11242F-D487-46DE-9864-4E839EE26320}" dt="2022-05-26T23:08:23.140" v="306" actId="122"/>
          <ac:spMkLst>
            <pc:docMk/>
            <pc:sldMk cId="638812095" sldId="260"/>
            <ac:spMk id="3" creationId="{78205B61-7EB1-DC21-7651-C1641D06D908}"/>
          </ac:spMkLst>
        </pc:spChg>
        <pc:spChg chg="del mod">
          <ac:chgData name="Carolina Andrea Azocar Fuentes" userId="1e6447035826389c" providerId="LiveId" clId="{2E11242F-D487-46DE-9864-4E839EE26320}" dt="2022-05-26T23:08:08.346" v="301" actId="478"/>
          <ac:spMkLst>
            <pc:docMk/>
            <pc:sldMk cId="638812095" sldId="260"/>
            <ac:spMk id="4" creationId="{06943466-785D-7DC3-328D-6DFE4A521CD7}"/>
          </ac:spMkLst>
        </pc:spChg>
        <pc:spChg chg="mod">
          <ac:chgData name="Carolina Andrea Azocar Fuentes" userId="1e6447035826389c" providerId="LiveId" clId="{2E11242F-D487-46DE-9864-4E839EE26320}" dt="2022-05-26T23:09:37.028" v="311" actId="1076"/>
          <ac:spMkLst>
            <pc:docMk/>
            <pc:sldMk cId="638812095" sldId="260"/>
            <ac:spMk id="5" creationId="{1272CF26-7B03-1F46-BF83-2758D476C6E5}"/>
          </ac:spMkLst>
        </pc:spChg>
        <pc:spChg chg="mod">
          <ac:chgData name="Carolina Andrea Azocar Fuentes" userId="1e6447035826389c" providerId="LiveId" clId="{2E11242F-D487-46DE-9864-4E839EE26320}" dt="2022-05-26T23:10:18.896" v="320" actId="255"/>
          <ac:spMkLst>
            <pc:docMk/>
            <pc:sldMk cId="638812095" sldId="260"/>
            <ac:spMk id="6" creationId="{77B4884B-F300-FC3B-14D0-31CC32B2EF77}"/>
          </ac:spMkLst>
        </pc:spChg>
        <pc:spChg chg="add del mod">
          <ac:chgData name="Carolina Andrea Azocar Fuentes" userId="1e6447035826389c" providerId="LiveId" clId="{2E11242F-D487-46DE-9864-4E839EE26320}" dt="2022-05-26T23:08:14.433" v="303" actId="478"/>
          <ac:spMkLst>
            <pc:docMk/>
            <pc:sldMk cId="638812095" sldId="260"/>
            <ac:spMk id="8" creationId="{78FE8D36-01F5-C4FF-DCB9-70056533AEB0}"/>
          </ac:spMkLst>
        </pc:spChg>
        <pc:picChg chg="add mod">
          <ac:chgData name="Carolina Andrea Azocar Fuentes" userId="1e6447035826389c" providerId="LiveId" clId="{2E11242F-D487-46DE-9864-4E839EE26320}" dt="2022-05-26T23:09:29.996" v="309" actId="1076"/>
          <ac:picMkLst>
            <pc:docMk/>
            <pc:sldMk cId="638812095" sldId="260"/>
            <ac:picMk id="4098" creationId="{1732D080-C3E8-B46D-ED68-FFD81E66E4FD}"/>
          </ac:picMkLst>
        </pc:picChg>
        <pc:picChg chg="add mod">
          <ac:chgData name="Carolina Andrea Azocar Fuentes" userId="1e6447035826389c" providerId="LiveId" clId="{2E11242F-D487-46DE-9864-4E839EE26320}" dt="2022-05-26T23:10:26.060" v="323" actId="1076"/>
          <ac:picMkLst>
            <pc:docMk/>
            <pc:sldMk cId="638812095" sldId="260"/>
            <ac:picMk id="4100" creationId="{02B37CCC-4A49-7A7D-98C8-8EECEC9A1195}"/>
          </ac:picMkLst>
        </pc:picChg>
      </pc:sldChg>
      <pc:sldChg chg="new del">
        <pc:chgData name="Carolina Andrea Azocar Fuentes" userId="1e6447035826389c" providerId="LiveId" clId="{2E11242F-D487-46DE-9864-4E839EE26320}" dt="2022-05-26T22:50:54.127" v="103" actId="680"/>
        <pc:sldMkLst>
          <pc:docMk/>
          <pc:sldMk cId="2147629822" sldId="260"/>
        </pc:sldMkLst>
      </pc:sldChg>
      <pc:sldChg chg="addSp modSp new mod">
        <pc:chgData name="Carolina Andrea Azocar Fuentes" userId="1e6447035826389c" providerId="LiveId" clId="{2E11242F-D487-46DE-9864-4E839EE26320}" dt="2022-05-26T23:12:18.484" v="343" actId="1076"/>
        <pc:sldMkLst>
          <pc:docMk/>
          <pc:sldMk cId="798409921" sldId="261"/>
        </pc:sldMkLst>
        <pc:spChg chg="mod">
          <ac:chgData name="Carolina Andrea Azocar Fuentes" userId="1e6447035826389c" providerId="LiveId" clId="{2E11242F-D487-46DE-9864-4E839EE26320}" dt="2022-05-26T23:12:18.484" v="343" actId="1076"/>
          <ac:spMkLst>
            <pc:docMk/>
            <pc:sldMk cId="798409921" sldId="261"/>
            <ac:spMk id="2" creationId="{DA55C06E-8536-B676-BAE7-E44251B5AB02}"/>
          </ac:spMkLst>
        </pc:spChg>
        <pc:spChg chg="mod">
          <ac:chgData name="Carolina Andrea Azocar Fuentes" userId="1e6447035826389c" providerId="LiveId" clId="{2E11242F-D487-46DE-9864-4E839EE26320}" dt="2022-05-26T23:12:10.172" v="341" actId="1076"/>
          <ac:spMkLst>
            <pc:docMk/>
            <pc:sldMk cId="798409921" sldId="261"/>
            <ac:spMk id="3" creationId="{D7977E9D-1CAA-AC30-4AD8-A89FC1F2DF46}"/>
          </ac:spMkLst>
        </pc:spChg>
        <pc:picChg chg="add mod">
          <ac:chgData name="Carolina Andrea Azocar Fuentes" userId="1e6447035826389c" providerId="LiveId" clId="{2E11242F-D487-46DE-9864-4E839EE26320}" dt="2022-05-26T23:12:07.432" v="340" actId="1076"/>
          <ac:picMkLst>
            <pc:docMk/>
            <pc:sldMk cId="798409921" sldId="261"/>
            <ac:picMk id="5122" creationId="{5E3F8BF1-954D-B733-5FB0-6542C486991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A39A542-8B76-4D3D-A96B-F78413B482A8}" type="datetimeFigureOut">
              <a:rPr lang="es-CL" smtClean="0"/>
              <a:t>26-05-2022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37756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A39A542-8B76-4D3D-A96B-F78413B482A8}" type="datetimeFigureOut">
              <a:rPr lang="es-CL" smtClean="0"/>
              <a:t>26-05-2022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75858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A39A542-8B76-4D3D-A96B-F78413B482A8}" type="datetimeFigureOut">
              <a:rPr lang="es-CL" smtClean="0"/>
              <a:t>26-05-2022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1206229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A39A542-8B76-4D3D-A96B-F78413B482A8}" type="datetimeFigureOut">
              <a:rPr lang="es-CL" smtClean="0"/>
              <a:t>26-05-2022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0FFC53F-190C-4DBE-BC14-994946A1DD03}"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04002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A39A542-8B76-4D3D-A96B-F78413B482A8}" type="datetimeFigureOut">
              <a:rPr lang="es-CL" smtClean="0"/>
              <a:t>26-05-2022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3967701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39A542-8B76-4D3D-A96B-F78413B482A8}" type="datetimeFigureOut">
              <a:rPr lang="es-CL" smtClean="0"/>
              <a:t>26-05-2022</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81858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39A542-8B76-4D3D-A96B-F78413B482A8}" type="datetimeFigureOut">
              <a:rPr lang="es-CL" smtClean="0"/>
              <a:t>26-05-2022</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247943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A39A542-8B76-4D3D-A96B-F78413B482A8}" type="datetimeFigureOut">
              <a:rPr lang="es-CL" smtClean="0"/>
              <a:t>26-05-2022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2082217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A39A542-8B76-4D3D-A96B-F78413B482A8}" type="datetimeFigureOut">
              <a:rPr lang="es-CL" smtClean="0"/>
              <a:t>26-05-2022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135765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AA39A542-8B76-4D3D-A96B-F78413B482A8}" type="datetimeFigureOut">
              <a:rPr lang="es-CL" smtClean="0"/>
              <a:t>26-05-2022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240054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A39A542-8B76-4D3D-A96B-F78413B482A8}" type="datetimeFigureOut">
              <a:rPr lang="es-CL" smtClean="0"/>
              <a:t>26-05-2022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407515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A39A542-8B76-4D3D-A96B-F78413B482A8}" type="datetimeFigureOut">
              <a:rPr lang="es-CL" smtClean="0"/>
              <a:t>26-05-2022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94370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A39A542-8B76-4D3D-A96B-F78413B482A8}" type="datetimeFigureOut">
              <a:rPr lang="es-CL" smtClean="0"/>
              <a:t>26-05-2022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7940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AA39A542-8B76-4D3D-A96B-F78413B482A8}" type="datetimeFigureOut">
              <a:rPr lang="es-CL" smtClean="0"/>
              <a:t>26-05-2022</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62708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A39A542-8B76-4D3D-A96B-F78413B482A8}" type="datetimeFigureOut">
              <a:rPr lang="es-CL" smtClean="0"/>
              <a:t>26-05-2022</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1372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AA39A542-8B76-4D3D-A96B-F78413B482A8}" type="datetimeFigureOut">
              <a:rPr lang="es-CL" smtClean="0"/>
              <a:t>26-05-2022</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64913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A39A542-8B76-4D3D-A96B-F78413B482A8}" type="datetimeFigureOut">
              <a:rPr lang="es-CL" smtClean="0"/>
              <a:t>26-05-2022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0FFC53F-190C-4DBE-BC14-994946A1DD03}" type="slidenum">
              <a:rPr lang="es-CL" smtClean="0"/>
              <a:t>‹Nº›</a:t>
            </a:fld>
            <a:endParaRPr lang="es-CL"/>
          </a:p>
        </p:txBody>
      </p:sp>
    </p:spTree>
    <p:extLst>
      <p:ext uri="{BB962C8B-B14F-4D97-AF65-F5344CB8AC3E}">
        <p14:creationId xmlns:p14="http://schemas.microsoft.com/office/powerpoint/2010/main" val="267930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A39A542-8B76-4D3D-A96B-F78413B482A8}" type="datetimeFigureOut">
              <a:rPr lang="es-CL" smtClean="0"/>
              <a:t>26-05-2022</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0FFC53F-190C-4DBE-BC14-994946A1DD03}" type="slidenum">
              <a:rPr lang="es-CL" smtClean="0"/>
              <a:t>‹Nº›</a:t>
            </a:fld>
            <a:endParaRPr lang="es-CL"/>
          </a:p>
        </p:txBody>
      </p:sp>
    </p:spTree>
    <p:extLst>
      <p:ext uri="{BB962C8B-B14F-4D97-AF65-F5344CB8AC3E}">
        <p14:creationId xmlns:p14="http://schemas.microsoft.com/office/powerpoint/2010/main" val="37802825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452844-8607-AE24-1D31-5E9D6E2DFE8E}"/>
              </a:ext>
            </a:extLst>
          </p:cNvPr>
          <p:cNvSpPr>
            <a:spLocks noGrp="1"/>
          </p:cNvSpPr>
          <p:nvPr>
            <p:ph type="ctrTitle"/>
          </p:nvPr>
        </p:nvSpPr>
        <p:spPr/>
        <p:txBody>
          <a:bodyPr/>
          <a:lstStyle/>
          <a:p>
            <a:r>
              <a:rPr lang="es-MX"/>
              <a:t>TIPOS DE LIDERAZGOS</a:t>
            </a:r>
            <a:endParaRPr lang="es-CL"/>
          </a:p>
        </p:txBody>
      </p:sp>
    </p:spTree>
    <p:extLst>
      <p:ext uri="{BB962C8B-B14F-4D97-AF65-F5344CB8AC3E}">
        <p14:creationId xmlns:p14="http://schemas.microsoft.com/office/powerpoint/2010/main" val="134271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9BCCE3-41C4-0C8C-FD00-F59E51C02BB0}"/>
              </a:ext>
            </a:extLst>
          </p:cNvPr>
          <p:cNvSpPr>
            <a:spLocks noGrp="1"/>
          </p:cNvSpPr>
          <p:nvPr>
            <p:ph type="title"/>
          </p:nvPr>
        </p:nvSpPr>
        <p:spPr/>
        <p:txBody>
          <a:bodyPr/>
          <a:lstStyle/>
          <a:p>
            <a:pPr algn="ctr"/>
            <a:r>
              <a:rPr lang="es-MX" b="1" dirty="0"/>
              <a:t>¿Cómo se define liderazgo educativo?</a:t>
            </a:r>
            <a:endParaRPr lang="es-CL" b="1" dirty="0"/>
          </a:p>
        </p:txBody>
      </p:sp>
      <p:sp>
        <p:nvSpPr>
          <p:cNvPr id="3" name="Marcador de contenido 2">
            <a:extLst>
              <a:ext uri="{FF2B5EF4-FFF2-40B4-BE49-F238E27FC236}">
                <a16:creationId xmlns:a16="http://schemas.microsoft.com/office/drawing/2014/main" id="{69E9F3A5-9987-7BCC-9307-FA6ECC6E0A53}"/>
              </a:ext>
            </a:extLst>
          </p:cNvPr>
          <p:cNvSpPr>
            <a:spLocks noGrp="1"/>
          </p:cNvSpPr>
          <p:nvPr>
            <p:ph idx="1"/>
          </p:nvPr>
        </p:nvSpPr>
        <p:spPr>
          <a:xfrm>
            <a:off x="374499" y="1853248"/>
            <a:ext cx="7991061" cy="3871690"/>
          </a:xfrm>
        </p:spPr>
        <p:txBody>
          <a:bodyPr>
            <a:normAutofit/>
          </a:bodyPr>
          <a:lstStyle/>
          <a:p>
            <a:pPr marL="0" indent="0" algn="just">
              <a:buNone/>
            </a:pPr>
            <a:r>
              <a:rPr lang="es-MX" sz="2400" dirty="0"/>
              <a:t>Se define como “[…] la labor de movilizar e influenciar a otros para articular y lograr las intenciones y metas compartidas de la escuela” (</a:t>
            </a:r>
            <a:r>
              <a:rPr lang="es-MX" sz="2400" dirty="0" err="1"/>
              <a:t>Leithwood</a:t>
            </a:r>
            <a:r>
              <a:rPr lang="es-MX" sz="2400" dirty="0"/>
              <a:t>, 2009, p.20) y se reconoce como la práctica del mejoramiento (Elmore, en Mineduc, 2015). Desde esta perspectiva de “práctica”, el liderazgo no es un atributo o característica personal del líder, sino de un conjunto de acciones que, además, se construyen de forma situada.</a:t>
            </a:r>
            <a:endParaRPr lang="es-CL" sz="2400" dirty="0"/>
          </a:p>
        </p:txBody>
      </p:sp>
      <p:pic>
        <p:nvPicPr>
          <p:cNvPr id="1026" name="Picture 2" descr="Futuro laboral: el adiós al jefe tradicional y la llegada del liderazgo  360º - Infobae">
            <a:extLst>
              <a:ext uri="{FF2B5EF4-FFF2-40B4-BE49-F238E27FC236}">
                <a16:creationId xmlns:a16="http://schemas.microsoft.com/office/drawing/2014/main" id="{9995BF3D-2E6B-398E-828E-7107B39B2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971" y="2319174"/>
            <a:ext cx="3416037" cy="192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49CEC41-A134-5B8B-1223-63392C44E06A}"/>
              </a:ext>
            </a:extLst>
          </p:cNvPr>
          <p:cNvSpPr>
            <a:spLocks noGrp="1"/>
          </p:cNvSpPr>
          <p:nvPr>
            <p:ph idx="1"/>
          </p:nvPr>
        </p:nvSpPr>
        <p:spPr>
          <a:xfrm>
            <a:off x="728870" y="687945"/>
            <a:ext cx="9625783" cy="3711544"/>
          </a:xfrm>
        </p:spPr>
        <p:txBody>
          <a:bodyPr>
            <a:normAutofit lnSpcReduction="10000"/>
          </a:bodyPr>
          <a:lstStyle/>
          <a:p>
            <a:pPr algn="just"/>
            <a:r>
              <a:rPr lang="es-MX" sz="2400" dirty="0"/>
              <a:t>El MBDLE señala que liderazgo escolar se constituye en un conocimiento profesional relevante en el ejercicio de la dirección y liderazgo, y respecto de ello declara que “El conocer las concepciones contemporáneas de liderazgo escolar, permite tener una comprensión no sólo de las prácticas, tipos y características de los líderes escolares sino también de los valores y estrategias necesarios para implementar procesos de mejora escolar diferenciando contexto, nivel de desarrollo de la escuela y contingencia.” (Mineduc, 2015, p. 34</a:t>
            </a:r>
            <a:endParaRPr lang="es-CL" sz="2400" dirty="0"/>
          </a:p>
        </p:txBody>
      </p:sp>
      <p:pic>
        <p:nvPicPr>
          <p:cNvPr id="2050" name="Picture 2" descr="Soy un buen líder? Tips para un liderazgo consciente e inspirador -">
            <a:extLst>
              <a:ext uri="{FF2B5EF4-FFF2-40B4-BE49-F238E27FC236}">
                <a16:creationId xmlns:a16="http://schemas.microsoft.com/office/drawing/2014/main" id="{AC64033A-A1DC-6930-0F82-1A985AED2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922" y="4134444"/>
            <a:ext cx="3636549" cy="245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32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E43FDC-3D13-05D1-2B82-2F579CEEEBE8}"/>
              </a:ext>
            </a:extLst>
          </p:cNvPr>
          <p:cNvSpPr>
            <a:spLocks noGrp="1"/>
          </p:cNvSpPr>
          <p:nvPr>
            <p:ph type="title"/>
          </p:nvPr>
        </p:nvSpPr>
        <p:spPr>
          <a:xfrm>
            <a:off x="646111" y="452718"/>
            <a:ext cx="9404723" cy="899004"/>
          </a:xfrm>
        </p:spPr>
        <p:txBody>
          <a:bodyPr/>
          <a:lstStyle/>
          <a:p>
            <a:pPr algn="ctr"/>
            <a:r>
              <a:rPr lang="es-MX" b="1" dirty="0"/>
              <a:t>TIPOS DE LIDERAZGO</a:t>
            </a:r>
            <a:endParaRPr lang="es-CL" b="1" dirty="0"/>
          </a:p>
        </p:txBody>
      </p:sp>
      <p:sp>
        <p:nvSpPr>
          <p:cNvPr id="3" name="Marcador de texto 2">
            <a:extLst>
              <a:ext uri="{FF2B5EF4-FFF2-40B4-BE49-F238E27FC236}">
                <a16:creationId xmlns:a16="http://schemas.microsoft.com/office/drawing/2014/main" id="{FB2A37F1-239E-728E-DDA2-8AB7AC86FFD5}"/>
              </a:ext>
            </a:extLst>
          </p:cNvPr>
          <p:cNvSpPr>
            <a:spLocks noGrp="1"/>
          </p:cNvSpPr>
          <p:nvPr>
            <p:ph type="body" idx="1"/>
          </p:nvPr>
        </p:nvSpPr>
        <p:spPr>
          <a:xfrm>
            <a:off x="646111" y="1689756"/>
            <a:ext cx="4396338" cy="576262"/>
          </a:xfrm>
        </p:spPr>
        <p:txBody>
          <a:bodyPr>
            <a:normAutofit fontScale="85000" lnSpcReduction="10000"/>
          </a:bodyPr>
          <a:lstStyle/>
          <a:p>
            <a:r>
              <a:rPr lang="es-MX" dirty="0"/>
              <a:t>LIDERAZGO TRANSFORMACIONAL</a:t>
            </a:r>
            <a:endParaRPr lang="es-CL" dirty="0"/>
          </a:p>
        </p:txBody>
      </p:sp>
      <p:sp>
        <p:nvSpPr>
          <p:cNvPr id="4" name="Marcador de contenido 3">
            <a:extLst>
              <a:ext uri="{FF2B5EF4-FFF2-40B4-BE49-F238E27FC236}">
                <a16:creationId xmlns:a16="http://schemas.microsoft.com/office/drawing/2014/main" id="{D3132E06-F478-4A35-B099-AE584F26BDEE}"/>
              </a:ext>
            </a:extLst>
          </p:cNvPr>
          <p:cNvSpPr>
            <a:spLocks noGrp="1"/>
          </p:cNvSpPr>
          <p:nvPr>
            <p:ph sz="half" idx="2"/>
          </p:nvPr>
        </p:nvSpPr>
        <p:spPr>
          <a:xfrm>
            <a:off x="321434" y="2540897"/>
            <a:ext cx="4396339" cy="3741738"/>
          </a:xfrm>
        </p:spPr>
        <p:txBody>
          <a:bodyPr>
            <a:normAutofit fontScale="85000" lnSpcReduction="10000"/>
          </a:bodyPr>
          <a:lstStyle/>
          <a:p>
            <a:pPr algn="just"/>
            <a:r>
              <a:rPr lang="es-MX" dirty="0"/>
              <a:t>Liderazgo que es capaz de producir una transformación fundamental en la organización, mostrando comportamientos y prácticas que comunican una visión motivadora, expresando altas expectativas del desempeño de sus colaboradores, y proyectando autoconfianza y confianza en su equipo de trabajo para el cumplimiento de metas colectiva (CEPPE, 2009).</a:t>
            </a:r>
            <a:endParaRPr lang="es-CL" dirty="0"/>
          </a:p>
        </p:txBody>
      </p:sp>
      <p:sp>
        <p:nvSpPr>
          <p:cNvPr id="5" name="Marcador de texto 4">
            <a:extLst>
              <a:ext uri="{FF2B5EF4-FFF2-40B4-BE49-F238E27FC236}">
                <a16:creationId xmlns:a16="http://schemas.microsoft.com/office/drawing/2014/main" id="{5D17B072-085B-D8B5-ECD8-19444FBA0F9C}"/>
              </a:ext>
            </a:extLst>
          </p:cNvPr>
          <p:cNvSpPr>
            <a:spLocks noGrp="1"/>
          </p:cNvSpPr>
          <p:nvPr>
            <p:ph type="body" sz="quarter" idx="3"/>
          </p:nvPr>
        </p:nvSpPr>
        <p:spPr>
          <a:xfrm>
            <a:off x="7401741" y="1232608"/>
            <a:ext cx="4396339" cy="576262"/>
          </a:xfrm>
        </p:spPr>
        <p:txBody>
          <a:bodyPr>
            <a:normAutofit fontScale="85000" lnSpcReduction="10000"/>
          </a:bodyPr>
          <a:lstStyle/>
          <a:p>
            <a:r>
              <a:rPr lang="es-MX" dirty="0"/>
              <a:t>LIDERAZGO DISTRIBUIDO</a:t>
            </a:r>
            <a:endParaRPr lang="es-CL" dirty="0"/>
          </a:p>
        </p:txBody>
      </p:sp>
      <p:sp>
        <p:nvSpPr>
          <p:cNvPr id="6" name="Marcador de contenido 5">
            <a:extLst>
              <a:ext uri="{FF2B5EF4-FFF2-40B4-BE49-F238E27FC236}">
                <a16:creationId xmlns:a16="http://schemas.microsoft.com/office/drawing/2014/main" id="{1CD37F28-2CC5-024F-9CEE-453B54CBB028}"/>
              </a:ext>
            </a:extLst>
          </p:cNvPr>
          <p:cNvSpPr>
            <a:spLocks noGrp="1"/>
          </p:cNvSpPr>
          <p:nvPr>
            <p:ph sz="quarter" idx="4"/>
          </p:nvPr>
        </p:nvSpPr>
        <p:spPr>
          <a:xfrm>
            <a:off x="5874897" y="3638683"/>
            <a:ext cx="5995669" cy="2721770"/>
          </a:xfrm>
        </p:spPr>
        <p:txBody>
          <a:bodyPr>
            <a:normAutofit fontScale="85000" lnSpcReduction="10000"/>
          </a:bodyPr>
          <a:lstStyle/>
          <a:p>
            <a:pPr algn="just"/>
            <a:r>
              <a:rPr lang="es-MX" dirty="0"/>
              <a:t> El director pasa a ser un agente de cambio que aprovecha las competencias de los miembros de la comunidad educativa en torno a una misión común. En dicha comunidad se fortalece a individuos ya destacados, incrementando la capacidad de la escuela para resolver sus problemas. La mejora del centro depende de la acción conjunta de los propios implicados, donde el directivo identifica, establece acuerdos y metas deseables, estimulando y desarrollando un clima de colaboración, apertura y confianza, lejos de la competitividad entre las distintas partes (Murillo, 2006).</a:t>
            </a:r>
            <a:endParaRPr lang="es-CL" dirty="0"/>
          </a:p>
        </p:txBody>
      </p:sp>
      <p:pic>
        <p:nvPicPr>
          <p:cNvPr id="3074" name="Picture 2" descr="LIDERAZGO TRANSFORMACIONAL">
            <a:extLst>
              <a:ext uri="{FF2B5EF4-FFF2-40B4-BE49-F238E27FC236}">
                <a16:creationId xmlns:a16="http://schemas.microsoft.com/office/drawing/2014/main" id="{F98274B0-3C1A-1C39-F4CA-4A8757B8A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686" y="4792766"/>
            <a:ext cx="1921565" cy="19215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DERAZGO DISTRIBUIDO by jess imbaq">
            <a:extLst>
              <a:ext uri="{FF2B5EF4-FFF2-40B4-BE49-F238E27FC236}">
                <a16:creationId xmlns:a16="http://schemas.microsoft.com/office/drawing/2014/main" id="{A4F7E797-96AB-5F4D-F046-523D7BD00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660" y="1831832"/>
            <a:ext cx="3210141" cy="180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0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8205B61-7EB1-DC21-7651-C1641D06D908}"/>
              </a:ext>
            </a:extLst>
          </p:cNvPr>
          <p:cNvSpPr>
            <a:spLocks noGrp="1"/>
          </p:cNvSpPr>
          <p:nvPr>
            <p:ph type="body" idx="1"/>
          </p:nvPr>
        </p:nvSpPr>
        <p:spPr>
          <a:xfrm>
            <a:off x="851521" y="1023938"/>
            <a:ext cx="4396338" cy="576262"/>
          </a:xfrm>
        </p:spPr>
        <p:txBody>
          <a:bodyPr/>
          <a:lstStyle/>
          <a:p>
            <a:pPr algn="ctr"/>
            <a:r>
              <a:rPr lang="es-MX" dirty="0"/>
              <a:t>LIDERAZGO PEDAGÓGICO O LIDERAZGO INSTRUCCIONAL</a:t>
            </a:r>
            <a:endParaRPr lang="es-CL" dirty="0"/>
          </a:p>
        </p:txBody>
      </p:sp>
      <p:sp>
        <p:nvSpPr>
          <p:cNvPr id="5" name="Marcador de texto 4">
            <a:extLst>
              <a:ext uri="{FF2B5EF4-FFF2-40B4-BE49-F238E27FC236}">
                <a16:creationId xmlns:a16="http://schemas.microsoft.com/office/drawing/2014/main" id="{1272CF26-7B03-1F46-BF83-2758D476C6E5}"/>
              </a:ext>
            </a:extLst>
          </p:cNvPr>
          <p:cNvSpPr>
            <a:spLocks noGrp="1"/>
          </p:cNvSpPr>
          <p:nvPr>
            <p:ph type="body" sz="quarter" idx="3"/>
          </p:nvPr>
        </p:nvSpPr>
        <p:spPr>
          <a:xfrm>
            <a:off x="6661660" y="595347"/>
            <a:ext cx="4396339" cy="576262"/>
          </a:xfrm>
        </p:spPr>
        <p:txBody>
          <a:bodyPr/>
          <a:lstStyle/>
          <a:p>
            <a:r>
              <a:rPr lang="es-MX" dirty="0"/>
              <a:t>LIDERAZGO PARA LA JUSTICIA SOCIAL</a:t>
            </a:r>
            <a:endParaRPr lang="es-CL" dirty="0"/>
          </a:p>
        </p:txBody>
      </p:sp>
      <p:sp>
        <p:nvSpPr>
          <p:cNvPr id="6" name="Marcador de contenido 5">
            <a:extLst>
              <a:ext uri="{FF2B5EF4-FFF2-40B4-BE49-F238E27FC236}">
                <a16:creationId xmlns:a16="http://schemas.microsoft.com/office/drawing/2014/main" id="{77B4884B-F300-FC3B-14D0-31CC32B2EF77}"/>
              </a:ext>
            </a:extLst>
          </p:cNvPr>
          <p:cNvSpPr>
            <a:spLocks noGrp="1"/>
          </p:cNvSpPr>
          <p:nvPr>
            <p:ph sz="quarter" idx="4"/>
          </p:nvPr>
        </p:nvSpPr>
        <p:spPr>
          <a:xfrm>
            <a:off x="6007768" y="1616869"/>
            <a:ext cx="5704121" cy="2511391"/>
          </a:xfrm>
        </p:spPr>
        <p:txBody>
          <a:bodyPr>
            <a:noAutofit/>
          </a:bodyPr>
          <a:lstStyle/>
          <a:p>
            <a:pPr algn="just"/>
            <a:r>
              <a:rPr lang="es-MX" sz="1600" dirty="0"/>
              <a:t>Este tipo de liderazgo se orienta hacia las prácticas de los equipos directivos para el logro de una cultura inclusiva, siendo contenidos relevantes la justicia, la equidad, el respeto por la dignidad de los individuos, la participación, el trabajo por el bien común y el fomento de la igualdad de oportunidades (Murillo &amp; Fernández, en Carrasco &amp; Gonzales, 2017; </a:t>
            </a:r>
            <a:r>
              <a:rPr lang="es-MX" sz="1600" dirty="0" err="1"/>
              <a:t>Theoharis</a:t>
            </a:r>
            <a:r>
              <a:rPr lang="es-MX" sz="1600" dirty="0"/>
              <a:t>, 2007; </a:t>
            </a:r>
            <a:r>
              <a:rPr lang="es-MX" sz="1600" dirty="0" err="1"/>
              <a:t>Tintoré</a:t>
            </a:r>
            <a:r>
              <a:rPr lang="es-MX" sz="1600" dirty="0"/>
              <a:t>, 2018). </a:t>
            </a:r>
            <a:r>
              <a:rPr lang="es-MX" sz="1600" dirty="0" err="1"/>
              <a:t>Theoharis</a:t>
            </a:r>
            <a:r>
              <a:rPr lang="es-MX" sz="1600" dirty="0"/>
              <a:t> (2007) señala que el liderazgo para la justicia social comprende aquellas prácticas directivas orientadas a eliminar las condiciones de marginalización sea en materia de raza, clase, género, orientación sexual, discapacidad o cualquier otra.</a:t>
            </a:r>
            <a:endParaRPr lang="es-CL" sz="1600" dirty="0"/>
          </a:p>
        </p:txBody>
      </p:sp>
      <p:pic>
        <p:nvPicPr>
          <p:cNvPr id="4098" name="Picture 2" descr="Liderazgo pedagógico - Issuu">
            <a:extLst>
              <a:ext uri="{FF2B5EF4-FFF2-40B4-BE49-F238E27FC236}">
                <a16:creationId xmlns:a16="http://schemas.microsoft.com/office/drawing/2014/main" id="{1732D080-C3E8-B46D-ED68-FFD81E66E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48" y="1616869"/>
            <a:ext cx="5023047" cy="37417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laves para que la orientación contribuya a la justicia social -  educaweb.com">
            <a:extLst>
              <a:ext uri="{FF2B5EF4-FFF2-40B4-BE49-F238E27FC236}">
                <a16:creationId xmlns:a16="http://schemas.microsoft.com/office/drawing/2014/main" id="{02B37CCC-4A49-7A7D-98C8-8EECEC9A1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548" y="4933492"/>
            <a:ext cx="1541887" cy="180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81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55C06E-8536-B676-BAE7-E44251B5AB02}"/>
              </a:ext>
            </a:extLst>
          </p:cNvPr>
          <p:cNvSpPr>
            <a:spLocks noGrp="1"/>
          </p:cNvSpPr>
          <p:nvPr>
            <p:ph type="title"/>
          </p:nvPr>
        </p:nvSpPr>
        <p:spPr>
          <a:xfrm>
            <a:off x="646111" y="1751431"/>
            <a:ext cx="4084915" cy="700265"/>
          </a:xfrm>
        </p:spPr>
        <p:txBody>
          <a:bodyPr/>
          <a:lstStyle/>
          <a:p>
            <a:r>
              <a:rPr lang="es-MX" sz="2400" dirty="0"/>
              <a:t>LIDERAZGO EMOCIONAL</a:t>
            </a:r>
            <a:endParaRPr lang="es-CL" sz="2400" dirty="0"/>
          </a:p>
        </p:txBody>
      </p:sp>
      <p:sp>
        <p:nvSpPr>
          <p:cNvPr id="3" name="Marcador de contenido 2">
            <a:extLst>
              <a:ext uri="{FF2B5EF4-FFF2-40B4-BE49-F238E27FC236}">
                <a16:creationId xmlns:a16="http://schemas.microsoft.com/office/drawing/2014/main" id="{D7977E9D-1CAA-AC30-4AD8-A89FC1F2DF46}"/>
              </a:ext>
            </a:extLst>
          </p:cNvPr>
          <p:cNvSpPr>
            <a:spLocks noGrp="1"/>
          </p:cNvSpPr>
          <p:nvPr>
            <p:ph idx="1"/>
          </p:nvPr>
        </p:nvSpPr>
        <p:spPr>
          <a:xfrm>
            <a:off x="646111" y="4132534"/>
            <a:ext cx="9978886" cy="2272748"/>
          </a:xfrm>
        </p:spPr>
        <p:txBody>
          <a:bodyPr>
            <a:normAutofit fontScale="92500" lnSpcReduction="10000"/>
          </a:bodyPr>
          <a:lstStyle/>
          <a:p>
            <a:pPr algn="just"/>
            <a:r>
              <a:rPr lang="es-MX" dirty="0"/>
              <a:t>Según Goleman (2014), el líder desempeña un papel esencial en el ámbito emocional, influyendo en las emociones de los miembros del equipo y buscando motivarlos hacia la dirección adecuada y al logro del propósito común. Por lo tanto, una clave del ejercicio de este liderazgo es cómo el líder maneja la inteligencia emocional. En este sentido, es fundamental que desarrolle las capacidades de conocerse a sí mismo y autorregularse, así como de desarrollar conocimientos y habilidades sociales, como es la empatía y la confianza en los demás.</a:t>
            </a:r>
            <a:endParaRPr lang="es-CL" dirty="0"/>
          </a:p>
        </p:txBody>
      </p:sp>
      <p:pic>
        <p:nvPicPr>
          <p:cNvPr id="5122" name="Picture 2" descr="Liderazgo Emocional – Coaching para los Grandes Propósitos">
            <a:extLst>
              <a:ext uri="{FF2B5EF4-FFF2-40B4-BE49-F238E27FC236}">
                <a16:creationId xmlns:a16="http://schemas.microsoft.com/office/drawing/2014/main" id="{5E3F8BF1-954D-B733-5FB0-6542C4869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488" y="624477"/>
            <a:ext cx="4992688" cy="329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09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32</TotalTime>
  <Words>569</Words>
  <Application>Microsoft Office PowerPoint</Application>
  <PresentationFormat>Panorámica</PresentationFormat>
  <Paragraphs>14</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Century Gothic</vt:lpstr>
      <vt:lpstr>Wingdings 3</vt:lpstr>
      <vt:lpstr>Ion</vt:lpstr>
      <vt:lpstr>TIPOS DE LIDERAZGOS</vt:lpstr>
      <vt:lpstr>¿Cómo se define liderazgo educativo?</vt:lpstr>
      <vt:lpstr>Presentación de PowerPoint</vt:lpstr>
      <vt:lpstr>TIPOS DE LIDERAZGO</vt:lpstr>
      <vt:lpstr>Presentación de PowerPoint</vt:lpstr>
      <vt:lpstr>LIDERAZGO EMOCIONAL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LIDERAZGOS</dc:title>
  <dc:creator>Carolina Andrea Azocar Fuentes</dc:creator>
  <cp:lastModifiedBy>Carolina Andrea Azocar Fuentes</cp:lastModifiedBy>
  <cp:revision>3</cp:revision>
  <dcterms:created xsi:type="dcterms:W3CDTF">2022-05-26T22:42:33Z</dcterms:created>
  <dcterms:modified xsi:type="dcterms:W3CDTF">2022-05-26T23:20:09Z</dcterms:modified>
</cp:coreProperties>
</file>