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571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2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76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289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33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8386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9983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308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956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5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78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805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775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236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579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6633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E7A08-353A-4D4B-B3B9-8B1384BF0EA7}" type="datetimeFigureOut">
              <a:rPr lang="es-CL" smtClean="0"/>
              <a:t>23-07-2023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E6EDA1-3635-41E6-9F68-29119EA566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309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F47BE-DFBA-45DC-9823-E74B559B7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5535" y="1782698"/>
            <a:ext cx="7766936" cy="1646302"/>
          </a:xfrm>
        </p:spPr>
        <p:txBody>
          <a:bodyPr/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Números Cuarto Básico</a:t>
            </a:r>
            <a:br>
              <a:rPr lang="es-C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Parte 1</a:t>
            </a:r>
            <a:br>
              <a:rPr lang="es-C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Numeración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16C1CD-3531-45F6-9DC7-F32F234BF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Profesora Marisol Villalón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3C4039-7546-4B26-B23F-D9B5ABD4A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3" y="1110342"/>
            <a:ext cx="3234155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49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677EF57-08F4-46DC-B780-285FF4A69AE4}"/>
              </a:ext>
            </a:extLst>
          </p:cNvPr>
          <p:cNvSpPr txBox="1">
            <a:spLocks/>
          </p:cNvSpPr>
          <p:nvPr/>
        </p:nvSpPr>
        <p:spPr>
          <a:xfrm>
            <a:off x="811683" y="73220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Practiquemos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CD085F-BE00-4AA5-A9E3-AE2EAB88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82" y="1594624"/>
            <a:ext cx="8707065" cy="32103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D038428-9DE8-4302-B106-F5EC305A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876" y="4794626"/>
            <a:ext cx="7250282" cy="192931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ACBAD6D-19DF-4035-886B-B5F667A80F57}"/>
              </a:ext>
            </a:extLst>
          </p:cNvPr>
          <p:cNvSpPr txBox="1"/>
          <p:nvPr/>
        </p:nvSpPr>
        <p:spPr>
          <a:xfrm>
            <a:off x="3569110" y="2782529"/>
            <a:ext cx="539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       decena de mil                               80 000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01B134-CA62-4372-BFD1-4B473B7E375F}"/>
              </a:ext>
            </a:extLst>
          </p:cNvPr>
          <p:cNvSpPr txBox="1"/>
          <p:nvPr/>
        </p:nvSpPr>
        <p:spPr>
          <a:xfrm>
            <a:off x="3569109" y="3137113"/>
            <a:ext cx="539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       decena de mil                               40 000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5A05EC-B649-4D9F-B32A-CC9B24576740}"/>
              </a:ext>
            </a:extLst>
          </p:cNvPr>
          <p:cNvSpPr txBox="1"/>
          <p:nvPr/>
        </p:nvSpPr>
        <p:spPr>
          <a:xfrm>
            <a:off x="3569108" y="3489550"/>
            <a:ext cx="539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               decena                                        30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6A35FA-4373-47EA-A90F-81EFAD8B3120}"/>
              </a:ext>
            </a:extLst>
          </p:cNvPr>
          <p:cNvSpPr txBox="1"/>
          <p:nvPr/>
        </p:nvSpPr>
        <p:spPr>
          <a:xfrm>
            <a:off x="3588019" y="3858882"/>
            <a:ext cx="539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               unidad                                          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27C6F3-A373-4FA4-821E-51049E3EFB9D}"/>
              </a:ext>
            </a:extLst>
          </p:cNvPr>
          <p:cNvSpPr txBox="1"/>
          <p:nvPr/>
        </p:nvSpPr>
        <p:spPr>
          <a:xfrm>
            <a:off x="3569107" y="4203805"/>
            <a:ext cx="539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       unidad de mil                                  7 000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0C78A8A-B6F4-41AB-AC04-AB6893591EA6}"/>
              </a:ext>
            </a:extLst>
          </p:cNvPr>
          <p:cNvSpPr/>
          <p:nvPr/>
        </p:nvSpPr>
        <p:spPr>
          <a:xfrm>
            <a:off x="1917290" y="5290590"/>
            <a:ext cx="914400" cy="576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E7152AD-437B-4D42-84CB-BBA1AD178D79}"/>
              </a:ext>
            </a:extLst>
          </p:cNvPr>
          <p:cNvSpPr/>
          <p:nvPr/>
        </p:nvSpPr>
        <p:spPr>
          <a:xfrm>
            <a:off x="5533805" y="5302662"/>
            <a:ext cx="914400" cy="576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E6CE721-BAAC-4345-AB7A-54BEE6A3325B}"/>
              </a:ext>
            </a:extLst>
          </p:cNvPr>
          <p:cNvSpPr/>
          <p:nvPr/>
        </p:nvSpPr>
        <p:spPr>
          <a:xfrm>
            <a:off x="6823587" y="5953151"/>
            <a:ext cx="914400" cy="576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18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8" grpId="0"/>
      <p:bldP spid="9" grpId="0"/>
      <p:bldP spid="10" grpId="0"/>
      <p:bldP spid="3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A1AF2-3AE5-4E33-824A-B6649F02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dirty="0">
                <a:solidFill>
                  <a:schemeClr val="accent1">
                    <a:lumMod val="75000"/>
                  </a:schemeClr>
                </a:solidFill>
              </a:rPr>
              <a:t>¡Excelente trabajo!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537D8A-4904-43BC-9621-F7D2493F4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27" y="1516419"/>
            <a:ext cx="5341581" cy="53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FC359-CD88-4D27-AC2E-E1625F04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Representación de Números hasta</a:t>
            </a:r>
            <a:br>
              <a:rPr lang="es-C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 el 100 000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54870F-FE91-4B2A-A0A5-0242BDD5A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84" y="1817039"/>
            <a:ext cx="87725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3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8C4B6-4FBD-412C-B978-594DFF13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87" y="219020"/>
            <a:ext cx="8596668" cy="1320800"/>
          </a:xfrm>
        </p:spPr>
        <p:txBody>
          <a:bodyPr/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Practiquemos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B1ED9C-057C-440B-9CCA-5EF51240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970" y="934098"/>
            <a:ext cx="3334215" cy="26768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9013C-B080-45F7-AC20-B4811AC2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82" y="1149241"/>
            <a:ext cx="3191320" cy="7811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646EA21-3494-49E3-BEDE-FB2CF4EF3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482" y="3801643"/>
            <a:ext cx="3124200" cy="8477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C71BB08-37DB-4EDA-82EE-EB6517BD0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845" y="3791568"/>
            <a:ext cx="3334215" cy="26768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A4D24A-F0CB-42B8-9D0A-75EADEEB6B0E}"/>
              </a:ext>
            </a:extLst>
          </p:cNvPr>
          <p:cNvSpPr txBox="1"/>
          <p:nvPr/>
        </p:nvSpPr>
        <p:spPr>
          <a:xfrm>
            <a:off x="6655254" y="944722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60 000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5CC675-9AE7-4C7F-B5E7-24312A62A3BE}"/>
              </a:ext>
            </a:extLst>
          </p:cNvPr>
          <p:cNvSpPr txBox="1"/>
          <p:nvPr/>
        </p:nvSpPr>
        <p:spPr>
          <a:xfrm>
            <a:off x="6655254" y="1365778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6 000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1B3FC9-C60D-453F-B700-7608FAF157ED}"/>
              </a:ext>
            </a:extLst>
          </p:cNvPr>
          <p:cNvSpPr txBox="1"/>
          <p:nvPr/>
        </p:nvSpPr>
        <p:spPr>
          <a:xfrm>
            <a:off x="6655254" y="1926121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   600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872C994-E089-4C1E-A998-471AB5D9F8B5}"/>
              </a:ext>
            </a:extLst>
          </p:cNvPr>
          <p:cNvSpPr txBox="1"/>
          <p:nvPr/>
        </p:nvSpPr>
        <p:spPr>
          <a:xfrm>
            <a:off x="6655254" y="2492749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     60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5B9C88-54F9-4D23-8A17-2871F15A1431}"/>
              </a:ext>
            </a:extLst>
          </p:cNvPr>
          <p:cNvSpPr txBox="1"/>
          <p:nvPr/>
        </p:nvSpPr>
        <p:spPr>
          <a:xfrm>
            <a:off x="6920953" y="3059668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   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ABF77-6A0E-487B-8793-F08D07E65EBF}"/>
              </a:ext>
            </a:extLst>
          </p:cNvPr>
          <p:cNvSpPr txBox="1"/>
          <p:nvPr/>
        </p:nvSpPr>
        <p:spPr>
          <a:xfrm>
            <a:off x="6865529" y="3832582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40 000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A0EFD2-71E5-4BE5-8815-B38D123BD894}"/>
              </a:ext>
            </a:extLst>
          </p:cNvPr>
          <p:cNvSpPr txBox="1"/>
          <p:nvPr/>
        </p:nvSpPr>
        <p:spPr>
          <a:xfrm>
            <a:off x="6865529" y="4372394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4 000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8D76447-7584-4E8D-8C93-8D4F944FC16B}"/>
              </a:ext>
            </a:extLst>
          </p:cNvPr>
          <p:cNvSpPr txBox="1"/>
          <p:nvPr/>
        </p:nvSpPr>
        <p:spPr>
          <a:xfrm>
            <a:off x="6865528" y="4885656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   400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C109626-8DB2-4D8C-ACA4-F0A214AEE65A}"/>
              </a:ext>
            </a:extLst>
          </p:cNvPr>
          <p:cNvSpPr txBox="1"/>
          <p:nvPr/>
        </p:nvSpPr>
        <p:spPr>
          <a:xfrm>
            <a:off x="6865527" y="5392565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     40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FE6A199-C2CA-4358-BE5A-BA2CB4042C67}"/>
              </a:ext>
            </a:extLst>
          </p:cNvPr>
          <p:cNvSpPr txBox="1"/>
          <p:nvPr/>
        </p:nvSpPr>
        <p:spPr>
          <a:xfrm>
            <a:off x="7122514" y="5952543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     4</a:t>
            </a:r>
          </a:p>
        </p:txBody>
      </p:sp>
    </p:spTree>
    <p:extLst>
      <p:ext uri="{BB962C8B-B14F-4D97-AF65-F5344CB8AC3E}">
        <p14:creationId xmlns:p14="http://schemas.microsoft.com/office/powerpoint/2010/main" val="180354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CAC30-9E70-4B6F-A25F-1E2EDB5D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Lectura de números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07341-BAC1-4B5A-9A66-4395CE789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05" y="1930400"/>
            <a:ext cx="88106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FC2C2A1-627A-4689-93E0-461402E9903A}"/>
              </a:ext>
            </a:extLst>
          </p:cNvPr>
          <p:cNvSpPr txBox="1">
            <a:spLocks/>
          </p:cNvSpPr>
          <p:nvPr/>
        </p:nvSpPr>
        <p:spPr>
          <a:xfrm>
            <a:off x="723987" y="21902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Practiquemos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407B4F-B420-4397-A74E-FAC7D170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87" y="792268"/>
            <a:ext cx="8487960" cy="38010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1A540D-3B6C-4652-A79E-E025343B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58" y="4445350"/>
            <a:ext cx="8630854" cy="1790950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17D21AC2-783D-4C16-A6A7-21D5F5C7FE1E}"/>
              </a:ext>
            </a:extLst>
          </p:cNvPr>
          <p:cNvCxnSpPr>
            <a:cxnSpLocks/>
          </p:cNvCxnSpPr>
          <p:nvPr/>
        </p:nvCxnSpPr>
        <p:spPr>
          <a:xfrm>
            <a:off x="2192594" y="1936956"/>
            <a:ext cx="2664541" cy="176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B06373A-1E11-42F0-BC57-E667E1F2FC6C}"/>
              </a:ext>
            </a:extLst>
          </p:cNvPr>
          <p:cNvCxnSpPr/>
          <p:nvPr/>
        </p:nvCxnSpPr>
        <p:spPr>
          <a:xfrm>
            <a:off x="2094271" y="2920181"/>
            <a:ext cx="2684206" cy="508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5E3C9DE-5C48-4BBD-AFE8-37FD1C9F7169}"/>
              </a:ext>
            </a:extLst>
          </p:cNvPr>
          <p:cNvCxnSpPr/>
          <p:nvPr/>
        </p:nvCxnSpPr>
        <p:spPr>
          <a:xfrm>
            <a:off x="2192594" y="2340077"/>
            <a:ext cx="2664541" cy="1946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3B1FF58-6C4A-4E43-A61A-DA250E17FFE2}"/>
              </a:ext>
            </a:extLst>
          </p:cNvPr>
          <p:cNvCxnSpPr/>
          <p:nvPr/>
        </p:nvCxnSpPr>
        <p:spPr>
          <a:xfrm flipV="1">
            <a:off x="2192594" y="3018503"/>
            <a:ext cx="2585883" cy="521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C1074B0-BD8C-4537-8AA1-E7C9EE9B3A8A}"/>
              </a:ext>
            </a:extLst>
          </p:cNvPr>
          <p:cNvCxnSpPr/>
          <p:nvPr/>
        </p:nvCxnSpPr>
        <p:spPr>
          <a:xfrm flipV="1">
            <a:off x="2005781" y="3755923"/>
            <a:ext cx="2851354" cy="216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ACBC422-5AA8-4ADD-B0C3-715EB30B03FC}"/>
              </a:ext>
            </a:extLst>
          </p:cNvPr>
          <p:cNvSpPr txBox="1"/>
          <p:nvPr/>
        </p:nvSpPr>
        <p:spPr>
          <a:xfrm>
            <a:off x="2536723" y="4857135"/>
            <a:ext cx="667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Treinta y cuatro mil cincuenta y dos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C88A6B5-2D56-4D37-AB8C-BC2E7A22E382}"/>
              </a:ext>
            </a:extLst>
          </p:cNvPr>
          <p:cNvSpPr txBox="1"/>
          <p:nvPr/>
        </p:nvSpPr>
        <p:spPr>
          <a:xfrm>
            <a:off x="2536723" y="5260529"/>
            <a:ext cx="571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Quince mil doscientos sesenta y ocho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3B66DB1-EF5F-434F-B2EB-DC8AE9772B00}"/>
              </a:ext>
            </a:extLst>
          </p:cNvPr>
          <p:cNvSpPr txBox="1"/>
          <p:nvPr/>
        </p:nvSpPr>
        <p:spPr>
          <a:xfrm>
            <a:off x="2566219" y="5696400"/>
            <a:ext cx="554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Setenta y un mil trescientos nueve</a:t>
            </a:r>
          </a:p>
        </p:txBody>
      </p:sp>
    </p:spTree>
    <p:extLst>
      <p:ext uri="{BB962C8B-B14F-4D97-AF65-F5344CB8AC3E}">
        <p14:creationId xmlns:p14="http://schemas.microsoft.com/office/powerpoint/2010/main" val="2514380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DF95B-D8F0-44B8-9451-0A398BB7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Contar números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1E1C79-682A-4C08-BFFC-85C4246A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158" y="1679576"/>
            <a:ext cx="87249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3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0EA458-9C0B-4BBF-9B62-3579AA45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80" y="1553816"/>
            <a:ext cx="8421275" cy="404869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C185A5A-4F4B-4FCA-B108-3F70B4F4F91A}"/>
              </a:ext>
            </a:extLst>
          </p:cNvPr>
          <p:cNvSpPr txBox="1">
            <a:spLocks/>
          </p:cNvSpPr>
          <p:nvPr/>
        </p:nvSpPr>
        <p:spPr>
          <a:xfrm>
            <a:off x="811683" y="73220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Practiquemos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217AB9-A4EF-4C89-B365-A9E84BD29B37}"/>
              </a:ext>
            </a:extLst>
          </p:cNvPr>
          <p:cNvSpPr txBox="1"/>
          <p:nvPr/>
        </p:nvSpPr>
        <p:spPr>
          <a:xfrm>
            <a:off x="6213987" y="2271252"/>
            <a:ext cx="105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40 000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D095EA-1773-4CE7-B141-771BD4D612B4}"/>
              </a:ext>
            </a:extLst>
          </p:cNvPr>
          <p:cNvSpPr txBox="1"/>
          <p:nvPr/>
        </p:nvSpPr>
        <p:spPr>
          <a:xfrm>
            <a:off x="6213987" y="2939845"/>
            <a:ext cx="105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21 200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CF4A69-1A0C-45CC-AC0D-94C66E599C28}"/>
              </a:ext>
            </a:extLst>
          </p:cNvPr>
          <p:cNvSpPr txBox="1"/>
          <p:nvPr/>
        </p:nvSpPr>
        <p:spPr>
          <a:xfrm>
            <a:off x="6213987" y="3602582"/>
            <a:ext cx="105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39 540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8D4B82C-13D6-4297-83C1-186F10A88B70}"/>
              </a:ext>
            </a:extLst>
          </p:cNvPr>
          <p:cNvSpPr txBox="1"/>
          <p:nvPr/>
        </p:nvSpPr>
        <p:spPr>
          <a:xfrm>
            <a:off x="6282813" y="4271175"/>
            <a:ext cx="98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55 050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5138E7-B724-4A42-A37C-6023A3064A62}"/>
              </a:ext>
            </a:extLst>
          </p:cNvPr>
          <p:cNvSpPr txBox="1"/>
          <p:nvPr/>
        </p:nvSpPr>
        <p:spPr>
          <a:xfrm>
            <a:off x="6282813" y="49397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52 006</a:t>
            </a:r>
          </a:p>
        </p:txBody>
      </p:sp>
    </p:spTree>
    <p:extLst>
      <p:ext uri="{BB962C8B-B14F-4D97-AF65-F5344CB8AC3E}">
        <p14:creationId xmlns:p14="http://schemas.microsoft.com/office/powerpoint/2010/main" val="271727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EE7F55-1EBE-49EB-B337-976E4C597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10" y="712151"/>
            <a:ext cx="8049748" cy="57824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8C60759-DE99-4079-80DD-50691A026C82}"/>
              </a:ext>
            </a:extLst>
          </p:cNvPr>
          <p:cNvSpPr txBox="1"/>
          <p:nvPr/>
        </p:nvSpPr>
        <p:spPr>
          <a:xfrm>
            <a:off x="4100052" y="1651819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39 092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A9713F-BD96-4A8A-BB6B-5BBAAB82AF99}"/>
              </a:ext>
            </a:extLst>
          </p:cNvPr>
          <p:cNvSpPr txBox="1"/>
          <p:nvPr/>
        </p:nvSpPr>
        <p:spPr>
          <a:xfrm>
            <a:off x="5250426" y="1651819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40 092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78EC8-AAE4-4423-86A2-0D39858D00A3}"/>
              </a:ext>
            </a:extLst>
          </p:cNvPr>
          <p:cNvSpPr txBox="1"/>
          <p:nvPr/>
        </p:nvSpPr>
        <p:spPr>
          <a:xfrm>
            <a:off x="6513871" y="1651819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41 092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D61E41-973A-40FF-9C8C-C80F5C6B9E64}"/>
              </a:ext>
            </a:extLst>
          </p:cNvPr>
          <p:cNvSpPr txBox="1"/>
          <p:nvPr/>
        </p:nvSpPr>
        <p:spPr>
          <a:xfrm>
            <a:off x="7702540" y="1659504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42 092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27C469-2CB7-4CC6-8D82-0F62DE206937}"/>
              </a:ext>
            </a:extLst>
          </p:cNvPr>
          <p:cNvSpPr txBox="1"/>
          <p:nvPr/>
        </p:nvSpPr>
        <p:spPr>
          <a:xfrm>
            <a:off x="4100052" y="2315496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60 450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C763B1-0438-4126-AD93-1336D66301DB}"/>
              </a:ext>
            </a:extLst>
          </p:cNvPr>
          <p:cNvSpPr txBox="1"/>
          <p:nvPr/>
        </p:nvSpPr>
        <p:spPr>
          <a:xfrm>
            <a:off x="5250426" y="2318264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59 450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C84EE4-1F1F-4A5E-BC46-A9F489AD7530}"/>
              </a:ext>
            </a:extLst>
          </p:cNvPr>
          <p:cNvSpPr txBox="1"/>
          <p:nvPr/>
        </p:nvSpPr>
        <p:spPr>
          <a:xfrm>
            <a:off x="6513871" y="2337929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58 450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CFCADA-E269-48D4-B694-F8311F7A75E1}"/>
              </a:ext>
            </a:extLst>
          </p:cNvPr>
          <p:cNvSpPr txBox="1"/>
          <p:nvPr/>
        </p:nvSpPr>
        <p:spPr>
          <a:xfrm>
            <a:off x="7727120" y="2315496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57 450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94F9E3-C741-474C-B616-654CED947D60}"/>
              </a:ext>
            </a:extLst>
          </p:cNvPr>
          <p:cNvSpPr txBox="1"/>
          <p:nvPr/>
        </p:nvSpPr>
        <p:spPr>
          <a:xfrm>
            <a:off x="4086338" y="2979173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98 000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91A920-8D1E-4782-BD84-79228826E8BB}"/>
              </a:ext>
            </a:extLst>
          </p:cNvPr>
          <p:cNvSpPr txBox="1"/>
          <p:nvPr/>
        </p:nvSpPr>
        <p:spPr>
          <a:xfrm>
            <a:off x="5250426" y="2979173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97 000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1149B5-3BB7-41E2-80C4-8C5EB2E9A25D}"/>
              </a:ext>
            </a:extLst>
          </p:cNvPr>
          <p:cNvSpPr txBox="1"/>
          <p:nvPr/>
        </p:nvSpPr>
        <p:spPr>
          <a:xfrm>
            <a:off x="6513871" y="3006522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96 000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72AF33B-B908-4D66-9AEF-8CBFF52A4514}"/>
              </a:ext>
            </a:extLst>
          </p:cNvPr>
          <p:cNvSpPr txBox="1"/>
          <p:nvPr/>
        </p:nvSpPr>
        <p:spPr>
          <a:xfrm>
            <a:off x="7777316" y="2979173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95 000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BD80F3-4717-411C-898B-88B725696894}"/>
              </a:ext>
            </a:extLst>
          </p:cNvPr>
          <p:cNvSpPr txBox="1"/>
          <p:nvPr/>
        </p:nvSpPr>
        <p:spPr>
          <a:xfrm>
            <a:off x="4100052" y="4226508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42 823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5D3F80-7CBD-4013-BF0C-7721B9542870}"/>
              </a:ext>
            </a:extLst>
          </p:cNvPr>
          <p:cNvSpPr txBox="1"/>
          <p:nvPr/>
        </p:nvSpPr>
        <p:spPr>
          <a:xfrm>
            <a:off x="5363497" y="4226508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52 823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77BDE6B-6512-40C0-B047-3389133F30B1}"/>
              </a:ext>
            </a:extLst>
          </p:cNvPr>
          <p:cNvSpPr txBox="1"/>
          <p:nvPr/>
        </p:nvSpPr>
        <p:spPr>
          <a:xfrm>
            <a:off x="6513871" y="4242663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62 823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70201DD-1CFA-4E00-BC9F-E531E2FC6D1B}"/>
              </a:ext>
            </a:extLst>
          </p:cNvPr>
          <p:cNvSpPr txBox="1"/>
          <p:nvPr/>
        </p:nvSpPr>
        <p:spPr>
          <a:xfrm>
            <a:off x="7727120" y="4226508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72 823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0BC8F45-71B9-4F5F-B21C-E94ED4333B84}"/>
              </a:ext>
            </a:extLst>
          </p:cNvPr>
          <p:cNvSpPr txBox="1"/>
          <p:nvPr/>
        </p:nvSpPr>
        <p:spPr>
          <a:xfrm>
            <a:off x="4100052" y="4997348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54 609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2B02844-668D-4606-A34D-B3ECF4C85070}"/>
              </a:ext>
            </a:extLst>
          </p:cNvPr>
          <p:cNvSpPr txBox="1"/>
          <p:nvPr/>
        </p:nvSpPr>
        <p:spPr>
          <a:xfrm>
            <a:off x="5363497" y="4997348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44 609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B5A18B2-F2DA-423E-A3CB-609CBD55FF8D}"/>
              </a:ext>
            </a:extLst>
          </p:cNvPr>
          <p:cNvSpPr txBox="1"/>
          <p:nvPr/>
        </p:nvSpPr>
        <p:spPr>
          <a:xfrm>
            <a:off x="6513871" y="5005426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34 609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60ECCD3-25F8-4051-A18B-8651D48E02E4}"/>
              </a:ext>
            </a:extLst>
          </p:cNvPr>
          <p:cNvSpPr txBox="1"/>
          <p:nvPr/>
        </p:nvSpPr>
        <p:spPr>
          <a:xfrm>
            <a:off x="7713406" y="5005426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24 609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5606226-F8C4-4B33-AE69-EE63F45E823D}"/>
              </a:ext>
            </a:extLst>
          </p:cNvPr>
          <p:cNvSpPr txBox="1"/>
          <p:nvPr/>
        </p:nvSpPr>
        <p:spPr>
          <a:xfrm>
            <a:off x="4100052" y="5762346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71 350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61729F8-602D-4380-B72A-CA14F7ADBCFA}"/>
              </a:ext>
            </a:extLst>
          </p:cNvPr>
          <p:cNvSpPr txBox="1"/>
          <p:nvPr/>
        </p:nvSpPr>
        <p:spPr>
          <a:xfrm>
            <a:off x="5363497" y="5762346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61 350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E5B3FF9-99F0-4311-9B8B-B5789BD033D0}"/>
              </a:ext>
            </a:extLst>
          </p:cNvPr>
          <p:cNvSpPr txBox="1"/>
          <p:nvPr/>
        </p:nvSpPr>
        <p:spPr>
          <a:xfrm>
            <a:off x="6513871" y="5776517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51 350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6CC4699-B731-4839-A906-616B13F26905}"/>
              </a:ext>
            </a:extLst>
          </p:cNvPr>
          <p:cNvSpPr txBox="1"/>
          <p:nvPr/>
        </p:nvSpPr>
        <p:spPr>
          <a:xfrm>
            <a:off x="7777316" y="5750029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41 350</a:t>
            </a:r>
          </a:p>
        </p:txBody>
      </p:sp>
    </p:spTree>
    <p:extLst>
      <p:ext uri="{BB962C8B-B14F-4D97-AF65-F5344CB8AC3E}">
        <p14:creationId xmlns:p14="http://schemas.microsoft.com/office/powerpoint/2010/main" val="384377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A4BBE-1E4C-488B-A1B5-3922B3D3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Valor posicional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9B12FB-8C64-485E-B292-206D5F729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34" y="1494161"/>
            <a:ext cx="88106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2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940</TotalTime>
  <Words>158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Faceta</vt:lpstr>
      <vt:lpstr>Números Cuarto Básico Parte 1 Numeración</vt:lpstr>
      <vt:lpstr>Representación de Números hasta  el 100 000</vt:lpstr>
      <vt:lpstr>Practiquemos</vt:lpstr>
      <vt:lpstr>Lectura de números</vt:lpstr>
      <vt:lpstr>Presentación de PowerPoint</vt:lpstr>
      <vt:lpstr>Contar números</vt:lpstr>
      <vt:lpstr>Presentación de PowerPoint</vt:lpstr>
      <vt:lpstr>Presentación de PowerPoint</vt:lpstr>
      <vt:lpstr>Valor posicional</vt:lpstr>
      <vt:lpstr>Presentación de PowerPoint</vt:lpstr>
      <vt:lpstr>¡Excelente trabajo!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Cuarto Básico</dc:title>
  <dc:creator>M V</dc:creator>
  <cp:lastModifiedBy>M V</cp:lastModifiedBy>
  <cp:revision>17</cp:revision>
  <dcterms:created xsi:type="dcterms:W3CDTF">2020-11-17T16:21:01Z</dcterms:created>
  <dcterms:modified xsi:type="dcterms:W3CDTF">2023-07-23T15:12:06Z</dcterms:modified>
</cp:coreProperties>
</file>