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8511-5874-4079-8DAE-763E424A14CE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ACE1-10A3-4ACC-A80C-5AF13BC9AA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8597-FA1B-48C0-AE58-684B10694FD0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D990-5EC6-402A-9CFE-BB49106CB8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0F39-E511-4AEC-BCCD-49658CB6209C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E62D-940D-414E-A1AE-C97890C0F3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D404-6529-4623-8534-2AA7D52BD9E7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53B9-1D80-4EB5-817F-E7C86DAB81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955D-67B9-4FE7-B11A-7626613CB6E3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6F5C-9CA8-4E7C-9B1D-ED683228C4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EB2D-870A-45C4-A292-D58F8255AF37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0AC0D-C394-4F56-9E91-09F5D22F4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4E4F-6527-4053-8EDC-C0D0F530D8FF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952B-9412-4782-AFBD-9675B26BFA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DD23-AF22-4C27-86A2-8EC63F2E031B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2273-5B8E-4DB6-A739-ABA1EAEC11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F4DE-66BE-4016-9D31-41295F7DACEF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DDAE-7414-4F99-A9A9-AD9D537A47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8741-63D1-4544-BAF5-40F36ACAA079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A941-D187-4B49-BAD0-05203AC78A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5400-0CDD-4574-B166-7AA62DDDC86A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053D1-CC72-4BD6-A856-35506532CD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6CD77-EF29-4C27-AD20-405EA95B47C5}" type="datetimeFigureOut">
              <a:rPr lang="es-ES"/>
              <a:pPr>
                <a:defRPr/>
              </a:pPr>
              <a:t>30/01/2012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C4207E-0658-4E57-8CD8-16F948D1AF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s-ES" smtClean="0"/>
              <a:t>Modesto Sierra Vázquez</a:t>
            </a:r>
          </a:p>
          <a:p>
            <a:pPr marR="0"/>
            <a:endParaRPr lang="es-ES" smtClean="0"/>
          </a:p>
          <a:p>
            <a:pPr marR="0"/>
            <a:r>
              <a:rPr lang="es-ES" smtClean="0"/>
              <a:t>Pasantia Chile - 2012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412875"/>
            <a:ext cx="74199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Resolución de Ecuaciones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25"/>
            <a:ext cx="91725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644900"/>
            <a:ext cx="90106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739099" y="1416258"/>
            <a:ext cx="8305800" cy="1143000"/>
          </a:xfrm>
          <a:prstGeom prst="rect">
            <a:avLst/>
          </a:prstGeom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Ecuaciones Lineales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628775"/>
            <a:ext cx="9020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3357563"/>
            <a:ext cx="90011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227763" y="2852738"/>
            <a:ext cx="2763837" cy="32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3975"/>
            <a:ext cx="92011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Ecuaciones Cuadráticas</a:t>
            </a:r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2276475"/>
            <a:ext cx="88963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359775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0700"/>
            <a:ext cx="929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0" y="1557338"/>
            <a:ext cx="9220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450" y="3048000"/>
            <a:ext cx="948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07950" y="2852738"/>
            <a:ext cx="6767513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Álgebra Abstracta</a:t>
            </a:r>
            <a:endParaRPr lang="es-E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5463"/>
            <a:ext cx="90773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3644900"/>
            <a:ext cx="8743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0863"/>
            <a:ext cx="896461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268538" y="1484313"/>
            <a:ext cx="17986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06780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Introducción</a:t>
            </a:r>
          </a:p>
        </p:txBody>
      </p:sp>
      <p:pic>
        <p:nvPicPr>
          <p:cNvPr id="14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349500"/>
            <a:ext cx="8229600" cy="1295400"/>
          </a:xfrm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02075"/>
            <a:ext cx="8488362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52513"/>
            <a:ext cx="75850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Inicios del Algebra y Clasificación</a:t>
            </a:r>
            <a:endParaRPr lang="es-ES" dirty="0"/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989138"/>
            <a:ext cx="8677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3429000"/>
            <a:ext cx="8743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5862638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119188"/>
            <a:ext cx="89630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2043113"/>
            <a:ext cx="89725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732588" y="4508500"/>
            <a:ext cx="223202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323850" y="-963613"/>
            <a:ext cx="8229600" cy="4389438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75" y="981075"/>
            <a:ext cx="9124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41663"/>
            <a:ext cx="84963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07950" y="1700213"/>
            <a:ext cx="215900" cy="166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692150"/>
            <a:ext cx="8491538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El Álgebra Geométrica</a:t>
            </a:r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2205038"/>
            <a:ext cx="8934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1725"/>
            <a:ext cx="88931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443663" y="5013325"/>
            <a:ext cx="22320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981075"/>
            <a:ext cx="88868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12</Words>
  <Application>Microsoft Office PowerPoint</Application>
  <PresentationFormat>Presentación en pantalla (4:3)</PresentationFormat>
  <Paragraphs>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Constantia</vt:lpstr>
      <vt:lpstr>Arial</vt:lpstr>
      <vt:lpstr>Calibri</vt:lpstr>
      <vt:lpstr>Wingdings 2</vt:lpstr>
      <vt:lpstr>Flujo</vt:lpstr>
      <vt:lpstr>Flujo</vt:lpstr>
      <vt:lpstr>Flujo</vt:lpstr>
      <vt:lpstr>Flujo</vt:lpstr>
      <vt:lpstr>Diapositiva 1</vt:lpstr>
      <vt:lpstr>Introducción</vt:lpstr>
      <vt:lpstr>Inicios del Algebra y Clasificación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USAL</dc:creator>
  <cp:lastModifiedBy>Usuario</cp:lastModifiedBy>
  <cp:revision>6</cp:revision>
  <dcterms:created xsi:type="dcterms:W3CDTF">2012-01-30T08:56:48Z</dcterms:created>
  <dcterms:modified xsi:type="dcterms:W3CDTF">2012-01-30T18:58:14Z</dcterms:modified>
</cp:coreProperties>
</file>