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emf" ContentType="image/x-emf"/>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 id="2147483708" r:id="rId4"/>
    <p:sldMasterId id="2147483720" r:id="rId5"/>
  </p:sldMasterIdLst>
  <p:notesMasterIdLst>
    <p:notesMasterId r:id="rId22"/>
  </p:notesMasterIdLst>
  <p:sldIdLst>
    <p:sldId id="256" r:id="rId6"/>
    <p:sldId id="268" r:id="rId7"/>
    <p:sldId id="269" r:id="rId8"/>
    <p:sldId id="270" r:id="rId9"/>
    <p:sldId id="271" r:id="rId10"/>
    <p:sldId id="267" r:id="rId11"/>
    <p:sldId id="257" r:id="rId12"/>
    <p:sldId id="258" r:id="rId13"/>
    <p:sldId id="259" r:id="rId14"/>
    <p:sldId id="260" r:id="rId15"/>
    <p:sldId id="261" r:id="rId16"/>
    <p:sldId id="262" r:id="rId17"/>
    <p:sldId id="263" r:id="rId18"/>
    <p:sldId id="264" r:id="rId19"/>
    <p:sldId id="265" r:id="rId20"/>
    <p:sldId id="266" r:id="rId21"/>
  </p:sldIdLst>
  <p:sldSz cx="9144000" cy="6858000" type="screen4x3"/>
  <p:notesSz cx="6858000" cy="9144000"/>
  <p:defaultText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slideMaster" Target="slideMasters/slideMaster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3_2">
  <dgm:title val=""/>
  <dgm:desc val=""/>
  <dgm:catLst>
    <dgm:cat type="accent3" pri="11200"/>
  </dgm:catLst>
  <dgm:styleLbl name="node0">
    <dgm:fillClrLst meth="repeat">
      <a:schemeClr val="accent3"/>
    </dgm:fillClrLst>
    <dgm:linClrLst meth="repeat">
      <a:schemeClr val="lt1"/>
    </dgm:linClrLst>
    <dgm:effectClrLst/>
    <dgm:txLinClrLst/>
    <dgm:txFillClrLst/>
    <dgm:txEffectClrLst/>
  </dgm:styleLbl>
  <dgm:styleLbl name="node1">
    <dgm:fillClrLst meth="repeat">
      <a:schemeClr val="accent3"/>
    </dgm:fillClrLst>
    <dgm:linClrLst meth="repeat">
      <a:schemeClr val="lt1"/>
    </dgm:linClrLst>
    <dgm:effectClrLst/>
    <dgm:txLinClrLst/>
    <dgm:txFillClrLst/>
    <dgm:txEffectClrLst/>
  </dgm:styleLbl>
  <dgm:styleLbl name="alignNode1">
    <dgm:fillClrLst meth="repeat">
      <a:schemeClr val="accent3"/>
    </dgm:fillClrLst>
    <dgm:linClrLst meth="repeat">
      <a:schemeClr val="accent3"/>
    </dgm:linClrLst>
    <dgm:effectClrLst/>
    <dgm:txLinClrLst/>
    <dgm:txFillClrLst/>
    <dgm:txEffectClrLst/>
  </dgm:styleLbl>
  <dgm:styleLbl name="lnNode1">
    <dgm:fillClrLst meth="repeat">
      <a:schemeClr val="accent3"/>
    </dgm:fillClrLst>
    <dgm:linClrLst meth="repeat">
      <a:schemeClr val="lt1"/>
    </dgm:linClrLst>
    <dgm:effectClrLst/>
    <dgm:txLinClrLst/>
    <dgm:txFillClrLst/>
    <dgm:txEffectClrLst/>
  </dgm:styleLbl>
  <dgm:styleLbl name="vennNode1">
    <dgm:fillClrLst meth="repeat">
      <a:schemeClr val="accent3">
        <a:alpha val="50000"/>
      </a:schemeClr>
    </dgm:fillClrLst>
    <dgm:linClrLst meth="repeat">
      <a:schemeClr val="lt1"/>
    </dgm:linClrLst>
    <dgm:effectClrLst/>
    <dgm:txLinClrLst/>
    <dgm:txFillClrLst/>
    <dgm:txEffectClrLst/>
  </dgm:styleLbl>
  <dgm:styleLbl name="node2">
    <dgm:fillClrLst meth="repeat">
      <a:schemeClr val="accent3"/>
    </dgm:fillClrLst>
    <dgm:linClrLst meth="repeat">
      <a:schemeClr val="lt1"/>
    </dgm:linClrLst>
    <dgm:effectClrLst/>
    <dgm:txLinClrLst/>
    <dgm:txFillClrLst/>
    <dgm:txEffectClrLst/>
  </dgm:styleLbl>
  <dgm:styleLbl name="node3">
    <dgm:fillClrLst meth="repeat">
      <a:schemeClr val="accent3"/>
    </dgm:fillClrLst>
    <dgm:linClrLst meth="repeat">
      <a:schemeClr val="lt1"/>
    </dgm:linClrLst>
    <dgm:effectClrLst/>
    <dgm:txLinClrLst/>
    <dgm:txFillClrLst/>
    <dgm:txEffectClrLst/>
  </dgm:styleLbl>
  <dgm:styleLbl name="node4">
    <dgm:fillClrLst meth="repeat">
      <a:schemeClr val="accent3"/>
    </dgm:fillClrLst>
    <dgm:linClrLst meth="repeat">
      <a:schemeClr val="lt1"/>
    </dgm:linClrLst>
    <dgm:effectClrLst/>
    <dgm:txLinClrLst/>
    <dgm:txFillClrLst/>
    <dgm:txEffectClrLst/>
  </dgm:styleLbl>
  <dgm:styleLbl name="f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3">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a:tint val="50000"/>
      </a:schemeClr>
    </dgm:linClrLst>
    <dgm:effectClrLst/>
    <dgm:txLinClrLst/>
    <dgm:txFillClrLst meth="repeat">
      <a:schemeClr val="tx1"/>
    </dgm:txFillClrLst>
    <dgm:txEffectClrLst/>
  </dgm:styleLbl>
  <dgm:styleLbl name="asst0">
    <dgm:fillClrLst meth="repeat">
      <a:schemeClr val="accent3"/>
    </dgm:fillClrLst>
    <dgm:linClrLst meth="repeat">
      <a:schemeClr val="lt1"/>
    </dgm:linClrLst>
    <dgm:effectClrLst/>
    <dgm:txLinClrLst/>
    <dgm:txFillClrLst/>
    <dgm:txEffectClrLst/>
  </dgm:styleLbl>
  <dgm:styleLbl name="asst1">
    <dgm:fillClrLst meth="repeat">
      <a:schemeClr val="accent3"/>
    </dgm:fillClrLst>
    <dgm:linClrLst meth="repeat">
      <a:schemeClr val="lt1"/>
    </dgm:linClrLst>
    <dgm:effectClrLst/>
    <dgm:txLinClrLst/>
    <dgm:txFillClrLst/>
    <dgm:txEffectClrLst/>
  </dgm:styleLbl>
  <dgm:styleLbl name="asst2">
    <dgm:fillClrLst meth="repeat">
      <a:schemeClr val="accent3"/>
    </dgm:fillClrLst>
    <dgm:linClrLst meth="repeat">
      <a:schemeClr val="lt1"/>
    </dgm:linClrLst>
    <dgm:effectClrLst/>
    <dgm:txLinClrLst/>
    <dgm:txFillClrLst/>
    <dgm:txEffectClrLst/>
  </dgm:styleLbl>
  <dgm:styleLbl name="asst3">
    <dgm:fillClrLst meth="repeat">
      <a:schemeClr val="accent3"/>
    </dgm:fillClrLst>
    <dgm:linClrLst meth="repeat">
      <a:schemeClr val="lt1"/>
    </dgm:linClrLst>
    <dgm:effectClrLst/>
    <dgm:txLinClrLst/>
    <dgm:txFillClrLst/>
    <dgm:txEffectClrLst/>
  </dgm:styleLbl>
  <dgm:styleLbl name="asst4">
    <dgm:fillClrLst meth="repeat">
      <a:schemeClr val="accent3"/>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meth="repeat">
      <a:schemeClr val="lt1"/>
    </dgm:txFillClrLst>
    <dgm:txEffectClrLst/>
  </dgm:styleLbl>
  <dgm:styleLbl name="parChTrans2D2">
    <dgm:fillClrLst meth="repeat">
      <a:schemeClr val="accent3"/>
    </dgm:fillClrLst>
    <dgm:linClrLst meth="repeat">
      <a:schemeClr val="accent3"/>
    </dgm:linClrLst>
    <dgm:effectClrLst/>
    <dgm:txLinClrLst/>
    <dgm:txFillClrLst meth="repeat">
      <a:schemeClr val="lt1"/>
    </dgm:txFillClrLst>
    <dgm:txEffectClrLst/>
  </dgm:styleLbl>
  <dgm:styleLbl name="parChTrans2D3">
    <dgm:fillClrLst meth="repeat">
      <a:schemeClr val="accent3"/>
    </dgm:fillClrLst>
    <dgm:linClrLst meth="repeat">
      <a:schemeClr val="accent3"/>
    </dgm:linClrLst>
    <dgm:effectClrLst/>
    <dgm:txLinClrLst/>
    <dgm:txFillClrLst meth="repeat">
      <a:schemeClr val="lt1"/>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CE38924-C3D7-4FFA-A8C5-03F65D74164C}" type="doc">
      <dgm:prSet loTypeId="urn:microsoft.com/office/officeart/2005/8/layout/process5" loCatId="process" qsTypeId="urn:microsoft.com/office/officeart/2005/8/quickstyle/simple1" qsCatId="simple" csTypeId="urn:microsoft.com/office/officeart/2005/8/colors/accent1_2" csCatId="accent1" phldr="1"/>
      <dgm:spPr/>
      <dgm:t>
        <a:bodyPr/>
        <a:lstStyle/>
        <a:p>
          <a:endParaRPr lang="es-ES"/>
        </a:p>
      </dgm:t>
    </dgm:pt>
    <dgm:pt modelId="{F29689F8-7A6B-4AE8-B75F-6E0A85D29BCC}">
      <dgm:prSet phldrT="[Texto]" custT="1"/>
      <dgm:spPr/>
      <dgm:t>
        <a:bodyPr/>
        <a:lstStyle/>
        <a:p>
          <a:r>
            <a:rPr lang="es-ES" sz="1600" dirty="0" smtClean="0"/>
            <a:t>Sociedad del siglo XXI</a:t>
          </a:r>
          <a:endParaRPr lang="es-ES" sz="1600" dirty="0"/>
        </a:p>
      </dgm:t>
    </dgm:pt>
    <dgm:pt modelId="{FA519696-85E0-42D5-B87D-B4E248FE949C}" type="parTrans" cxnId="{B8CC10C5-5FDC-45FA-BF7D-B501396D0FA0}">
      <dgm:prSet/>
      <dgm:spPr/>
      <dgm:t>
        <a:bodyPr/>
        <a:lstStyle/>
        <a:p>
          <a:endParaRPr lang="es-ES"/>
        </a:p>
      </dgm:t>
    </dgm:pt>
    <dgm:pt modelId="{18EF793D-82A0-40F0-8964-04BD98A15FF2}" type="sibTrans" cxnId="{B8CC10C5-5FDC-45FA-BF7D-B501396D0FA0}">
      <dgm:prSet/>
      <dgm:spPr/>
      <dgm:t>
        <a:bodyPr/>
        <a:lstStyle/>
        <a:p>
          <a:endParaRPr lang="es-ES" dirty="0"/>
        </a:p>
      </dgm:t>
    </dgm:pt>
    <dgm:pt modelId="{C81385C1-C260-446F-B41A-7207FBF02994}">
      <dgm:prSet phldrT="[Texto]" custT="1"/>
      <dgm:spPr/>
      <dgm:t>
        <a:bodyPr/>
        <a:lstStyle/>
        <a:p>
          <a:r>
            <a:rPr lang="es-ES" sz="1600" dirty="0" smtClean="0"/>
            <a:t>Aumento de la tecnologización</a:t>
          </a:r>
          <a:endParaRPr lang="es-ES" sz="1600" dirty="0"/>
        </a:p>
      </dgm:t>
    </dgm:pt>
    <dgm:pt modelId="{8070DF90-C1C8-4C40-B0B9-83D3182C82A4}" type="parTrans" cxnId="{9E1D8C14-4990-4279-B806-7CF6B1C2016B}">
      <dgm:prSet/>
      <dgm:spPr/>
      <dgm:t>
        <a:bodyPr/>
        <a:lstStyle/>
        <a:p>
          <a:endParaRPr lang="es-ES"/>
        </a:p>
      </dgm:t>
    </dgm:pt>
    <dgm:pt modelId="{B5B4372D-1213-4447-89E7-A752FC115B76}" type="sibTrans" cxnId="{9E1D8C14-4990-4279-B806-7CF6B1C2016B}">
      <dgm:prSet/>
      <dgm:spPr/>
      <dgm:t>
        <a:bodyPr/>
        <a:lstStyle/>
        <a:p>
          <a:endParaRPr lang="es-ES" dirty="0"/>
        </a:p>
      </dgm:t>
    </dgm:pt>
    <dgm:pt modelId="{7A7BE776-2E70-48D3-B065-267B5CF70B35}">
      <dgm:prSet phldrT="[Texto]" custT="1"/>
      <dgm:spPr/>
      <dgm:t>
        <a:bodyPr/>
        <a:lstStyle/>
        <a:p>
          <a:r>
            <a:rPr lang="es-ES" sz="1600" dirty="0" smtClean="0"/>
            <a:t>Producción y acceso a la información</a:t>
          </a:r>
          <a:endParaRPr lang="es-ES" sz="1600" dirty="0"/>
        </a:p>
      </dgm:t>
    </dgm:pt>
    <dgm:pt modelId="{FF1D1C66-E85C-4029-B73E-6B763E7DC4C7}" type="parTrans" cxnId="{EA27D00E-5EDA-404A-A099-33684AB81210}">
      <dgm:prSet/>
      <dgm:spPr/>
      <dgm:t>
        <a:bodyPr/>
        <a:lstStyle/>
        <a:p>
          <a:endParaRPr lang="es-ES"/>
        </a:p>
      </dgm:t>
    </dgm:pt>
    <dgm:pt modelId="{4C280441-BA01-43D7-A91F-ABC04E263BCA}" type="sibTrans" cxnId="{EA27D00E-5EDA-404A-A099-33684AB81210}">
      <dgm:prSet/>
      <dgm:spPr/>
      <dgm:t>
        <a:bodyPr/>
        <a:lstStyle/>
        <a:p>
          <a:endParaRPr lang="es-ES" dirty="0"/>
        </a:p>
      </dgm:t>
    </dgm:pt>
    <dgm:pt modelId="{70311FED-AC98-41F8-9894-BEB1041851A2}">
      <dgm:prSet phldrT="[Texto]" custT="1"/>
      <dgm:spPr/>
      <dgm:t>
        <a:bodyPr/>
        <a:lstStyle/>
        <a:p>
          <a:r>
            <a:rPr lang="es-ES" sz="1600" dirty="0" smtClean="0"/>
            <a:t>Cambio en los contextos laborales</a:t>
          </a:r>
          <a:endParaRPr lang="es-ES" sz="1600" dirty="0"/>
        </a:p>
      </dgm:t>
    </dgm:pt>
    <dgm:pt modelId="{D759D4E8-A41A-4F48-91B5-037AC50ECE7A}" type="parTrans" cxnId="{03912BEC-DC63-43E4-9185-29C83D55D3C3}">
      <dgm:prSet/>
      <dgm:spPr/>
      <dgm:t>
        <a:bodyPr/>
        <a:lstStyle/>
        <a:p>
          <a:endParaRPr lang="es-ES"/>
        </a:p>
      </dgm:t>
    </dgm:pt>
    <dgm:pt modelId="{4E064101-D15E-4209-A2F1-051A2B84360C}" type="sibTrans" cxnId="{03912BEC-DC63-43E4-9185-29C83D55D3C3}">
      <dgm:prSet/>
      <dgm:spPr/>
      <dgm:t>
        <a:bodyPr/>
        <a:lstStyle/>
        <a:p>
          <a:endParaRPr lang="es-ES" dirty="0"/>
        </a:p>
      </dgm:t>
    </dgm:pt>
    <dgm:pt modelId="{6CEDA75C-1954-44F3-AB94-5D9663D97664}">
      <dgm:prSet phldrT="[Texto]" custT="1"/>
      <dgm:spPr/>
      <dgm:t>
        <a:bodyPr/>
        <a:lstStyle/>
        <a:p>
          <a:pPr algn="ctr"/>
          <a:r>
            <a:rPr lang="es-ES" sz="1500" dirty="0" smtClean="0"/>
            <a:t>- </a:t>
          </a:r>
          <a:r>
            <a:rPr lang="es-ES" sz="1600" dirty="0" smtClean="0"/>
            <a:t>Flexibilidad</a:t>
          </a:r>
        </a:p>
        <a:p>
          <a:pPr algn="ctr"/>
          <a:r>
            <a:rPr lang="es-ES" sz="1600" dirty="0" smtClean="0"/>
            <a:t>- Resolución de problemas y creatividad</a:t>
          </a:r>
        </a:p>
        <a:p>
          <a:pPr algn="ctr"/>
          <a:r>
            <a:rPr lang="es-ES" sz="1600" dirty="0" smtClean="0"/>
            <a:t>- Disposición al aprendizaje</a:t>
          </a:r>
          <a:endParaRPr lang="es-ES" sz="1600" dirty="0"/>
        </a:p>
      </dgm:t>
    </dgm:pt>
    <dgm:pt modelId="{1BFBC71F-7ADB-4DC2-9030-F8553D9B5B0F}" type="parTrans" cxnId="{19B7D598-053C-4179-AFD4-4546544C88F2}">
      <dgm:prSet/>
      <dgm:spPr/>
      <dgm:t>
        <a:bodyPr/>
        <a:lstStyle/>
        <a:p>
          <a:endParaRPr lang="es-ES"/>
        </a:p>
      </dgm:t>
    </dgm:pt>
    <dgm:pt modelId="{4B4AF165-3084-4B47-AC12-5EE505E7D068}" type="sibTrans" cxnId="{19B7D598-053C-4179-AFD4-4546544C88F2}">
      <dgm:prSet/>
      <dgm:spPr/>
      <dgm:t>
        <a:bodyPr/>
        <a:lstStyle/>
        <a:p>
          <a:endParaRPr lang="es-ES"/>
        </a:p>
      </dgm:t>
    </dgm:pt>
    <dgm:pt modelId="{CA7856BE-6327-4699-AB65-FFBF76F5C17D}" type="pres">
      <dgm:prSet presAssocID="{0CE38924-C3D7-4FFA-A8C5-03F65D74164C}" presName="diagram" presStyleCnt="0">
        <dgm:presLayoutVars>
          <dgm:dir/>
          <dgm:resizeHandles val="exact"/>
        </dgm:presLayoutVars>
      </dgm:prSet>
      <dgm:spPr/>
      <dgm:t>
        <a:bodyPr/>
        <a:lstStyle/>
        <a:p>
          <a:endParaRPr lang="es-ES"/>
        </a:p>
      </dgm:t>
    </dgm:pt>
    <dgm:pt modelId="{BF1A8D48-C8C9-4108-9DB4-24A62730A199}" type="pres">
      <dgm:prSet presAssocID="{F29689F8-7A6B-4AE8-B75F-6E0A85D29BCC}" presName="node" presStyleLbl="node1" presStyleIdx="0" presStyleCnt="5">
        <dgm:presLayoutVars>
          <dgm:bulletEnabled val="1"/>
        </dgm:presLayoutVars>
      </dgm:prSet>
      <dgm:spPr/>
      <dgm:t>
        <a:bodyPr/>
        <a:lstStyle/>
        <a:p>
          <a:endParaRPr lang="es-ES"/>
        </a:p>
      </dgm:t>
    </dgm:pt>
    <dgm:pt modelId="{A3F5C2FF-ECE8-4EF4-81C9-B4121DDB6A6E}" type="pres">
      <dgm:prSet presAssocID="{18EF793D-82A0-40F0-8964-04BD98A15FF2}" presName="sibTrans" presStyleLbl="sibTrans2D1" presStyleIdx="0" presStyleCnt="4"/>
      <dgm:spPr/>
      <dgm:t>
        <a:bodyPr/>
        <a:lstStyle/>
        <a:p>
          <a:endParaRPr lang="es-ES"/>
        </a:p>
      </dgm:t>
    </dgm:pt>
    <dgm:pt modelId="{BE9E0389-BC67-4048-94D6-0B121484135E}" type="pres">
      <dgm:prSet presAssocID="{18EF793D-82A0-40F0-8964-04BD98A15FF2}" presName="connectorText" presStyleLbl="sibTrans2D1" presStyleIdx="0" presStyleCnt="4"/>
      <dgm:spPr/>
      <dgm:t>
        <a:bodyPr/>
        <a:lstStyle/>
        <a:p>
          <a:endParaRPr lang="es-ES"/>
        </a:p>
      </dgm:t>
    </dgm:pt>
    <dgm:pt modelId="{FF1C33E1-52ED-46A1-B29D-A21095C66947}" type="pres">
      <dgm:prSet presAssocID="{C81385C1-C260-446F-B41A-7207FBF02994}" presName="node" presStyleLbl="node1" presStyleIdx="1" presStyleCnt="5">
        <dgm:presLayoutVars>
          <dgm:bulletEnabled val="1"/>
        </dgm:presLayoutVars>
      </dgm:prSet>
      <dgm:spPr/>
      <dgm:t>
        <a:bodyPr/>
        <a:lstStyle/>
        <a:p>
          <a:endParaRPr lang="es-ES"/>
        </a:p>
      </dgm:t>
    </dgm:pt>
    <dgm:pt modelId="{6497AF59-8981-4770-9D98-B9DBE1F708B2}" type="pres">
      <dgm:prSet presAssocID="{B5B4372D-1213-4447-89E7-A752FC115B76}" presName="sibTrans" presStyleLbl="sibTrans2D1" presStyleIdx="1" presStyleCnt="4"/>
      <dgm:spPr/>
      <dgm:t>
        <a:bodyPr/>
        <a:lstStyle/>
        <a:p>
          <a:endParaRPr lang="es-ES"/>
        </a:p>
      </dgm:t>
    </dgm:pt>
    <dgm:pt modelId="{780F67BB-DC67-4A49-A4E8-439A65B41757}" type="pres">
      <dgm:prSet presAssocID="{B5B4372D-1213-4447-89E7-A752FC115B76}" presName="connectorText" presStyleLbl="sibTrans2D1" presStyleIdx="1" presStyleCnt="4"/>
      <dgm:spPr/>
      <dgm:t>
        <a:bodyPr/>
        <a:lstStyle/>
        <a:p>
          <a:endParaRPr lang="es-ES"/>
        </a:p>
      </dgm:t>
    </dgm:pt>
    <dgm:pt modelId="{180E7933-FCEB-422A-A57A-BB52437082F8}" type="pres">
      <dgm:prSet presAssocID="{7A7BE776-2E70-48D3-B065-267B5CF70B35}" presName="node" presStyleLbl="node1" presStyleIdx="2" presStyleCnt="5">
        <dgm:presLayoutVars>
          <dgm:bulletEnabled val="1"/>
        </dgm:presLayoutVars>
      </dgm:prSet>
      <dgm:spPr/>
      <dgm:t>
        <a:bodyPr/>
        <a:lstStyle/>
        <a:p>
          <a:endParaRPr lang="es-ES"/>
        </a:p>
      </dgm:t>
    </dgm:pt>
    <dgm:pt modelId="{1B267791-A992-4301-82EF-97542DAFE75E}" type="pres">
      <dgm:prSet presAssocID="{4C280441-BA01-43D7-A91F-ABC04E263BCA}" presName="sibTrans" presStyleLbl="sibTrans2D1" presStyleIdx="2" presStyleCnt="4"/>
      <dgm:spPr/>
      <dgm:t>
        <a:bodyPr/>
        <a:lstStyle/>
        <a:p>
          <a:endParaRPr lang="es-ES"/>
        </a:p>
      </dgm:t>
    </dgm:pt>
    <dgm:pt modelId="{AED51CF6-CF33-4A08-87D7-C6A80D02CD0A}" type="pres">
      <dgm:prSet presAssocID="{4C280441-BA01-43D7-A91F-ABC04E263BCA}" presName="connectorText" presStyleLbl="sibTrans2D1" presStyleIdx="2" presStyleCnt="4"/>
      <dgm:spPr/>
      <dgm:t>
        <a:bodyPr/>
        <a:lstStyle/>
        <a:p>
          <a:endParaRPr lang="es-ES"/>
        </a:p>
      </dgm:t>
    </dgm:pt>
    <dgm:pt modelId="{9E267877-66F0-485C-AC0F-8F588F9A9A6C}" type="pres">
      <dgm:prSet presAssocID="{70311FED-AC98-41F8-9894-BEB1041851A2}" presName="node" presStyleLbl="node1" presStyleIdx="3" presStyleCnt="5">
        <dgm:presLayoutVars>
          <dgm:bulletEnabled val="1"/>
        </dgm:presLayoutVars>
      </dgm:prSet>
      <dgm:spPr/>
      <dgm:t>
        <a:bodyPr/>
        <a:lstStyle/>
        <a:p>
          <a:endParaRPr lang="es-ES"/>
        </a:p>
      </dgm:t>
    </dgm:pt>
    <dgm:pt modelId="{0F3EB745-F078-4919-B319-61611AA83717}" type="pres">
      <dgm:prSet presAssocID="{4E064101-D15E-4209-A2F1-051A2B84360C}" presName="sibTrans" presStyleLbl="sibTrans2D1" presStyleIdx="3" presStyleCnt="4"/>
      <dgm:spPr/>
      <dgm:t>
        <a:bodyPr/>
        <a:lstStyle/>
        <a:p>
          <a:endParaRPr lang="es-ES"/>
        </a:p>
      </dgm:t>
    </dgm:pt>
    <dgm:pt modelId="{148136CF-AB66-467D-9664-290D04C1F35F}" type="pres">
      <dgm:prSet presAssocID="{4E064101-D15E-4209-A2F1-051A2B84360C}" presName="connectorText" presStyleLbl="sibTrans2D1" presStyleIdx="3" presStyleCnt="4"/>
      <dgm:spPr/>
      <dgm:t>
        <a:bodyPr/>
        <a:lstStyle/>
        <a:p>
          <a:endParaRPr lang="es-ES"/>
        </a:p>
      </dgm:t>
    </dgm:pt>
    <dgm:pt modelId="{37EEE1BC-7F38-42C9-B6FD-F6B4690D6588}" type="pres">
      <dgm:prSet presAssocID="{6CEDA75C-1954-44F3-AB94-5D9663D97664}" presName="node" presStyleLbl="node1" presStyleIdx="4" presStyleCnt="5">
        <dgm:presLayoutVars>
          <dgm:bulletEnabled val="1"/>
        </dgm:presLayoutVars>
      </dgm:prSet>
      <dgm:spPr/>
      <dgm:t>
        <a:bodyPr/>
        <a:lstStyle/>
        <a:p>
          <a:endParaRPr lang="es-ES"/>
        </a:p>
      </dgm:t>
    </dgm:pt>
  </dgm:ptLst>
  <dgm:cxnLst>
    <dgm:cxn modelId="{B7E63B58-F2EB-4897-845A-FD3F37F505BD}" type="presOf" srcId="{4C280441-BA01-43D7-A91F-ABC04E263BCA}" destId="{1B267791-A992-4301-82EF-97542DAFE75E}" srcOrd="0" destOrd="0" presId="urn:microsoft.com/office/officeart/2005/8/layout/process5"/>
    <dgm:cxn modelId="{FD5978E9-8D35-465C-847B-94FD3155F1AB}" type="presOf" srcId="{70311FED-AC98-41F8-9894-BEB1041851A2}" destId="{9E267877-66F0-485C-AC0F-8F588F9A9A6C}" srcOrd="0" destOrd="0" presId="urn:microsoft.com/office/officeart/2005/8/layout/process5"/>
    <dgm:cxn modelId="{0CFE93D7-9FAE-4441-BB3E-8C8A6B1E7040}" type="presOf" srcId="{4E064101-D15E-4209-A2F1-051A2B84360C}" destId="{148136CF-AB66-467D-9664-290D04C1F35F}" srcOrd="1" destOrd="0" presId="urn:microsoft.com/office/officeart/2005/8/layout/process5"/>
    <dgm:cxn modelId="{B477813B-CE3A-4219-AD3C-DCA550C5DF12}" type="presOf" srcId="{18EF793D-82A0-40F0-8964-04BD98A15FF2}" destId="{A3F5C2FF-ECE8-4EF4-81C9-B4121DDB6A6E}" srcOrd="0" destOrd="0" presId="urn:microsoft.com/office/officeart/2005/8/layout/process5"/>
    <dgm:cxn modelId="{CCC807FC-E67F-497C-854D-E3C64D00F3A0}" type="presOf" srcId="{4C280441-BA01-43D7-A91F-ABC04E263BCA}" destId="{AED51CF6-CF33-4A08-87D7-C6A80D02CD0A}" srcOrd="1" destOrd="0" presId="urn:microsoft.com/office/officeart/2005/8/layout/process5"/>
    <dgm:cxn modelId="{419CFD30-EF1F-4167-B592-10B9B12CBD2D}" type="presOf" srcId="{0CE38924-C3D7-4FFA-A8C5-03F65D74164C}" destId="{CA7856BE-6327-4699-AB65-FFBF76F5C17D}" srcOrd="0" destOrd="0" presId="urn:microsoft.com/office/officeart/2005/8/layout/process5"/>
    <dgm:cxn modelId="{29ACA9DC-4949-4380-B837-AEF6C22E06E3}" type="presOf" srcId="{6CEDA75C-1954-44F3-AB94-5D9663D97664}" destId="{37EEE1BC-7F38-42C9-B6FD-F6B4690D6588}" srcOrd="0" destOrd="0" presId="urn:microsoft.com/office/officeart/2005/8/layout/process5"/>
    <dgm:cxn modelId="{3BDF4D40-8CC4-4159-8B8D-C3CDFCCBC23F}" type="presOf" srcId="{4E064101-D15E-4209-A2F1-051A2B84360C}" destId="{0F3EB745-F078-4919-B319-61611AA83717}" srcOrd="0" destOrd="0" presId="urn:microsoft.com/office/officeart/2005/8/layout/process5"/>
    <dgm:cxn modelId="{77B83DE8-6E52-48CF-ACB5-3F15BB111F33}" type="presOf" srcId="{B5B4372D-1213-4447-89E7-A752FC115B76}" destId="{6497AF59-8981-4770-9D98-B9DBE1F708B2}" srcOrd="0" destOrd="0" presId="urn:microsoft.com/office/officeart/2005/8/layout/process5"/>
    <dgm:cxn modelId="{03912BEC-DC63-43E4-9185-29C83D55D3C3}" srcId="{0CE38924-C3D7-4FFA-A8C5-03F65D74164C}" destId="{70311FED-AC98-41F8-9894-BEB1041851A2}" srcOrd="3" destOrd="0" parTransId="{D759D4E8-A41A-4F48-91B5-037AC50ECE7A}" sibTransId="{4E064101-D15E-4209-A2F1-051A2B84360C}"/>
    <dgm:cxn modelId="{61E3F96E-AFAE-4AC1-8345-CF893CF8A844}" type="presOf" srcId="{F29689F8-7A6B-4AE8-B75F-6E0A85D29BCC}" destId="{BF1A8D48-C8C9-4108-9DB4-24A62730A199}" srcOrd="0" destOrd="0" presId="urn:microsoft.com/office/officeart/2005/8/layout/process5"/>
    <dgm:cxn modelId="{19B7D598-053C-4179-AFD4-4546544C88F2}" srcId="{0CE38924-C3D7-4FFA-A8C5-03F65D74164C}" destId="{6CEDA75C-1954-44F3-AB94-5D9663D97664}" srcOrd="4" destOrd="0" parTransId="{1BFBC71F-7ADB-4DC2-9030-F8553D9B5B0F}" sibTransId="{4B4AF165-3084-4B47-AC12-5EE505E7D068}"/>
    <dgm:cxn modelId="{3045C66A-DBFB-4257-A444-D06EBC6DC0B6}" type="presOf" srcId="{7A7BE776-2E70-48D3-B065-267B5CF70B35}" destId="{180E7933-FCEB-422A-A57A-BB52437082F8}" srcOrd="0" destOrd="0" presId="urn:microsoft.com/office/officeart/2005/8/layout/process5"/>
    <dgm:cxn modelId="{9E1D8C14-4990-4279-B806-7CF6B1C2016B}" srcId="{0CE38924-C3D7-4FFA-A8C5-03F65D74164C}" destId="{C81385C1-C260-446F-B41A-7207FBF02994}" srcOrd="1" destOrd="0" parTransId="{8070DF90-C1C8-4C40-B0B9-83D3182C82A4}" sibTransId="{B5B4372D-1213-4447-89E7-A752FC115B76}"/>
    <dgm:cxn modelId="{41BFC122-9133-4651-A446-842EA20594F9}" type="presOf" srcId="{18EF793D-82A0-40F0-8964-04BD98A15FF2}" destId="{BE9E0389-BC67-4048-94D6-0B121484135E}" srcOrd="1" destOrd="0" presId="urn:microsoft.com/office/officeart/2005/8/layout/process5"/>
    <dgm:cxn modelId="{80756ABB-3CF2-4361-8635-29749B6A18FA}" type="presOf" srcId="{B5B4372D-1213-4447-89E7-A752FC115B76}" destId="{780F67BB-DC67-4A49-A4E8-439A65B41757}" srcOrd="1" destOrd="0" presId="urn:microsoft.com/office/officeart/2005/8/layout/process5"/>
    <dgm:cxn modelId="{B8CC10C5-5FDC-45FA-BF7D-B501396D0FA0}" srcId="{0CE38924-C3D7-4FFA-A8C5-03F65D74164C}" destId="{F29689F8-7A6B-4AE8-B75F-6E0A85D29BCC}" srcOrd="0" destOrd="0" parTransId="{FA519696-85E0-42D5-B87D-B4E248FE949C}" sibTransId="{18EF793D-82A0-40F0-8964-04BD98A15FF2}"/>
    <dgm:cxn modelId="{EA27D00E-5EDA-404A-A099-33684AB81210}" srcId="{0CE38924-C3D7-4FFA-A8C5-03F65D74164C}" destId="{7A7BE776-2E70-48D3-B065-267B5CF70B35}" srcOrd="2" destOrd="0" parTransId="{FF1D1C66-E85C-4029-B73E-6B763E7DC4C7}" sibTransId="{4C280441-BA01-43D7-A91F-ABC04E263BCA}"/>
    <dgm:cxn modelId="{E301235A-1908-45D6-B218-9011A59D249D}" type="presOf" srcId="{C81385C1-C260-446F-B41A-7207FBF02994}" destId="{FF1C33E1-52ED-46A1-B29D-A21095C66947}" srcOrd="0" destOrd="0" presId="urn:microsoft.com/office/officeart/2005/8/layout/process5"/>
    <dgm:cxn modelId="{40B1E2F3-860A-4001-8608-02032D7264AA}" type="presParOf" srcId="{CA7856BE-6327-4699-AB65-FFBF76F5C17D}" destId="{BF1A8D48-C8C9-4108-9DB4-24A62730A199}" srcOrd="0" destOrd="0" presId="urn:microsoft.com/office/officeart/2005/8/layout/process5"/>
    <dgm:cxn modelId="{E50F1DF2-0E06-4A27-BCD0-EA725DD49BE5}" type="presParOf" srcId="{CA7856BE-6327-4699-AB65-FFBF76F5C17D}" destId="{A3F5C2FF-ECE8-4EF4-81C9-B4121DDB6A6E}" srcOrd="1" destOrd="0" presId="urn:microsoft.com/office/officeart/2005/8/layout/process5"/>
    <dgm:cxn modelId="{B00E9FC0-36A2-4240-A116-F2424B939469}" type="presParOf" srcId="{A3F5C2FF-ECE8-4EF4-81C9-B4121DDB6A6E}" destId="{BE9E0389-BC67-4048-94D6-0B121484135E}" srcOrd="0" destOrd="0" presId="urn:microsoft.com/office/officeart/2005/8/layout/process5"/>
    <dgm:cxn modelId="{6E768ADA-0837-4DCA-BAFC-7CB9AA095351}" type="presParOf" srcId="{CA7856BE-6327-4699-AB65-FFBF76F5C17D}" destId="{FF1C33E1-52ED-46A1-B29D-A21095C66947}" srcOrd="2" destOrd="0" presId="urn:microsoft.com/office/officeart/2005/8/layout/process5"/>
    <dgm:cxn modelId="{A977BDAA-6D74-4A3C-AF66-24197330574F}" type="presParOf" srcId="{CA7856BE-6327-4699-AB65-FFBF76F5C17D}" destId="{6497AF59-8981-4770-9D98-B9DBE1F708B2}" srcOrd="3" destOrd="0" presId="urn:microsoft.com/office/officeart/2005/8/layout/process5"/>
    <dgm:cxn modelId="{6540F14F-88F4-436D-AC50-CC18D2D699AA}" type="presParOf" srcId="{6497AF59-8981-4770-9D98-B9DBE1F708B2}" destId="{780F67BB-DC67-4A49-A4E8-439A65B41757}" srcOrd="0" destOrd="0" presId="urn:microsoft.com/office/officeart/2005/8/layout/process5"/>
    <dgm:cxn modelId="{1EF7744E-8DAA-4C68-A29B-B822F619A732}" type="presParOf" srcId="{CA7856BE-6327-4699-AB65-FFBF76F5C17D}" destId="{180E7933-FCEB-422A-A57A-BB52437082F8}" srcOrd="4" destOrd="0" presId="urn:microsoft.com/office/officeart/2005/8/layout/process5"/>
    <dgm:cxn modelId="{06D1F7CB-858E-4C81-9853-C0FE19BC025B}" type="presParOf" srcId="{CA7856BE-6327-4699-AB65-FFBF76F5C17D}" destId="{1B267791-A992-4301-82EF-97542DAFE75E}" srcOrd="5" destOrd="0" presId="urn:microsoft.com/office/officeart/2005/8/layout/process5"/>
    <dgm:cxn modelId="{291B8EF3-55FE-4569-AC68-B6DF023059A4}" type="presParOf" srcId="{1B267791-A992-4301-82EF-97542DAFE75E}" destId="{AED51CF6-CF33-4A08-87D7-C6A80D02CD0A}" srcOrd="0" destOrd="0" presId="urn:microsoft.com/office/officeart/2005/8/layout/process5"/>
    <dgm:cxn modelId="{E99C070F-82B3-44D4-9E07-6CE4C9DFA99D}" type="presParOf" srcId="{CA7856BE-6327-4699-AB65-FFBF76F5C17D}" destId="{9E267877-66F0-485C-AC0F-8F588F9A9A6C}" srcOrd="6" destOrd="0" presId="urn:microsoft.com/office/officeart/2005/8/layout/process5"/>
    <dgm:cxn modelId="{427D0F71-D4FB-456E-ABCE-D9DBC7448291}" type="presParOf" srcId="{CA7856BE-6327-4699-AB65-FFBF76F5C17D}" destId="{0F3EB745-F078-4919-B319-61611AA83717}" srcOrd="7" destOrd="0" presId="urn:microsoft.com/office/officeart/2005/8/layout/process5"/>
    <dgm:cxn modelId="{3783D5D4-1D7A-4068-9B30-E36527CA339F}" type="presParOf" srcId="{0F3EB745-F078-4919-B319-61611AA83717}" destId="{148136CF-AB66-467D-9664-290D04C1F35F}" srcOrd="0" destOrd="0" presId="urn:microsoft.com/office/officeart/2005/8/layout/process5"/>
    <dgm:cxn modelId="{146590B4-1AB0-4142-B475-7948FB1F8C25}" type="presParOf" srcId="{CA7856BE-6327-4699-AB65-FFBF76F5C17D}" destId="{37EEE1BC-7F38-42C9-B6FD-F6B4690D6588}" srcOrd="8" destOrd="0" presId="urn:microsoft.com/office/officeart/2005/8/layout/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50D36809-1D13-44F5-ADEE-7ED886ECB647}" type="doc">
      <dgm:prSet loTypeId="urn:microsoft.com/office/officeart/2009/3/layout/HorizontalOrganizationChart" loCatId="hierarchy" qsTypeId="urn:microsoft.com/office/officeart/2005/8/quickstyle/simple2" qsCatId="simple" csTypeId="urn:microsoft.com/office/officeart/2005/8/colors/colorful1" csCatId="colorful" phldr="1"/>
      <dgm:spPr/>
      <dgm:t>
        <a:bodyPr/>
        <a:lstStyle/>
        <a:p>
          <a:endParaRPr lang="es-ES"/>
        </a:p>
      </dgm:t>
    </dgm:pt>
    <dgm:pt modelId="{C4D818BD-6C0B-45C3-A788-B197E6716439}">
      <dgm:prSet phldrT="[Texto]"/>
      <dgm:spPr/>
      <dgm:t>
        <a:bodyPr/>
        <a:lstStyle/>
        <a:p>
          <a:r>
            <a:rPr lang="es-ES" dirty="0" smtClean="0"/>
            <a:t>Desarrollo del pensamiento crítico</a:t>
          </a:r>
        </a:p>
      </dgm:t>
    </dgm:pt>
    <dgm:pt modelId="{55BD25C3-0F8C-402E-82BF-1C3EFAADB20C}" type="parTrans" cxnId="{76442F0D-1A13-4C38-9CBD-3345D200C1F5}">
      <dgm:prSet/>
      <dgm:spPr/>
      <dgm:t>
        <a:bodyPr/>
        <a:lstStyle/>
        <a:p>
          <a:endParaRPr lang="es-ES"/>
        </a:p>
      </dgm:t>
    </dgm:pt>
    <dgm:pt modelId="{08FEAAD9-2D68-4C21-8AE3-BF85FBC6FBC8}" type="sibTrans" cxnId="{76442F0D-1A13-4C38-9CBD-3345D200C1F5}">
      <dgm:prSet/>
      <dgm:spPr/>
      <dgm:t>
        <a:bodyPr/>
        <a:lstStyle/>
        <a:p>
          <a:endParaRPr lang="es-ES"/>
        </a:p>
      </dgm:t>
    </dgm:pt>
    <dgm:pt modelId="{A6988B81-A1BB-498E-AB4B-666949C3CF7C}">
      <dgm:prSet phldrT="[Texto]"/>
      <dgm:spPr/>
      <dgm:t>
        <a:bodyPr/>
        <a:lstStyle/>
        <a:p>
          <a:r>
            <a:rPr lang="es-ES" dirty="0" smtClean="0"/>
            <a:t>Actitudes</a:t>
          </a:r>
          <a:endParaRPr lang="es-ES" dirty="0"/>
        </a:p>
      </dgm:t>
    </dgm:pt>
    <dgm:pt modelId="{138D75A5-9684-4057-AD2F-6EF16F1A5B37}" type="parTrans" cxnId="{5A6BE728-1473-448C-AE5F-6DD61BDF4D1A}">
      <dgm:prSet/>
      <dgm:spPr/>
      <dgm:t>
        <a:bodyPr/>
        <a:lstStyle/>
        <a:p>
          <a:endParaRPr lang="es-ES"/>
        </a:p>
      </dgm:t>
    </dgm:pt>
    <dgm:pt modelId="{8B29C9C5-F30B-4D28-BDC5-35FF24E4CAEE}" type="sibTrans" cxnId="{5A6BE728-1473-448C-AE5F-6DD61BDF4D1A}">
      <dgm:prSet/>
      <dgm:spPr/>
      <dgm:t>
        <a:bodyPr/>
        <a:lstStyle/>
        <a:p>
          <a:endParaRPr lang="es-ES"/>
        </a:p>
      </dgm:t>
    </dgm:pt>
    <dgm:pt modelId="{F3FA7952-FEBB-430C-A2E4-0588B8AE1091}">
      <dgm:prSet phldrT="[Texto]"/>
      <dgm:spPr/>
      <dgm:t>
        <a:bodyPr/>
        <a:lstStyle/>
        <a:p>
          <a:r>
            <a:rPr lang="es-ES" dirty="0" smtClean="0"/>
            <a:t>Habilidades</a:t>
          </a:r>
          <a:endParaRPr lang="es-ES" dirty="0"/>
        </a:p>
      </dgm:t>
    </dgm:pt>
    <dgm:pt modelId="{2D0A35C5-F07C-405D-AFA4-23CDE7565FAE}" type="parTrans" cxnId="{082536BC-FD62-49B7-97BA-2D1CF64B03A1}">
      <dgm:prSet/>
      <dgm:spPr/>
      <dgm:t>
        <a:bodyPr/>
        <a:lstStyle/>
        <a:p>
          <a:endParaRPr lang="es-ES"/>
        </a:p>
      </dgm:t>
    </dgm:pt>
    <dgm:pt modelId="{E8179F23-57F4-4AD3-A5D9-F98EE1B114AE}" type="sibTrans" cxnId="{082536BC-FD62-49B7-97BA-2D1CF64B03A1}">
      <dgm:prSet/>
      <dgm:spPr/>
      <dgm:t>
        <a:bodyPr/>
        <a:lstStyle/>
        <a:p>
          <a:endParaRPr lang="es-ES"/>
        </a:p>
      </dgm:t>
    </dgm:pt>
    <dgm:pt modelId="{1F29F6A7-2A7B-45B8-B856-89180B03E4E4}">
      <dgm:prSet/>
      <dgm:spPr/>
      <dgm:t>
        <a:bodyPr/>
        <a:lstStyle/>
        <a:p>
          <a:r>
            <a:rPr lang="es-ES" smtClean="0"/>
            <a:t>Contenidos</a:t>
          </a:r>
          <a:endParaRPr lang="es-ES" dirty="0"/>
        </a:p>
      </dgm:t>
    </dgm:pt>
    <dgm:pt modelId="{F6DC0BE7-438C-4004-9751-5B63B0F2CC95}" type="parTrans" cxnId="{E73FCAB4-30C2-4972-88E6-4F4651EAEF08}">
      <dgm:prSet/>
      <dgm:spPr/>
      <dgm:t>
        <a:bodyPr/>
        <a:lstStyle/>
        <a:p>
          <a:endParaRPr lang="es-ES"/>
        </a:p>
      </dgm:t>
    </dgm:pt>
    <dgm:pt modelId="{70BAD662-50D6-44A4-A3BC-55F4437F8F54}" type="sibTrans" cxnId="{E73FCAB4-30C2-4972-88E6-4F4651EAEF08}">
      <dgm:prSet/>
      <dgm:spPr/>
      <dgm:t>
        <a:bodyPr/>
        <a:lstStyle/>
        <a:p>
          <a:endParaRPr lang="es-ES"/>
        </a:p>
      </dgm:t>
    </dgm:pt>
    <dgm:pt modelId="{0C26F0E4-85F7-4885-964C-00E0B39DE47B}">
      <dgm:prSet/>
      <dgm:spPr/>
      <dgm:t>
        <a:bodyPr/>
        <a:lstStyle/>
        <a:p>
          <a:pPr algn="ctr"/>
          <a:r>
            <a:rPr lang="es-ES" dirty="0" smtClean="0"/>
            <a:t>Resolución de problemas</a:t>
          </a:r>
          <a:endParaRPr lang="es-ES" dirty="0"/>
        </a:p>
      </dgm:t>
    </dgm:pt>
    <dgm:pt modelId="{8D251D5A-722A-484B-83C7-039DDEA813C3}" type="parTrans" cxnId="{CBE3DB0C-7D6B-46D2-8BBD-3DA2EF8AFCA0}">
      <dgm:prSet/>
      <dgm:spPr/>
      <dgm:t>
        <a:bodyPr/>
        <a:lstStyle/>
        <a:p>
          <a:endParaRPr lang="es-ES"/>
        </a:p>
      </dgm:t>
    </dgm:pt>
    <dgm:pt modelId="{A1B190DC-61F5-420C-8B22-AF9254E06327}" type="sibTrans" cxnId="{CBE3DB0C-7D6B-46D2-8BBD-3DA2EF8AFCA0}">
      <dgm:prSet/>
      <dgm:spPr/>
      <dgm:t>
        <a:bodyPr/>
        <a:lstStyle/>
        <a:p>
          <a:endParaRPr lang="es-ES"/>
        </a:p>
      </dgm:t>
    </dgm:pt>
    <dgm:pt modelId="{C0F726E5-AF63-4CAF-B830-344E12504D09}" type="pres">
      <dgm:prSet presAssocID="{50D36809-1D13-44F5-ADEE-7ED886ECB647}" presName="hierChild1" presStyleCnt="0">
        <dgm:presLayoutVars>
          <dgm:orgChart val="1"/>
          <dgm:chPref val="1"/>
          <dgm:dir/>
          <dgm:animOne val="branch"/>
          <dgm:animLvl val="lvl"/>
          <dgm:resizeHandles/>
        </dgm:presLayoutVars>
      </dgm:prSet>
      <dgm:spPr/>
      <dgm:t>
        <a:bodyPr/>
        <a:lstStyle/>
        <a:p>
          <a:endParaRPr lang="es-ES"/>
        </a:p>
      </dgm:t>
    </dgm:pt>
    <dgm:pt modelId="{FD832206-C2E9-42A8-BC54-4F720DD8E28F}" type="pres">
      <dgm:prSet presAssocID="{C4D818BD-6C0B-45C3-A788-B197E6716439}" presName="hierRoot1" presStyleCnt="0">
        <dgm:presLayoutVars>
          <dgm:hierBranch val="init"/>
        </dgm:presLayoutVars>
      </dgm:prSet>
      <dgm:spPr/>
    </dgm:pt>
    <dgm:pt modelId="{A173B924-152B-4BF3-A271-3E8B5AB43DE3}" type="pres">
      <dgm:prSet presAssocID="{C4D818BD-6C0B-45C3-A788-B197E6716439}" presName="rootComposite1" presStyleCnt="0"/>
      <dgm:spPr/>
    </dgm:pt>
    <dgm:pt modelId="{A9D087D0-5A40-4044-A23A-FD20459AB2AE}" type="pres">
      <dgm:prSet presAssocID="{C4D818BD-6C0B-45C3-A788-B197E6716439}" presName="rootText1" presStyleLbl="node0" presStyleIdx="0" presStyleCnt="1">
        <dgm:presLayoutVars>
          <dgm:chPref val="3"/>
        </dgm:presLayoutVars>
      </dgm:prSet>
      <dgm:spPr/>
      <dgm:t>
        <a:bodyPr/>
        <a:lstStyle/>
        <a:p>
          <a:endParaRPr lang="es-ES"/>
        </a:p>
      </dgm:t>
    </dgm:pt>
    <dgm:pt modelId="{F826EDD5-5CDC-4C42-87AC-0ABDF94B4638}" type="pres">
      <dgm:prSet presAssocID="{C4D818BD-6C0B-45C3-A788-B197E6716439}" presName="rootConnector1" presStyleLbl="node1" presStyleIdx="0" presStyleCnt="0"/>
      <dgm:spPr/>
      <dgm:t>
        <a:bodyPr/>
        <a:lstStyle/>
        <a:p>
          <a:endParaRPr lang="es-ES"/>
        </a:p>
      </dgm:t>
    </dgm:pt>
    <dgm:pt modelId="{A88BFE52-E038-4DF9-8DC1-6778A640597D}" type="pres">
      <dgm:prSet presAssocID="{C4D818BD-6C0B-45C3-A788-B197E6716439}" presName="hierChild2" presStyleCnt="0"/>
      <dgm:spPr/>
    </dgm:pt>
    <dgm:pt modelId="{A4687D24-54A8-4FCA-AA2F-1DE43433489F}" type="pres">
      <dgm:prSet presAssocID="{138D75A5-9684-4057-AD2F-6EF16F1A5B37}" presName="Name64" presStyleLbl="parChTrans1D2" presStyleIdx="0" presStyleCnt="3"/>
      <dgm:spPr/>
      <dgm:t>
        <a:bodyPr/>
        <a:lstStyle/>
        <a:p>
          <a:endParaRPr lang="es-ES"/>
        </a:p>
      </dgm:t>
    </dgm:pt>
    <dgm:pt modelId="{B652353A-925F-43D5-98F6-4C24E67F638F}" type="pres">
      <dgm:prSet presAssocID="{A6988B81-A1BB-498E-AB4B-666949C3CF7C}" presName="hierRoot2" presStyleCnt="0">
        <dgm:presLayoutVars>
          <dgm:hierBranch val="init"/>
        </dgm:presLayoutVars>
      </dgm:prSet>
      <dgm:spPr/>
    </dgm:pt>
    <dgm:pt modelId="{C90521CB-F7C4-4A15-AB31-589E88A3EAEF}" type="pres">
      <dgm:prSet presAssocID="{A6988B81-A1BB-498E-AB4B-666949C3CF7C}" presName="rootComposite" presStyleCnt="0"/>
      <dgm:spPr/>
    </dgm:pt>
    <dgm:pt modelId="{105AD3C6-68EE-446F-9E8D-B7D570BF6E27}" type="pres">
      <dgm:prSet presAssocID="{A6988B81-A1BB-498E-AB4B-666949C3CF7C}" presName="rootText" presStyleLbl="node2" presStyleIdx="0" presStyleCnt="3">
        <dgm:presLayoutVars>
          <dgm:chPref val="3"/>
        </dgm:presLayoutVars>
      </dgm:prSet>
      <dgm:spPr/>
      <dgm:t>
        <a:bodyPr/>
        <a:lstStyle/>
        <a:p>
          <a:endParaRPr lang="es-ES"/>
        </a:p>
      </dgm:t>
    </dgm:pt>
    <dgm:pt modelId="{223C9635-CE39-461B-9765-ECD062EE219A}" type="pres">
      <dgm:prSet presAssocID="{A6988B81-A1BB-498E-AB4B-666949C3CF7C}" presName="rootConnector" presStyleLbl="node2" presStyleIdx="0" presStyleCnt="3"/>
      <dgm:spPr/>
      <dgm:t>
        <a:bodyPr/>
        <a:lstStyle/>
        <a:p>
          <a:endParaRPr lang="es-ES"/>
        </a:p>
      </dgm:t>
    </dgm:pt>
    <dgm:pt modelId="{E454A73C-7491-4339-8238-0EC92C359176}" type="pres">
      <dgm:prSet presAssocID="{A6988B81-A1BB-498E-AB4B-666949C3CF7C}" presName="hierChild4" presStyleCnt="0"/>
      <dgm:spPr/>
    </dgm:pt>
    <dgm:pt modelId="{80125C26-A415-46C2-A676-DB0763D9E6AD}" type="pres">
      <dgm:prSet presAssocID="{A6988B81-A1BB-498E-AB4B-666949C3CF7C}" presName="hierChild5" presStyleCnt="0"/>
      <dgm:spPr/>
    </dgm:pt>
    <dgm:pt modelId="{389DD3B3-57C2-4D09-BA77-E9E17FAF4764}" type="pres">
      <dgm:prSet presAssocID="{2D0A35C5-F07C-405D-AFA4-23CDE7565FAE}" presName="Name64" presStyleLbl="parChTrans1D2" presStyleIdx="1" presStyleCnt="3"/>
      <dgm:spPr/>
      <dgm:t>
        <a:bodyPr/>
        <a:lstStyle/>
        <a:p>
          <a:endParaRPr lang="es-ES"/>
        </a:p>
      </dgm:t>
    </dgm:pt>
    <dgm:pt modelId="{C07D9E29-676A-4FF9-9763-449A3F295F3A}" type="pres">
      <dgm:prSet presAssocID="{F3FA7952-FEBB-430C-A2E4-0588B8AE1091}" presName="hierRoot2" presStyleCnt="0">
        <dgm:presLayoutVars>
          <dgm:hierBranch val="init"/>
        </dgm:presLayoutVars>
      </dgm:prSet>
      <dgm:spPr/>
    </dgm:pt>
    <dgm:pt modelId="{0202476A-A437-4D09-B55C-47C772C42F64}" type="pres">
      <dgm:prSet presAssocID="{F3FA7952-FEBB-430C-A2E4-0588B8AE1091}" presName="rootComposite" presStyleCnt="0"/>
      <dgm:spPr/>
    </dgm:pt>
    <dgm:pt modelId="{44284B59-71AD-41E9-8BF6-7C645DBB453E}" type="pres">
      <dgm:prSet presAssocID="{F3FA7952-FEBB-430C-A2E4-0588B8AE1091}" presName="rootText" presStyleLbl="node2" presStyleIdx="1" presStyleCnt="3">
        <dgm:presLayoutVars>
          <dgm:chPref val="3"/>
        </dgm:presLayoutVars>
      </dgm:prSet>
      <dgm:spPr/>
      <dgm:t>
        <a:bodyPr/>
        <a:lstStyle/>
        <a:p>
          <a:endParaRPr lang="es-ES"/>
        </a:p>
      </dgm:t>
    </dgm:pt>
    <dgm:pt modelId="{4574872F-67F5-4F35-9A16-45A31FB581D1}" type="pres">
      <dgm:prSet presAssocID="{F3FA7952-FEBB-430C-A2E4-0588B8AE1091}" presName="rootConnector" presStyleLbl="node2" presStyleIdx="1" presStyleCnt="3"/>
      <dgm:spPr/>
      <dgm:t>
        <a:bodyPr/>
        <a:lstStyle/>
        <a:p>
          <a:endParaRPr lang="es-ES"/>
        </a:p>
      </dgm:t>
    </dgm:pt>
    <dgm:pt modelId="{3D3465A5-B4A4-4434-90A8-0FFE8050C365}" type="pres">
      <dgm:prSet presAssocID="{F3FA7952-FEBB-430C-A2E4-0588B8AE1091}" presName="hierChild4" presStyleCnt="0"/>
      <dgm:spPr/>
    </dgm:pt>
    <dgm:pt modelId="{193ED1F6-98F4-4B85-A1A1-2A78F0E6357A}" type="pres">
      <dgm:prSet presAssocID="{8D251D5A-722A-484B-83C7-039DDEA813C3}" presName="Name64" presStyleLbl="parChTrans1D3" presStyleIdx="0" presStyleCnt="1"/>
      <dgm:spPr/>
      <dgm:t>
        <a:bodyPr/>
        <a:lstStyle/>
        <a:p>
          <a:endParaRPr lang="es-ES"/>
        </a:p>
      </dgm:t>
    </dgm:pt>
    <dgm:pt modelId="{46CEF07B-4005-4A63-B2B7-7ABC8C99F184}" type="pres">
      <dgm:prSet presAssocID="{0C26F0E4-85F7-4885-964C-00E0B39DE47B}" presName="hierRoot2" presStyleCnt="0">
        <dgm:presLayoutVars>
          <dgm:hierBranch val="init"/>
        </dgm:presLayoutVars>
      </dgm:prSet>
      <dgm:spPr/>
    </dgm:pt>
    <dgm:pt modelId="{7C4DF363-815E-4AC6-8450-336EC93D058E}" type="pres">
      <dgm:prSet presAssocID="{0C26F0E4-85F7-4885-964C-00E0B39DE47B}" presName="rootComposite" presStyleCnt="0"/>
      <dgm:spPr/>
    </dgm:pt>
    <dgm:pt modelId="{CB2A0CC7-F370-4BD5-9CA1-D8C03A92DD01}" type="pres">
      <dgm:prSet presAssocID="{0C26F0E4-85F7-4885-964C-00E0B39DE47B}" presName="rootText" presStyleLbl="node3" presStyleIdx="0" presStyleCnt="1">
        <dgm:presLayoutVars>
          <dgm:chPref val="3"/>
        </dgm:presLayoutVars>
      </dgm:prSet>
      <dgm:spPr/>
      <dgm:t>
        <a:bodyPr/>
        <a:lstStyle/>
        <a:p>
          <a:endParaRPr lang="es-ES"/>
        </a:p>
      </dgm:t>
    </dgm:pt>
    <dgm:pt modelId="{5BBEF650-7CED-417C-B48F-930792ECE69C}" type="pres">
      <dgm:prSet presAssocID="{0C26F0E4-85F7-4885-964C-00E0B39DE47B}" presName="rootConnector" presStyleLbl="node3" presStyleIdx="0" presStyleCnt="1"/>
      <dgm:spPr/>
      <dgm:t>
        <a:bodyPr/>
        <a:lstStyle/>
        <a:p>
          <a:endParaRPr lang="es-ES"/>
        </a:p>
      </dgm:t>
    </dgm:pt>
    <dgm:pt modelId="{6466834B-1599-474F-BFA0-4FA621CFE1E9}" type="pres">
      <dgm:prSet presAssocID="{0C26F0E4-85F7-4885-964C-00E0B39DE47B}" presName="hierChild4" presStyleCnt="0"/>
      <dgm:spPr/>
    </dgm:pt>
    <dgm:pt modelId="{054C3F1F-98B6-4516-BE8B-864BDA9BF6C5}" type="pres">
      <dgm:prSet presAssocID="{0C26F0E4-85F7-4885-964C-00E0B39DE47B}" presName="hierChild5" presStyleCnt="0"/>
      <dgm:spPr/>
    </dgm:pt>
    <dgm:pt modelId="{1330B291-D428-4425-A4AA-849CC7C784AB}" type="pres">
      <dgm:prSet presAssocID="{F3FA7952-FEBB-430C-A2E4-0588B8AE1091}" presName="hierChild5" presStyleCnt="0"/>
      <dgm:spPr/>
    </dgm:pt>
    <dgm:pt modelId="{DB63AB9E-0815-455E-9E79-C4BDD15C296C}" type="pres">
      <dgm:prSet presAssocID="{F6DC0BE7-438C-4004-9751-5B63B0F2CC95}" presName="Name64" presStyleLbl="parChTrans1D2" presStyleIdx="2" presStyleCnt="3"/>
      <dgm:spPr/>
      <dgm:t>
        <a:bodyPr/>
        <a:lstStyle/>
        <a:p>
          <a:endParaRPr lang="es-ES"/>
        </a:p>
      </dgm:t>
    </dgm:pt>
    <dgm:pt modelId="{BC41E454-3D2E-4709-8547-4BDA5C0A301D}" type="pres">
      <dgm:prSet presAssocID="{1F29F6A7-2A7B-45B8-B856-89180B03E4E4}" presName="hierRoot2" presStyleCnt="0">
        <dgm:presLayoutVars>
          <dgm:hierBranch val="init"/>
        </dgm:presLayoutVars>
      </dgm:prSet>
      <dgm:spPr/>
    </dgm:pt>
    <dgm:pt modelId="{D664CEA0-2074-4A6A-B009-D9B2EDCF1479}" type="pres">
      <dgm:prSet presAssocID="{1F29F6A7-2A7B-45B8-B856-89180B03E4E4}" presName="rootComposite" presStyleCnt="0"/>
      <dgm:spPr/>
    </dgm:pt>
    <dgm:pt modelId="{6163DFDE-A6DD-41EF-A4FA-7B2E4B4C4082}" type="pres">
      <dgm:prSet presAssocID="{1F29F6A7-2A7B-45B8-B856-89180B03E4E4}" presName="rootText" presStyleLbl="node2" presStyleIdx="2" presStyleCnt="3">
        <dgm:presLayoutVars>
          <dgm:chPref val="3"/>
        </dgm:presLayoutVars>
      </dgm:prSet>
      <dgm:spPr/>
      <dgm:t>
        <a:bodyPr/>
        <a:lstStyle/>
        <a:p>
          <a:endParaRPr lang="es-ES"/>
        </a:p>
      </dgm:t>
    </dgm:pt>
    <dgm:pt modelId="{2AADCADB-56F6-4274-8DA6-AA9E580DAB4F}" type="pres">
      <dgm:prSet presAssocID="{1F29F6A7-2A7B-45B8-B856-89180B03E4E4}" presName="rootConnector" presStyleLbl="node2" presStyleIdx="2" presStyleCnt="3"/>
      <dgm:spPr/>
      <dgm:t>
        <a:bodyPr/>
        <a:lstStyle/>
        <a:p>
          <a:endParaRPr lang="es-ES"/>
        </a:p>
      </dgm:t>
    </dgm:pt>
    <dgm:pt modelId="{0EB2BC09-F3C2-47A5-97F4-EA2646511AE0}" type="pres">
      <dgm:prSet presAssocID="{1F29F6A7-2A7B-45B8-B856-89180B03E4E4}" presName="hierChild4" presStyleCnt="0"/>
      <dgm:spPr/>
    </dgm:pt>
    <dgm:pt modelId="{F9CD6D84-7172-457B-BE64-5C9B24D3632D}" type="pres">
      <dgm:prSet presAssocID="{1F29F6A7-2A7B-45B8-B856-89180B03E4E4}" presName="hierChild5" presStyleCnt="0"/>
      <dgm:spPr/>
    </dgm:pt>
    <dgm:pt modelId="{34E94D3A-2CBD-4BBE-8579-E9E7E8428081}" type="pres">
      <dgm:prSet presAssocID="{C4D818BD-6C0B-45C3-A788-B197E6716439}" presName="hierChild3" presStyleCnt="0"/>
      <dgm:spPr/>
    </dgm:pt>
  </dgm:ptLst>
  <dgm:cxnLst>
    <dgm:cxn modelId="{419BA0BB-2C91-4179-8995-DAC1CBECC014}" type="presOf" srcId="{138D75A5-9684-4057-AD2F-6EF16F1A5B37}" destId="{A4687D24-54A8-4FCA-AA2F-1DE43433489F}" srcOrd="0" destOrd="0" presId="urn:microsoft.com/office/officeart/2009/3/layout/HorizontalOrganizationChart"/>
    <dgm:cxn modelId="{CBE3DB0C-7D6B-46D2-8BBD-3DA2EF8AFCA0}" srcId="{F3FA7952-FEBB-430C-A2E4-0588B8AE1091}" destId="{0C26F0E4-85F7-4885-964C-00E0B39DE47B}" srcOrd="0" destOrd="0" parTransId="{8D251D5A-722A-484B-83C7-039DDEA813C3}" sibTransId="{A1B190DC-61F5-420C-8B22-AF9254E06327}"/>
    <dgm:cxn modelId="{5EE4D111-F992-4EA0-A46C-B55DA76B5D08}" type="presOf" srcId="{1F29F6A7-2A7B-45B8-B856-89180B03E4E4}" destId="{2AADCADB-56F6-4274-8DA6-AA9E580DAB4F}" srcOrd="1" destOrd="0" presId="urn:microsoft.com/office/officeart/2009/3/layout/HorizontalOrganizationChart"/>
    <dgm:cxn modelId="{E73FCAB4-30C2-4972-88E6-4F4651EAEF08}" srcId="{C4D818BD-6C0B-45C3-A788-B197E6716439}" destId="{1F29F6A7-2A7B-45B8-B856-89180B03E4E4}" srcOrd="2" destOrd="0" parTransId="{F6DC0BE7-438C-4004-9751-5B63B0F2CC95}" sibTransId="{70BAD662-50D6-44A4-A3BC-55F4437F8F54}"/>
    <dgm:cxn modelId="{8E5820E7-A78A-46A7-A2B1-6EB08D17B307}" type="presOf" srcId="{F6DC0BE7-438C-4004-9751-5B63B0F2CC95}" destId="{DB63AB9E-0815-455E-9E79-C4BDD15C296C}" srcOrd="0" destOrd="0" presId="urn:microsoft.com/office/officeart/2009/3/layout/HorizontalOrganizationChart"/>
    <dgm:cxn modelId="{082536BC-FD62-49B7-97BA-2D1CF64B03A1}" srcId="{C4D818BD-6C0B-45C3-A788-B197E6716439}" destId="{F3FA7952-FEBB-430C-A2E4-0588B8AE1091}" srcOrd="1" destOrd="0" parTransId="{2D0A35C5-F07C-405D-AFA4-23CDE7565FAE}" sibTransId="{E8179F23-57F4-4AD3-A5D9-F98EE1B114AE}"/>
    <dgm:cxn modelId="{EEF5897C-B57E-4B98-9707-969C84BC2F04}" type="presOf" srcId="{8D251D5A-722A-484B-83C7-039DDEA813C3}" destId="{193ED1F6-98F4-4B85-A1A1-2A78F0E6357A}" srcOrd="0" destOrd="0" presId="urn:microsoft.com/office/officeart/2009/3/layout/HorizontalOrganizationChart"/>
    <dgm:cxn modelId="{7AC575BC-C957-45AA-BACD-F1DDB8984494}" type="presOf" srcId="{C4D818BD-6C0B-45C3-A788-B197E6716439}" destId="{F826EDD5-5CDC-4C42-87AC-0ABDF94B4638}" srcOrd="1" destOrd="0" presId="urn:microsoft.com/office/officeart/2009/3/layout/HorizontalOrganizationChart"/>
    <dgm:cxn modelId="{5A6BE728-1473-448C-AE5F-6DD61BDF4D1A}" srcId="{C4D818BD-6C0B-45C3-A788-B197E6716439}" destId="{A6988B81-A1BB-498E-AB4B-666949C3CF7C}" srcOrd="0" destOrd="0" parTransId="{138D75A5-9684-4057-AD2F-6EF16F1A5B37}" sibTransId="{8B29C9C5-F30B-4D28-BDC5-35FF24E4CAEE}"/>
    <dgm:cxn modelId="{24A8ECDB-50EE-4A26-81B8-6D500EF00D1F}" type="presOf" srcId="{0C26F0E4-85F7-4885-964C-00E0B39DE47B}" destId="{5BBEF650-7CED-417C-B48F-930792ECE69C}" srcOrd="1" destOrd="0" presId="urn:microsoft.com/office/officeart/2009/3/layout/HorizontalOrganizationChart"/>
    <dgm:cxn modelId="{C9219CF5-EF7C-47ED-B9A0-130503C37964}" type="presOf" srcId="{F3FA7952-FEBB-430C-A2E4-0588B8AE1091}" destId="{4574872F-67F5-4F35-9A16-45A31FB581D1}" srcOrd="1" destOrd="0" presId="urn:microsoft.com/office/officeart/2009/3/layout/HorizontalOrganizationChart"/>
    <dgm:cxn modelId="{E484010F-9D10-47DD-B452-87B758CF61B1}" type="presOf" srcId="{50D36809-1D13-44F5-ADEE-7ED886ECB647}" destId="{C0F726E5-AF63-4CAF-B830-344E12504D09}" srcOrd="0" destOrd="0" presId="urn:microsoft.com/office/officeart/2009/3/layout/HorizontalOrganizationChart"/>
    <dgm:cxn modelId="{8EC1E7BA-071F-48CE-BE17-6CBB517B5CD1}" type="presOf" srcId="{C4D818BD-6C0B-45C3-A788-B197E6716439}" destId="{A9D087D0-5A40-4044-A23A-FD20459AB2AE}" srcOrd="0" destOrd="0" presId="urn:microsoft.com/office/officeart/2009/3/layout/HorizontalOrganizationChart"/>
    <dgm:cxn modelId="{B88F8809-3BA0-4BEA-AF28-43F188258274}" type="presOf" srcId="{A6988B81-A1BB-498E-AB4B-666949C3CF7C}" destId="{105AD3C6-68EE-446F-9E8D-B7D570BF6E27}" srcOrd="0" destOrd="0" presId="urn:microsoft.com/office/officeart/2009/3/layout/HorizontalOrganizationChart"/>
    <dgm:cxn modelId="{F8E9320B-C5FE-4CD0-9142-54BC9BE94968}" type="presOf" srcId="{0C26F0E4-85F7-4885-964C-00E0B39DE47B}" destId="{CB2A0CC7-F370-4BD5-9CA1-D8C03A92DD01}" srcOrd="0" destOrd="0" presId="urn:microsoft.com/office/officeart/2009/3/layout/HorizontalOrganizationChart"/>
    <dgm:cxn modelId="{76442F0D-1A13-4C38-9CBD-3345D200C1F5}" srcId="{50D36809-1D13-44F5-ADEE-7ED886ECB647}" destId="{C4D818BD-6C0B-45C3-A788-B197E6716439}" srcOrd="0" destOrd="0" parTransId="{55BD25C3-0F8C-402E-82BF-1C3EFAADB20C}" sibTransId="{08FEAAD9-2D68-4C21-8AE3-BF85FBC6FBC8}"/>
    <dgm:cxn modelId="{BA85A067-837D-47EB-92BC-40A8416693A7}" type="presOf" srcId="{A6988B81-A1BB-498E-AB4B-666949C3CF7C}" destId="{223C9635-CE39-461B-9765-ECD062EE219A}" srcOrd="1" destOrd="0" presId="urn:microsoft.com/office/officeart/2009/3/layout/HorizontalOrganizationChart"/>
    <dgm:cxn modelId="{C767AD9F-0322-4A52-91FC-702F74B8E566}" type="presOf" srcId="{F3FA7952-FEBB-430C-A2E4-0588B8AE1091}" destId="{44284B59-71AD-41E9-8BF6-7C645DBB453E}" srcOrd="0" destOrd="0" presId="urn:microsoft.com/office/officeart/2009/3/layout/HorizontalOrganizationChart"/>
    <dgm:cxn modelId="{DFA2084D-867E-4247-BF0E-E0441666438D}" type="presOf" srcId="{2D0A35C5-F07C-405D-AFA4-23CDE7565FAE}" destId="{389DD3B3-57C2-4D09-BA77-E9E17FAF4764}" srcOrd="0" destOrd="0" presId="urn:microsoft.com/office/officeart/2009/3/layout/HorizontalOrganizationChart"/>
    <dgm:cxn modelId="{B9AA58ED-54D9-40E2-8998-DA1352388977}" type="presOf" srcId="{1F29F6A7-2A7B-45B8-B856-89180B03E4E4}" destId="{6163DFDE-A6DD-41EF-A4FA-7B2E4B4C4082}" srcOrd="0" destOrd="0" presId="urn:microsoft.com/office/officeart/2009/3/layout/HorizontalOrganizationChart"/>
    <dgm:cxn modelId="{D16DCFF7-BBFD-48BE-B15E-298B4B2DA404}" type="presParOf" srcId="{C0F726E5-AF63-4CAF-B830-344E12504D09}" destId="{FD832206-C2E9-42A8-BC54-4F720DD8E28F}" srcOrd="0" destOrd="0" presId="urn:microsoft.com/office/officeart/2009/3/layout/HorizontalOrganizationChart"/>
    <dgm:cxn modelId="{A64B1D99-3D5A-4EED-948D-D9A7132C71C1}" type="presParOf" srcId="{FD832206-C2E9-42A8-BC54-4F720DD8E28F}" destId="{A173B924-152B-4BF3-A271-3E8B5AB43DE3}" srcOrd="0" destOrd="0" presId="urn:microsoft.com/office/officeart/2009/3/layout/HorizontalOrganizationChart"/>
    <dgm:cxn modelId="{8B993F3A-ABAE-4ADB-A861-4A74A7B80B10}" type="presParOf" srcId="{A173B924-152B-4BF3-A271-3E8B5AB43DE3}" destId="{A9D087D0-5A40-4044-A23A-FD20459AB2AE}" srcOrd="0" destOrd="0" presId="urn:microsoft.com/office/officeart/2009/3/layout/HorizontalOrganizationChart"/>
    <dgm:cxn modelId="{A9521E68-2269-45BB-8CC2-012BE36D62DD}" type="presParOf" srcId="{A173B924-152B-4BF3-A271-3E8B5AB43DE3}" destId="{F826EDD5-5CDC-4C42-87AC-0ABDF94B4638}" srcOrd="1" destOrd="0" presId="urn:microsoft.com/office/officeart/2009/3/layout/HorizontalOrganizationChart"/>
    <dgm:cxn modelId="{4B7C74EF-A06A-4973-9FCF-B2058E8C8F14}" type="presParOf" srcId="{FD832206-C2E9-42A8-BC54-4F720DD8E28F}" destId="{A88BFE52-E038-4DF9-8DC1-6778A640597D}" srcOrd="1" destOrd="0" presId="urn:microsoft.com/office/officeart/2009/3/layout/HorizontalOrganizationChart"/>
    <dgm:cxn modelId="{77A2AA97-A071-4A79-8FC2-965EBE7FF35E}" type="presParOf" srcId="{A88BFE52-E038-4DF9-8DC1-6778A640597D}" destId="{A4687D24-54A8-4FCA-AA2F-1DE43433489F}" srcOrd="0" destOrd="0" presId="urn:microsoft.com/office/officeart/2009/3/layout/HorizontalOrganizationChart"/>
    <dgm:cxn modelId="{ADC07750-3B15-4BB0-A36A-A346AD84C1A9}" type="presParOf" srcId="{A88BFE52-E038-4DF9-8DC1-6778A640597D}" destId="{B652353A-925F-43D5-98F6-4C24E67F638F}" srcOrd="1" destOrd="0" presId="urn:microsoft.com/office/officeart/2009/3/layout/HorizontalOrganizationChart"/>
    <dgm:cxn modelId="{43A7FFEE-A38C-470A-AEE9-E66C01AC99E9}" type="presParOf" srcId="{B652353A-925F-43D5-98F6-4C24E67F638F}" destId="{C90521CB-F7C4-4A15-AB31-589E88A3EAEF}" srcOrd="0" destOrd="0" presId="urn:microsoft.com/office/officeart/2009/3/layout/HorizontalOrganizationChart"/>
    <dgm:cxn modelId="{BF947ECA-4474-4751-AA74-FBF41E047902}" type="presParOf" srcId="{C90521CB-F7C4-4A15-AB31-589E88A3EAEF}" destId="{105AD3C6-68EE-446F-9E8D-B7D570BF6E27}" srcOrd="0" destOrd="0" presId="urn:microsoft.com/office/officeart/2009/3/layout/HorizontalOrganizationChart"/>
    <dgm:cxn modelId="{5ADA7E1A-010F-4076-B903-2127E8DCF91A}" type="presParOf" srcId="{C90521CB-F7C4-4A15-AB31-589E88A3EAEF}" destId="{223C9635-CE39-461B-9765-ECD062EE219A}" srcOrd="1" destOrd="0" presId="urn:microsoft.com/office/officeart/2009/3/layout/HorizontalOrganizationChart"/>
    <dgm:cxn modelId="{F3AB7BDD-F9EB-4835-B21C-F763F5F6074B}" type="presParOf" srcId="{B652353A-925F-43D5-98F6-4C24E67F638F}" destId="{E454A73C-7491-4339-8238-0EC92C359176}" srcOrd="1" destOrd="0" presId="urn:microsoft.com/office/officeart/2009/3/layout/HorizontalOrganizationChart"/>
    <dgm:cxn modelId="{4F321949-AA99-4087-B24D-DB049E9221AF}" type="presParOf" srcId="{B652353A-925F-43D5-98F6-4C24E67F638F}" destId="{80125C26-A415-46C2-A676-DB0763D9E6AD}" srcOrd="2" destOrd="0" presId="urn:microsoft.com/office/officeart/2009/3/layout/HorizontalOrganizationChart"/>
    <dgm:cxn modelId="{9DF7844E-274F-439A-A174-AA51A9302174}" type="presParOf" srcId="{A88BFE52-E038-4DF9-8DC1-6778A640597D}" destId="{389DD3B3-57C2-4D09-BA77-E9E17FAF4764}" srcOrd="2" destOrd="0" presId="urn:microsoft.com/office/officeart/2009/3/layout/HorizontalOrganizationChart"/>
    <dgm:cxn modelId="{865AEF0F-AD16-4879-937E-B41AF787CE3D}" type="presParOf" srcId="{A88BFE52-E038-4DF9-8DC1-6778A640597D}" destId="{C07D9E29-676A-4FF9-9763-449A3F295F3A}" srcOrd="3" destOrd="0" presId="urn:microsoft.com/office/officeart/2009/3/layout/HorizontalOrganizationChart"/>
    <dgm:cxn modelId="{0CEED373-8824-4EF2-BDDF-97DACDFB8AEF}" type="presParOf" srcId="{C07D9E29-676A-4FF9-9763-449A3F295F3A}" destId="{0202476A-A437-4D09-B55C-47C772C42F64}" srcOrd="0" destOrd="0" presId="urn:microsoft.com/office/officeart/2009/3/layout/HorizontalOrganizationChart"/>
    <dgm:cxn modelId="{BE830213-244C-45A6-A055-4C580C287723}" type="presParOf" srcId="{0202476A-A437-4D09-B55C-47C772C42F64}" destId="{44284B59-71AD-41E9-8BF6-7C645DBB453E}" srcOrd="0" destOrd="0" presId="urn:microsoft.com/office/officeart/2009/3/layout/HorizontalOrganizationChart"/>
    <dgm:cxn modelId="{AE8BA345-FB00-460A-94E6-AF7FA22315E1}" type="presParOf" srcId="{0202476A-A437-4D09-B55C-47C772C42F64}" destId="{4574872F-67F5-4F35-9A16-45A31FB581D1}" srcOrd="1" destOrd="0" presId="urn:microsoft.com/office/officeart/2009/3/layout/HorizontalOrganizationChart"/>
    <dgm:cxn modelId="{CC739C1F-91D0-4E65-86CB-88F0A8106902}" type="presParOf" srcId="{C07D9E29-676A-4FF9-9763-449A3F295F3A}" destId="{3D3465A5-B4A4-4434-90A8-0FFE8050C365}" srcOrd="1" destOrd="0" presId="urn:microsoft.com/office/officeart/2009/3/layout/HorizontalOrganizationChart"/>
    <dgm:cxn modelId="{EEA23AEE-8E1F-4110-9879-207F5F219819}" type="presParOf" srcId="{3D3465A5-B4A4-4434-90A8-0FFE8050C365}" destId="{193ED1F6-98F4-4B85-A1A1-2A78F0E6357A}" srcOrd="0" destOrd="0" presId="urn:microsoft.com/office/officeart/2009/3/layout/HorizontalOrganizationChart"/>
    <dgm:cxn modelId="{67961680-A29C-4D6E-AE42-8176AF096851}" type="presParOf" srcId="{3D3465A5-B4A4-4434-90A8-0FFE8050C365}" destId="{46CEF07B-4005-4A63-B2B7-7ABC8C99F184}" srcOrd="1" destOrd="0" presId="urn:microsoft.com/office/officeart/2009/3/layout/HorizontalOrganizationChart"/>
    <dgm:cxn modelId="{0D263404-BE76-4481-872D-36E4DA78A115}" type="presParOf" srcId="{46CEF07B-4005-4A63-B2B7-7ABC8C99F184}" destId="{7C4DF363-815E-4AC6-8450-336EC93D058E}" srcOrd="0" destOrd="0" presId="urn:microsoft.com/office/officeart/2009/3/layout/HorizontalOrganizationChart"/>
    <dgm:cxn modelId="{DE7450D8-B419-442B-B5A4-F4B74E6338E1}" type="presParOf" srcId="{7C4DF363-815E-4AC6-8450-336EC93D058E}" destId="{CB2A0CC7-F370-4BD5-9CA1-D8C03A92DD01}" srcOrd="0" destOrd="0" presId="urn:microsoft.com/office/officeart/2009/3/layout/HorizontalOrganizationChart"/>
    <dgm:cxn modelId="{877FB21B-8254-4E75-AA19-98D4C18602E9}" type="presParOf" srcId="{7C4DF363-815E-4AC6-8450-336EC93D058E}" destId="{5BBEF650-7CED-417C-B48F-930792ECE69C}" srcOrd="1" destOrd="0" presId="urn:microsoft.com/office/officeart/2009/3/layout/HorizontalOrganizationChart"/>
    <dgm:cxn modelId="{C3260BB8-D222-4D97-BDBA-7E0363C06338}" type="presParOf" srcId="{46CEF07B-4005-4A63-B2B7-7ABC8C99F184}" destId="{6466834B-1599-474F-BFA0-4FA621CFE1E9}" srcOrd="1" destOrd="0" presId="urn:microsoft.com/office/officeart/2009/3/layout/HorizontalOrganizationChart"/>
    <dgm:cxn modelId="{B6293198-F90F-4FA5-B125-0525EA83BA3A}" type="presParOf" srcId="{46CEF07B-4005-4A63-B2B7-7ABC8C99F184}" destId="{054C3F1F-98B6-4516-BE8B-864BDA9BF6C5}" srcOrd="2" destOrd="0" presId="urn:microsoft.com/office/officeart/2009/3/layout/HorizontalOrganizationChart"/>
    <dgm:cxn modelId="{9B1591BA-247C-4847-8D02-50B6F6DBAD7A}" type="presParOf" srcId="{C07D9E29-676A-4FF9-9763-449A3F295F3A}" destId="{1330B291-D428-4425-A4AA-849CC7C784AB}" srcOrd="2" destOrd="0" presId="urn:microsoft.com/office/officeart/2009/3/layout/HorizontalOrganizationChart"/>
    <dgm:cxn modelId="{84A12A61-B526-4DA7-9725-7060F5B33FD2}" type="presParOf" srcId="{A88BFE52-E038-4DF9-8DC1-6778A640597D}" destId="{DB63AB9E-0815-455E-9E79-C4BDD15C296C}" srcOrd="4" destOrd="0" presId="urn:microsoft.com/office/officeart/2009/3/layout/HorizontalOrganizationChart"/>
    <dgm:cxn modelId="{57E20E70-094F-4056-9CD8-39604EA365D7}" type="presParOf" srcId="{A88BFE52-E038-4DF9-8DC1-6778A640597D}" destId="{BC41E454-3D2E-4709-8547-4BDA5C0A301D}" srcOrd="5" destOrd="0" presId="urn:microsoft.com/office/officeart/2009/3/layout/HorizontalOrganizationChart"/>
    <dgm:cxn modelId="{9225FEB4-75CD-4161-A87C-F127ACD930DA}" type="presParOf" srcId="{BC41E454-3D2E-4709-8547-4BDA5C0A301D}" destId="{D664CEA0-2074-4A6A-B009-D9B2EDCF1479}" srcOrd="0" destOrd="0" presId="urn:microsoft.com/office/officeart/2009/3/layout/HorizontalOrganizationChart"/>
    <dgm:cxn modelId="{CB82A6F9-875F-4923-8D44-598F64A96449}" type="presParOf" srcId="{D664CEA0-2074-4A6A-B009-D9B2EDCF1479}" destId="{6163DFDE-A6DD-41EF-A4FA-7B2E4B4C4082}" srcOrd="0" destOrd="0" presId="urn:microsoft.com/office/officeart/2009/3/layout/HorizontalOrganizationChart"/>
    <dgm:cxn modelId="{118AF706-1167-4EA0-955C-6DAB9370AEFD}" type="presParOf" srcId="{D664CEA0-2074-4A6A-B009-D9B2EDCF1479}" destId="{2AADCADB-56F6-4274-8DA6-AA9E580DAB4F}" srcOrd="1" destOrd="0" presId="urn:microsoft.com/office/officeart/2009/3/layout/HorizontalOrganizationChart"/>
    <dgm:cxn modelId="{AB77E77A-B1C3-4A5B-AC15-C2430B9F08D9}" type="presParOf" srcId="{BC41E454-3D2E-4709-8547-4BDA5C0A301D}" destId="{0EB2BC09-F3C2-47A5-97F4-EA2646511AE0}" srcOrd="1" destOrd="0" presId="urn:microsoft.com/office/officeart/2009/3/layout/HorizontalOrganizationChart"/>
    <dgm:cxn modelId="{9EDF16A5-FF97-4045-B011-9B8697F0C470}" type="presParOf" srcId="{BC41E454-3D2E-4709-8547-4BDA5C0A301D}" destId="{F9CD6D84-7172-457B-BE64-5C9B24D3632D}" srcOrd="2" destOrd="0" presId="urn:microsoft.com/office/officeart/2009/3/layout/HorizontalOrganizationChart"/>
    <dgm:cxn modelId="{6796434B-DA24-403A-820F-8F6ED6C593EF}" type="presParOf" srcId="{FD832206-C2E9-42A8-BC54-4F720DD8E28F}" destId="{34E94D3A-2CBD-4BBE-8579-E9E7E8428081}" srcOrd="2" destOrd="0" presId="urn:microsoft.com/office/officeart/2009/3/layout/Horizontal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9815499-29D4-4857-B5AE-627D6045019E}" type="doc">
      <dgm:prSet loTypeId="urn:microsoft.com/office/officeart/2005/8/layout/gear1" loCatId="process" qsTypeId="urn:microsoft.com/office/officeart/2005/8/quickstyle/simple1" qsCatId="simple" csTypeId="urn:microsoft.com/office/officeart/2005/8/colors/colorful1" csCatId="colorful" phldr="1"/>
      <dgm:spPr/>
      <dgm:t>
        <a:bodyPr/>
        <a:lstStyle/>
        <a:p>
          <a:endParaRPr lang="es-ES"/>
        </a:p>
      </dgm:t>
    </dgm:pt>
    <dgm:pt modelId="{FA74F912-7EF3-46B6-A4BA-C9B1E4C825E6}">
      <dgm:prSet phldrT="[Texto]" custT="1"/>
      <dgm:spPr/>
      <dgm:t>
        <a:bodyPr/>
        <a:lstStyle/>
        <a:p>
          <a:r>
            <a:rPr lang="es-ES" sz="2000" dirty="0" smtClean="0"/>
            <a:t>Aprendizaje basado en la resolución de problemas</a:t>
          </a:r>
          <a:endParaRPr lang="es-ES" sz="2000" dirty="0"/>
        </a:p>
      </dgm:t>
    </dgm:pt>
    <dgm:pt modelId="{60D86FB5-5231-429B-B68E-D128094E71B9}" type="parTrans" cxnId="{7A2CA01C-465E-4F89-BE35-CBFBB15B42F9}">
      <dgm:prSet/>
      <dgm:spPr/>
      <dgm:t>
        <a:bodyPr/>
        <a:lstStyle/>
        <a:p>
          <a:endParaRPr lang="es-ES"/>
        </a:p>
      </dgm:t>
    </dgm:pt>
    <dgm:pt modelId="{C2BC3655-5796-4ED7-9D89-2372FF10306E}" type="sibTrans" cxnId="{7A2CA01C-465E-4F89-BE35-CBFBB15B42F9}">
      <dgm:prSet/>
      <dgm:spPr/>
      <dgm:t>
        <a:bodyPr/>
        <a:lstStyle/>
        <a:p>
          <a:endParaRPr lang="es-ES"/>
        </a:p>
      </dgm:t>
    </dgm:pt>
    <dgm:pt modelId="{E2E6D01C-C003-4908-9ED5-9A6A20C27105}">
      <dgm:prSet custT="1"/>
      <dgm:spPr/>
      <dgm:t>
        <a:bodyPr/>
        <a:lstStyle/>
        <a:p>
          <a:r>
            <a:rPr lang="es-ES" sz="1200" dirty="0" smtClean="0"/>
            <a:t>Preguntas intencionadas</a:t>
          </a:r>
          <a:endParaRPr lang="es-ES" sz="1200" dirty="0"/>
        </a:p>
      </dgm:t>
    </dgm:pt>
    <dgm:pt modelId="{9BB60EDC-C030-4093-9750-7A32B6C54A2E}" type="parTrans" cxnId="{330FF3BF-FC1A-4CB3-BAE3-A3AF8C20C73B}">
      <dgm:prSet/>
      <dgm:spPr/>
      <dgm:t>
        <a:bodyPr/>
        <a:lstStyle/>
        <a:p>
          <a:endParaRPr lang="es-ES"/>
        </a:p>
      </dgm:t>
    </dgm:pt>
    <dgm:pt modelId="{F9A19F9D-ED45-47B0-9627-BD198B24AD3C}" type="sibTrans" cxnId="{330FF3BF-FC1A-4CB3-BAE3-A3AF8C20C73B}">
      <dgm:prSet/>
      <dgm:spPr/>
      <dgm:t>
        <a:bodyPr/>
        <a:lstStyle/>
        <a:p>
          <a:endParaRPr lang="es-ES"/>
        </a:p>
      </dgm:t>
    </dgm:pt>
    <dgm:pt modelId="{F8FAA9C4-354A-4586-87A3-292254B2C6EC}" type="pres">
      <dgm:prSet presAssocID="{C9815499-29D4-4857-B5AE-627D6045019E}" presName="composite" presStyleCnt="0">
        <dgm:presLayoutVars>
          <dgm:chMax val="3"/>
          <dgm:animLvl val="lvl"/>
          <dgm:resizeHandles val="exact"/>
        </dgm:presLayoutVars>
      </dgm:prSet>
      <dgm:spPr/>
      <dgm:t>
        <a:bodyPr/>
        <a:lstStyle/>
        <a:p>
          <a:endParaRPr lang="es-CL"/>
        </a:p>
      </dgm:t>
    </dgm:pt>
    <dgm:pt modelId="{3174BF09-EAE0-4903-9020-22B55F9A0295}" type="pres">
      <dgm:prSet presAssocID="{FA74F912-7EF3-46B6-A4BA-C9B1E4C825E6}" presName="gear1" presStyleLbl="node1" presStyleIdx="0" presStyleCnt="2">
        <dgm:presLayoutVars>
          <dgm:chMax val="1"/>
          <dgm:bulletEnabled val="1"/>
        </dgm:presLayoutVars>
      </dgm:prSet>
      <dgm:spPr/>
      <dgm:t>
        <a:bodyPr/>
        <a:lstStyle/>
        <a:p>
          <a:endParaRPr lang="es-ES"/>
        </a:p>
      </dgm:t>
    </dgm:pt>
    <dgm:pt modelId="{47160AAD-6C2F-4D9B-844D-097C620BCBC4}" type="pres">
      <dgm:prSet presAssocID="{FA74F912-7EF3-46B6-A4BA-C9B1E4C825E6}" presName="gear1srcNode" presStyleLbl="node1" presStyleIdx="0" presStyleCnt="2"/>
      <dgm:spPr/>
      <dgm:t>
        <a:bodyPr/>
        <a:lstStyle/>
        <a:p>
          <a:endParaRPr lang="es-CL"/>
        </a:p>
      </dgm:t>
    </dgm:pt>
    <dgm:pt modelId="{B753EF38-D702-4D74-ABD9-58CE201A075B}" type="pres">
      <dgm:prSet presAssocID="{FA74F912-7EF3-46B6-A4BA-C9B1E4C825E6}" presName="gear1dstNode" presStyleLbl="node1" presStyleIdx="0" presStyleCnt="2"/>
      <dgm:spPr/>
      <dgm:t>
        <a:bodyPr/>
        <a:lstStyle/>
        <a:p>
          <a:endParaRPr lang="es-CL"/>
        </a:p>
      </dgm:t>
    </dgm:pt>
    <dgm:pt modelId="{E410140E-98AA-4A65-9418-9141661C94E5}" type="pres">
      <dgm:prSet presAssocID="{E2E6D01C-C003-4908-9ED5-9A6A20C27105}" presName="gear2" presStyleLbl="node1" presStyleIdx="1" presStyleCnt="2" custLinFactNeighborX="336" custLinFactNeighborY="-290">
        <dgm:presLayoutVars>
          <dgm:chMax val="1"/>
          <dgm:bulletEnabled val="1"/>
        </dgm:presLayoutVars>
      </dgm:prSet>
      <dgm:spPr/>
      <dgm:t>
        <a:bodyPr/>
        <a:lstStyle/>
        <a:p>
          <a:endParaRPr lang="es-ES"/>
        </a:p>
      </dgm:t>
    </dgm:pt>
    <dgm:pt modelId="{48F7A703-1084-4590-9C62-E8765843EF26}" type="pres">
      <dgm:prSet presAssocID="{E2E6D01C-C003-4908-9ED5-9A6A20C27105}" presName="gear2srcNode" presStyleLbl="node1" presStyleIdx="1" presStyleCnt="2"/>
      <dgm:spPr/>
      <dgm:t>
        <a:bodyPr/>
        <a:lstStyle/>
        <a:p>
          <a:endParaRPr lang="es-CL"/>
        </a:p>
      </dgm:t>
    </dgm:pt>
    <dgm:pt modelId="{8D36E05F-9734-4C81-A17B-83824174D588}" type="pres">
      <dgm:prSet presAssocID="{E2E6D01C-C003-4908-9ED5-9A6A20C27105}" presName="gear2dstNode" presStyleLbl="node1" presStyleIdx="1" presStyleCnt="2"/>
      <dgm:spPr/>
      <dgm:t>
        <a:bodyPr/>
        <a:lstStyle/>
        <a:p>
          <a:endParaRPr lang="es-CL"/>
        </a:p>
      </dgm:t>
    </dgm:pt>
    <dgm:pt modelId="{3CF54877-6640-42AE-90C8-575FD08F490C}" type="pres">
      <dgm:prSet presAssocID="{C2BC3655-5796-4ED7-9D89-2372FF10306E}" presName="connector1" presStyleLbl="sibTrans2D1" presStyleIdx="0" presStyleCnt="2"/>
      <dgm:spPr/>
      <dgm:t>
        <a:bodyPr/>
        <a:lstStyle/>
        <a:p>
          <a:endParaRPr lang="es-CL"/>
        </a:p>
      </dgm:t>
    </dgm:pt>
    <dgm:pt modelId="{29623426-70D8-4A64-B3CB-73AD14948E12}" type="pres">
      <dgm:prSet presAssocID="{F9A19F9D-ED45-47B0-9627-BD198B24AD3C}" presName="connector2" presStyleLbl="sibTrans2D1" presStyleIdx="1" presStyleCnt="2"/>
      <dgm:spPr/>
      <dgm:t>
        <a:bodyPr/>
        <a:lstStyle/>
        <a:p>
          <a:endParaRPr lang="es-CL"/>
        </a:p>
      </dgm:t>
    </dgm:pt>
  </dgm:ptLst>
  <dgm:cxnLst>
    <dgm:cxn modelId="{12391B96-D9CB-4DD8-95A1-E85851066174}" type="presOf" srcId="{E2E6D01C-C003-4908-9ED5-9A6A20C27105}" destId="{8D36E05F-9734-4C81-A17B-83824174D588}" srcOrd="2" destOrd="0" presId="urn:microsoft.com/office/officeart/2005/8/layout/gear1"/>
    <dgm:cxn modelId="{2C288E35-176E-44D6-85CD-44DD5E8D2A9F}" type="presOf" srcId="{FA74F912-7EF3-46B6-A4BA-C9B1E4C825E6}" destId="{B753EF38-D702-4D74-ABD9-58CE201A075B}" srcOrd="2" destOrd="0" presId="urn:microsoft.com/office/officeart/2005/8/layout/gear1"/>
    <dgm:cxn modelId="{4FE15684-7F46-46D2-A69D-A9689D736AC1}" type="presOf" srcId="{E2E6D01C-C003-4908-9ED5-9A6A20C27105}" destId="{48F7A703-1084-4590-9C62-E8765843EF26}" srcOrd="1" destOrd="0" presId="urn:microsoft.com/office/officeart/2005/8/layout/gear1"/>
    <dgm:cxn modelId="{32EF7123-95A9-4CB4-BE9C-A979EA91F50C}" type="presOf" srcId="{E2E6D01C-C003-4908-9ED5-9A6A20C27105}" destId="{E410140E-98AA-4A65-9418-9141661C94E5}" srcOrd="0" destOrd="0" presId="urn:microsoft.com/office/officeart/2005/8/layout/gear1"/>
    <dgm:cxn modelId="{0D52C3EE-4493-487D-927A-C85174E21C45}" type="presOf" srcId="{FA74F912-7EF3-46B6-A4BA-C9B1E4C825E6}" destId="{47160AAD-6C2F-4D9B-844D-097C620BCBC4}" srcOrd="1" destOrd="0" presId="urn:microsoft.com/office/officeart/2005/8/layout/gear1"/>
    <dgm:cxn modelId="{3400ED81-F5D9-4EF3-98C9-21F92E8F0EBB}" type="presOf" srcId="{C2BC3655-5796-4ED7-9D89-2372FF10306E}" destId="{3CF54877-6640-42AE-90C8-575FD08F490C}" srcOrd="0" destOrd="0" presId="urn:microsoft.com/office/officeart/2005/8/layout/gear1"/>
    <dgm:cxn modelId="{7A2CA01C-465E-4F89-BE35-CBFBB15B42F9}" srcId="{C9815499-29D4-4857-B5AE-627D6045019E}" destId="{FA74F912-7EF3-46B6-A4BA-C9B1E4C825E6}" srcOrd="0" destOrd="0" parTransId="{60D86FB5-5231-429B-B68E-D128094E71B9}" sibTransId="{C2BC3655-5796-4ED7-9D89-2372FF10306E}"/>
    <dgm:cxn modelId="{E02C2446-34DA-4FEB-96BA-B8EEACA55660}" type="presOf" srcId="{C9815499-29D4-4857-B5AE-627D6045019E}" destId="{F8FAA9C4-354A-4586-87A3-292254B2C6EC}" srcOrd="0" destOrd="0" presId="urn:microsoft.com/office/officeart/2005/8/layout/gear1"/>
    <dgm:cxn modelId="{8BF069EA-217A-45FA-A999-353681ECCAA3}" type="presOf" srcId="{F9A19F9D-ED45-47B0-9627-BD198B24AD3C}" destId="{29623426-70D8-4A64-B3CB-73AD14948E12}" srcOrd="0" destOrd="0" presId="urn:microsoft.com/office/officeart/2005/8/layout/gear1"/>
    <dgm:cxn modelId="{330FF3BF-FC1A-4CB3-BAE3-A3AF8C20C73B}" srcId="{C9815499-29D4-4857-B5AE-627D6045019E}" destId="{E2E6D01C-C003-4908-9ED5-9A6A20C27105}" srcOrd="1" destOrd="0" parTransId="{9BB60EDC-C030-4093-9750-7A32B6C54A2E}" sibTransId="{F9A19F9D-ED45-47B0-9627-BD198B24AD3C}"/>
    <dgm:cxn modelId="{268224E1-DA39-495A-B1D9-61762BD5FA12}" type="presOf" srcId="{FA74F912-7EF3-46B6-A4BA-C9B1E4C825E6}" destId="{3174BF09-EAE0-4903-9020-22B55F9A0295}" srcOrd="0" destOrd="0" presId="urn:microsoft.com/office/officeart/2005/8/layout/gear1"/>
    <dgm:cxn modelId="{1F0E2CDB-7184-47F1-AE1D-1DF4E8776912}" type="presParOf" srcId="{F8FAA9C4-354A-4586-87A3-292254B2C6EC}" destId="{3174BF09-EAE0-4903-9020-22B55F9A0295}" srcOrd="0" destOrd="0" presId="urn:microsoft.com/office/officeart/2005/8/layout/gear1"/>
    <dgm:cxn modelId="{B31EAE85-689D-4DF2-A93F-7240F822C3C4}" type="presParOf" srcId="{F8FAA9C4-354A-4586-87A3-292254B2C6EC}" destId="{47160AAD-6C2F-4D9B-844D-097C620BCBC4}" srcOrd="1" destOrd="0" presId="urn:microsoft.com/office/officeart/2005/8/layout/gear1"/>
    <dgm:cxn modelId="{367BA75E-C77B-4177-88EE-A3FF0C03F444}" type="presParOf" srcId="{F8FAA9C4-354A-4586-87A3-292254B2C6EC}" destId="{B753EF38-D702-4D74-ABD9-58CE201A075B}" srcOrd="2" destOrd="0" presId="urn:microsoft.com/office/officeart/2005/8/layout/gear1"/>
    <dgm:cxn modelId="{B0074297-3693-4AE9-8641-5326EECAD94E}" type="presParOf" srcId="{F8FAA9C4-354A-4586-87A3-292254B2C6EC}" destId="{E410140E-98AA-4A65-9418-9141661C94E5}" srcOrd="3" destOrd="0" presId="urn:microsoft.com/office/officeart/2005/8/layout/gear1"/>
    <dgm:cxn modelId="{10A33706-C3DB-4A2F-871A-E8A81A522999}" type="presParOf" srcId="{F8FAA9C4-354A-4586-87A3-292254B2C6EC}" destId="{48F7A703-1084-4590-9C62-E8765843EF26}" srcOrd="4" destOrd="0" presId="urn:microsoft.com/office/officeart/2005/8/layout/gear1"/>
    <dgm:cxn modelId="{9D0AB47D-F5DA-4E72-8678-135C0948E086}" type="presParOf" srcId="{F8FAA9C4-354A-4586-87A3-292254B2C6EC}" destId="{8D36E05F-9734-4C81-A17B-83824174D588}" srcOrd="5" destOrd="0" presId="urn:microsoft.com/office/officeart/2005/8/layout/gear1"/>
    <dgm:cxn modelId="{DBE6BB9F-3B7B-4639-86E1-86E795C75CBE}" type="presParOf" srcId="{F8FAA9C4-354A-4586-87A3-292254B2C6EC}" destId="{3CF54877-6640-42AE-90C8-575FD08F490C}" srcOrd="6" destOrd="0" presId="urn:microsoft.com/office/officeart/2005/8/layout/gear1"/>
    <dgm:cxn modelId="{72059E5E-E619-4EBE-BB30-DD06D77079B2}" type="presParOf" srcId="{F8FAA9C4-354A-4586-87A3-292254B2C6EC}" destId="{29623426-70D8-4A64-B3CB-73AD14948E12}" srcOrd="7" destOrd="0" presId="urn:microsoft.com/office/officeart/2005/8/layout/gear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42CA3BA-BF23-4BDF-88B9-D784C9EA6DB8}" type="doc">
      <dgm:prSet loTypeId="urn:microsoft.com/office/officeart/2008/layout/AlternatingHexagons" loCatId="list" qsTypeId="urn:microsoft.com/office/officeart/2005/8/quickstyle/simple1" qsCatId="simple" csTypeId="urn:microsoft.com/office/officeart/2005/8/colors/colorful2" csCatId="colorful" phldr="1"/>
      <dgm:spPr/>
      <dgm:t>
        <a:bodyPr/>
        <a:lstStyle/>
        <a:p>
          <a:endParaRPr lang="es-ES"/>
        </a:p>
      </dgm:t>
    </dgm:pt>
    <dgm:pt modelId="{A7FFA462-5B6D-499B-8EA3-C1930D8B9271}">
      <dgm:prSet phldrT="[Texto]"/>
      <dgm:spPr/>
      <dgm:t>
        <a:bodyPr/>
        <a:lstStyle/>
        <a:p>
          <a:r>
            <a:rPr lang="es-ES" dirty="0" smtClean="0"/>
            <a:t>Siempre tiene un propósito</a:t>
          </a:r>
          <a:endParaRPr lang="es-ES" dirty="0"/>
        </a:p>
      </dgm:t>
    </dgm:pt>
    <dgm:pt modelId="{F1FFF535-7928-4BBB-88CA-AF386640AC0D}" type="parTrans" cxnId="{9E7A7519-9F7C-48AC-B356-8427919023FD}">
      <dgm:prSet/>
      <dgm:spPr/>
      <dgm:t>
        <a:bodyPr/>
        <a:lstStyle/>
        <a:p>
          <a:endParaRPr lang="es-ES"/>
        </a:p>
      </dgm:t>
    </dgm:pt>
    <dgm:pt modelId="{455962BD-8177-4227-9D05-3319B62DF744}" type="sibTrans" cxnId="{9E7A7519-9F7C-48AC-B356-8427919023FD}">
      <dgm:prSet/>
      <dgm:spPr/>
      <dgm:t>
        <a:bodyPr/>
        <a:lstStyle/>
        <a:p>
          <a:endParaRPr lang="es-ES"/>
        </a:p>
      </dgm:t>
    </dgm:pt>
    <dgm:pt modelId="{2B2AAFFC-EE13-44F6-BB7C-0191AD09B3EF}">
      <dgm:prSet phldrT="[Texto]"/>
      <dgm:spPr/>
      <dgm:t>
        <a:bodyPr/>
        <a:lstStyle/>
        <a:p>
          <a:r>
            <a:rPr lang="es-ES" dirty="0" smtClean="0"/>
            <a:t>Por lo tanto,  es una estrategia pedagógica</a:t>
          </a:r>
          <a:endParaRPr lang="es-ES" dirty="0"/>
        </a:p>
      </dgm:t>
    </dgm:pt>
    <dgm:pt modelId="{7ABA47B6-9548-452D-AF7E-B6699CF8EB66}" type="parTrans" cxnId="{95899982-57FC-4AF9-9B27-7D4D294B943D}">
      <dgm:prSet/>
      <dgm:spPr/>
      <dgm:t>
        <a:bodyPr/>
        <a:lstStyle/>
        <a:p>
          <a:endParaRPr lang="es-ES"/>
        </a:p>
      </dgm:t>
    </dgm:pt>
    <dgm:pt modelId="{B29D569A-4667-4C87-A1A6-C49E0B608123}" type="sibTrans" cxnId="{95899982-57FC-4AF9-9B27-7D4D294B943D}">
      <dgm:prSet/>
      <dgm:spPr/>
      <dgm:t>
        <a:bodyPr/>
        <a:lstStyle/>
        <a:p>
          <a:endParaRPr lang="es-ES"/>
        </a:p>
      </dgm:t>
    </dgm:pt>
    <dgm:pt modelId="{FF438AC9-C3F9-41BA-92BB-45200CB42F0D}">
      <dgm:prSet phldrT="[Texto]"/>
      <dgm:spPr/>
      <dgm:t>
        <a:bodyPr/>
        <a:lstStyle/>
        <a:p>
          <a:r>
            <a:rPr lang="es-ES" dirty="0" smtClean="0"/>
            <a:t>Busca recabar información</a:t>
          </a:r>
          <a:endParaRPr lang="es-ES" dirty="0"/>
        </a:p>
      </dgm:t>
    </dgm:pt>
    <dgm:pt modelId="{4DD74F71-6DC6-45CF-B777-09CA278DD397}" type="parTrans" cxnId="{4DBC4DB7-FE3F-4E1B-B077-837AA3D0C6A1}">
      <dgm:prSet/>
      <dgm:spPr/>
      <dgm:t>
        <a:bodyPr/>
        <a:lstStyle/>
        <a:p>
          <a:endParaRPr lang="es-ES"/>
        </a:p>
      </dgm:t>
    </dgm:pt>
    <dgm:pt modelId="{0B653464-4442-4A5D-95C9-851265EF8FFB}" type="sibTrans" cxnId="{4DBC4DB7-FE3F-4E1B-B077-837AA3D0C6A1}">
      <dgm:prSet/>
      <dgm:spPr/>
      <dgm:t>
        <a:bodyPr/>
        <a:lstStyle/>
        <a:p>
          <a:endParaRPr lang="es-ES"/>
        </a:p>
      </dgm:t>
    </dgm:pt>
    <dgm:pt modelId="{4B33845D-6A79-45AD-8D87-E491B9291120}">
      <dgm:prSet phldrT="[Texto]"/>
      <dgm:spPr/>
      <dgm:t>
        <a:bodyPr/>
        <a:lstStyle/>
        <a:p>
          <a:pPr algn="l"/>
          <a:r>
            <a:rPr lang="es-ES" dirty="0" smtClean="0"/>
            <a:t>Se puede utilizar en todo contexto y con múltiples tipos de contenidos</a:t>
          </a:r>
          <a:endParaRPr lang="es-ES" dirty="0"/>
        </a:p>
      </dgm:t>
    </dgm:pt>
    <dgm:pt modelId="{3C1D5D52-B3F1-4F16-84E7-1C06265E96AF}" type="parTrans" cxnId="{A2BA258F-95BB-46E4-859E-2454BF371FBB}">
      <dgm:prSet/>
      <dgm:spPr/>
      <dgm:t>
        <a:bodyPr/>
        <a:lstStyle/>
        <a:p>
          <a:endParaRPr lang="es-ES"/>
        </a:p>
      </dgm:t>
    </dgm:pt>
    <dgm:pt modelId="{D59C6717-6256-4005-8C6A-17038D1472F1}" type="sibTrans" cxnId="{A2BA258F-95BB-46E4-859E-2454BF371FBB}">
      <dgm:prSet/>
      <dgm:spPr/>
      <dgm:t>
        <a:bodyPr/>
        <a:lstStyle/>
        <a:p>
          <a:endParaRPr lang="es-ES"/>
        </a:p>
      </dgm:t>
    </dgm:pt>
    <dgm:pt modelId="{B15C5E22-F1ED-4179-BA34-1F1590A92A76}">
      <dgm:prSet phldrT="[Texto]" custT="1"/>
      <dgm:spPr/>
      <dgm:t>
        <a:bodyPr/>
        <a:lstStyle/>
        <a:p>
          <a:r>
            <a:rPr lang="es-ES" sz="1200" dirty="0" smtClean="0"/>
            <a:t>No hay respuestas predeterminadas</a:t>
          </a:r>
          <a:endParaRPr lang="es-ES" sz="1200" dirty="0"/>
        </a:p>
      </dgm:t>
    </dgm:pt>
    <dgm:pt modelId="{DA9184CE-02B4-4A4E-9CB5-BBB901C4866F}" type="parTrans" cxnId="{1A6AFD26-60EA-4B0D-BB4C-0E0F2DE3B2B1}">
      <dgm:prSet/>
      <dgm:spPr/>
      <dgm:t>
        <a:bodyPr/>
        <a:lstStyle/>
        <a:p>
          <a:endParaRPr lang="es-ES"/>
        </a:p>
      </dgm:t>
    </dgm:pt>
    <dgm:pt modelId="{1B899595-BAC5-4DF3-BBA6-6AC3104CBBDD}" type="sibTrans" cxnId="{1A6AFD26-60EA-4B0D-BB4C-0E0F2DE3B2B1}">
      <dgm:prSet/>
      <dgm:spPr/>
      <dgm:t>
        <a:bodyPr/>
        <a:lstStyle/>
        <a:p>
          <a:endParaRPr lang="es-ES"/>
        </a:p>
      </dgm:t>
    </dgm:pt>
    <dgm:pt modelId="{F77732AE-0698-42B4-BF9E-3FB680A07038}">
      <dgm:prSet phldrT="[Texto]"/>
      <dgm:spPr/>
      <dgm:t>
        <a:bodyPr/>
        <a:lstStyle/>
        <a:p>
          <a:r>
            <a:rPr lang="es-ES" dirty="0" smtClean="0"/>
            <a:t>Se abre a la diversidad y promueve la libertad</a:t>
          </a:r>
          <a:endParaRPr lang="es-ES" dirty="0"/>
        </a:p>
      </dgm:t>
    </dgm:pt>
    <dgm:pt modelId="{A6AAD3B9-4E82-4A6F-A03D-9A80C9F747B5}" type="parTrans" cxnId="{C0ECF099-C39C-4067-8FA8-84F2002FFF1B}">
      <dgm:prSet/>
      <dgm:spPr/>
      <dgm:t>
        <a:bodyPr/>
        <a:lstStyle/>
        <a:p>
          <a:endParaRPr lang="es-ES"/>
        </a:p>
      </dgm:t>
    </dgm:pt>
    <dgm:pt modelId="{21CF5861-9C12-4739-8D73-2AA6C92E1257}" type="sibTrans" cxnId="{C0ECF099-C39C-4067-8FA8-84F2002FFF1B}">
      <dgm:prSet/>
      <dgm:spPr/>
      <dgm:t>
        <a:bodyPr/>
        <a:lstStyle/>
        <a:p>
          <a:endParaRPr lang="es-ES"/>
        </a:p>
      </dgm:t>
    </dgm:pt>
    <dgm:pt modelId="{A7489A06-A25F-40BB-BC94-D4962FF32BDD}" type="pres">
      <dgm:prSet presAssocID="{442CA3BA-BF23-4BDF-88B9-D784C9EA6DB8}" presName="Name0" presStyleCnt="0">
        <dgm:presLayoutVars>
          <dgm:chMax/>
          <dgm:chPref/>
          <dgm:dir/>
          <dgm:animLvl val="lvl"/>
        </dgm:presLayoutVars>
      </dgm:prSet>
      <dgm:spPr/>
      <dgm:t>
        <a:bodyPr/>
        <a:lstStyle/>
        <a:p>
          <a:endParaRPr lang="es-CL"/>
        </a:p>
      </dgm:t>
    </dgm:pt>
    <dgm:pt modelId="{6422CF01-55CA-4ABB-8D61-981DF1019AF5}" type="pres">
      <dgm:prSet presAssocID="{A7FFA462-5B6D-499B-8EA3-C1930D8B9271}" presName="composite" presStyleCnt="0"/>
      <dgm:spPr/>
      <dgm:t>
        <a:bodyPr/>
        <a:lstStyle/>
        <a:p>
          <a:endParaRPr lang="es-ES"/>
        </a:p>
      </dgm:t>
    </dgm:pt>
    <dgm:pt modelId="{FBBDA170-00CC-43DD-A8C1-79D3F6F5B76A}" type="pres">
      <dgm:prSet presAssocID="{A7FFA462-5B6D-499B-8EA3-C1930D8B9271}" presName="Parent1" presStyleLbl="node1" presStyleIdx="0" presStyleCnt="6" custAng="299251">
        <dgm:presLayoutVars>
          <dgm:chMax val="1"/>
          <dgm:chPref val="1"/>
          <dgm:bulletEnabled val="1"/>
        </dgm:presLayoutVars>
      </dgm:prSet>
      <dgm:spPr/>
      <dgm:t>
        <a:bodyPr/>
        <a:lstStyle/>
        <a:p>
          <a:endParaRPr lang="es-CL"/>
        </a:p>
      </dgm:t>
    </dgm:pt>
    <dgm:pt modelId="{B2DFE10E-3077-4632-84F7-6FEC61CAAFFE}" type="pres">
      <dgm:prSet presAssocID="{A7FFA462-5B6D-499B-8EA3-C1930D8B9271}" presName="Childtext1" presStyleLbl="revTx" presStyleIdx="0" presStyleCnt="3">
        <dgm:presLayoutVars>
          <dgm:chMax val="0"/>
          <dgm:chPref val="0"/>
          <dgm:bulletEnabled val="1"/>
        </dgm:presLayoutVars>
      </dgm:prSet>
      <dgm:spPr/>
      <dgm:t>
        <a:bodyPr/>
        <a:lstStyle/>
        <a:p>
          <a:endParaRPr lang="es-ES"/>
        </a:p>
      </dgm:t>
    </dgm:pt>
    <dgm:pt modelId="{545F06A3-CD51-4263-B29F-2FD90CC8C84F}" type="pres">
      <dgm:prSet presAssocID="{A7FFA462-5B6D-499B-8EA3-C1930D8B9271}" presName="BalanceSpacing" presStyleCnt="0"/>
      <dgm:spPr/>
      <dgm:t>
        <a:bodyPr/>
        <a:lstStyle/>
        <a:p>
          <a:endParaRPr lang="es-ES"/>
        </a:p>
      </dgm:t>
    </dgm:pt>
    <dgm:pt modelId="{6BD67883-F1F2-4C33-91B9-EA61CF8766F5}" type="pres">
      <dgm:prSet presAssocID="{A7FFA462-5B6D-499B-8EA3-C1930D8B9271}" presName="BalanceSpacing1" presStyleCnt="0"/>
      <dgm:spPr/>
      <dgm:t>
        <a:bodyPr/>
        <a:lstStyle/>
        <a:p>
          <a:endParaRPr lang="es-ES"/>
        </a:p>
      </dgm:t>
    </dgm:pt>
    <dgm:pt modelId="{7BC47F90-A2E6-40AD-8427-2549BF4FD736}" type="pres">
      <dgm:prSet presAssocID="{455962BD-8177-4227-9D05-3319B62DF744}" presName="Accent1Text" presStyleLbl="node1" presStyleIdx="1" presStyleCnt="6"/>
      <dgm:spPr/>
      <dgm:t>
        <a:bodyPr/>
        <a:lstStyle/>
        <a:p>
          <a:endParaRPr lang="es-CL"/>
        </a:p>
      </dgm:t>
    </dgm:pt>
    <dgm:pt modelId="{1CECB580-903E-44DD-A2D6-F44D7E2EC154}" type="pres">
      <dgm:prSet presAssocID="{455962BD-8177-4227-9D05-3319B62DF744}" presName="spaceBetweenRectangles" presStyleCnt="0"/>
      <dgm:spPr/>
      <dgm:t>
        <a:bodyPr/>
        <a:lstStyle/>
        <a:p>
          <a:endParaRPr lang="es-ES"/>
        </a:p>
      </dgm:t>
    </dgm:pt>
    <dgm:pt modelId="{7E8E3DE4-028B-420F-BBA5-BE151F0305A6}" type="pres">
      <dgm:prSet presAssocID="{FF438AC9-C3F9-41BA-92BB-45200CB42F0D}" presName="composite" presStyleCnt="0"/>
      <dgm:spPr/>
      <dgm:t>
        <a:bodyPr/>
        <a:lstStyle/>
        <a:p>
          <a:endParaRPr lang="es-ES"/>
        </a:p>
      </dgm:t>
    </dgm:pt>
    <dgm:pt modelId="{327E57F1-26AD-4FB3-829F-CEE6CB60BAEA}" type="pres">
      <dgm:prSet presAssocID="{FF438AC9-C3F9-41BA-92BB-45200CB42F0D}" presName="Parent1" presStyleLbl="node1" presStyleIdx="2" presStyleCnt="6" custAng="21385968">
        <dgm:presLayoutVars>
          <dgm:chMax val="1"/>
          <dgm:chPref val="1"/>
          <dgm:bulletEnabled val="1"/>
        </dgm:presLayoutVars>
      </dgm:prSet>
      <dgm:spPr/>
      <dgm:t>
        <a:bodyPr/>
        <a:lstStyle/>
        <a:p>
          <a:endParaRPr lang="es-ES"/>
        </a:p>
      </dgm:t>
    </dgm:pt>
    <dgm:pt modelId="{97F29282-6019-440B-886D-C78AC779D773}" type="pres">
      <dgm:prSet presAssocID="{FF438AC9-C3F9-41BA-92BB-45200CB42F0D}" presName="Childtext1" presStyleLbl="revTx" presStyleIdx="1" presStyleCnt="3">
        <dgm:presLayoutVars>
          <dgm:chMax val="0"/>
          <dgm:chPref val="0"/>
          <dgm:bulletEnabled val="1"/>
        </dgm:presLayoutVars>
      </dgm:prSet>
      <dgm:spPr/>
      <dgm:t>
        <a:bodyPr/>
        <a:lstStyle/>
        <a:p>
          <a:endParaRPr lang="es-ES"/>
        </a:p>
      </dgm:t>
    </dgm:pt>
    <dgm:pt modelId="{10CE96DD-F5E0-4825-8F59-27C5A52BC4A0}" type="pres">
      <dgm:prSet presAssocID="{FF438AC9-C3F9-41BA-92BB-45200CB42F0D}" presName="BalanceSpacing" presStyleCnt="0"/>
      <dgm:spPr/>
      <dgm:t>
        <a:bodyPr/>
        <a:lstStyle/>
        <a:p>
          <a:endParaRPr lang="es-ES"/>
        </a:p>
      </dgm:t>
    </dgm:pt>
    <dgm:pt modelId="{6FDBE718-2BD2-4DEA-9F3E-1272B600C728}" type="pres">
      <dgm:prSet presAssocID="{FF438AC9-C3F9-41BA-92BB-45200CB42F0D}" presName="BalanceSpacing1" presStyleCnt="0"/>
      <dgm:spPr/>
      <dgm:t>
        <a:bodyPr/>
        <a:lstStyle/>
        <a:p>
          <a:endParaRPr lang="es-ES"/>
        </a:p>
      </dgm:t>
    </dgm:pt>
    <dgm:pt modelId="{08C2DD26-F5F2-466F-A1B9-D0F1476FAA72}" type="pres">
      <dgm:prSet presAssocID="{0B653464-4442-4A5D-95C9-851265EF8FFB}" presName="Accent1Text" presStyleLbl="node1" presStyleIdx="3" presStyleCnt="6"/>
      <dgm:spPr/>
      <dgm:t>
        <a:bodyPr/>
        <a:lstStyle/>
        <a:p>
          <a:endParaRPr lang="es-CL"/>
        </a:p>
      </dgm:t>
    </dgm:pt>
    <dgm:pt modelId="{F25D3297-9C6C-4DF8-8C64-AB7965CCC435}" type="pres">
      <dgm:prSet presAssocID="{0B653464-4442-4A5D-95C9-851265EF8FFB}" presName="spaceBetweenRectangles" presStyleCnt="0"/>
      <dgm:spPr/>
      <dgm:t>
        <a:bodyPr/>
        <a:lstStyle/>
        <a:p>
          <a:endParaRPr lang="es-ES"/>
        </a:p>
      </dgm:t>
    </dgm:pt>
    <dgm:pt modelId="{DDC6DFD2-0BCE-4212-9DE1-9E3073333C01}" type="pres">
      <dgm:prSet presAssocID="{B15C5E22-F1ED-4179-BA34-1F1590A92A76}" presName="composite" presStyleCnt="0"/>
      <dgm:spPr/>
      <dgm:t>
        <a:bodyPr/>
        <a:lstStyle/>
        <a:p>
          <a:endParaRPr lang="es-ES"/>
        </a:p>
      </dgm:t>
    </dgm:pt>
    <dgm:pt modelId="{A8B9DC21-0542-474F-A0EE-5C5D7ADB470A}" type="pres">
      <dgm:prSet presAssocID="{B15C5E22-F1ED-4179-BA34-1F1590A92A76}" presName="Parent1" presStyleLbl="node1" presStyleIdx="4" presStyleCnt="6" custAng="20172818" custScaleX="112804">
        <dgm:presLayoutVars>
          <dgm:chMax val="1"/>
          <dgm:chPref val="1"/>
          <dgm:bulletEnabled val="1"/>
        </dgm:presLayoutVars>
      </dgm:prSet>
      <dgm:spPr/>
      <dgm:t>
        <a:bodyPr/>
        <a:lstStyle/>
        <a:p>
          <a:endParaRPr lang="es-ES"/>
        </a:p>
      </dgm:t>
    </dgm:pt>
    <dgm:pt modelId="{2E66584B-2D7B-495E-8816-86B1B62B8BCF}" type="pres">
      <dgm:prSet presAssocID="{B15C5E22-F1ED-4179-BA34-1F1590A92A76}" presName="Childtext1" presStyleLbl="revTx" presStyleIdx="2" presStyleCnt="3" custLinFactNeighborX="5761" custLinFactNeighborY="-3466">
        <dgm:presLayoutVars>
          <dgm:chMax val="0"/>
          <dgm:chPref val="0"/>
          <dgm:bulletEnabled val="1"/>
        </dgm:presLayoutVars>
      </dgm:prSet>
      <dgm:spPr/>
      <dgm:t>
        <a:bodyPr/>
        <a:lstStyle/>
        <a:p>
          <a:endParaRPr lang="es-ES"/>
        </a:p>
      </dgm:t>
    </dgm:pt>
    <dgm:pt modelId="{38DCAB7D-2C9C-4F9E-8413-48607CC81CEA}" type="pres">
      <dgm:prSet presAssocID="{B15C5E22-F1ED-4179-BA34-1F1590A92A76}" presName="BalanceSpacing" presStyleCnt="0"/>
      <dgm:spPr/>
      <dgm:t>
        <a:bodyPr/>
        <a:lstStyle/>
        <a:p>
          <a:endParaRPr lang="es-ES"/>
        </a:p>
      </dgm:t>
    </dgm:pt>
    <dgm:pt modelId="{4E459D2E-2507-44FC-A5DC-E9A0268CA9E5}" type="pres">
      <dgm:prSet presAssocID="{B15C5E22-F1ED-4179-BA34-1F1590A92A76}" presName="BalanceSpacing1" presStyleCnt="0"/>
      <dgm:spPr/>
      <dgm:t>
        <a:bodyPr/>
        <a:lstStyle/>
        <a:p>
          <a:endParaRPr lang="es-ES"/>
        </a:p>
      </dgm:t>
    </dgm:pt>
    <dgm:pt modelId="{844D899D-794F-4196-B67F-6A7400EABB8D}" type="pres">
      <dgm:prSet presAssocID="{1B899595-BAC5-4DF3-BBA6-6AC3104CBBDD}" presName="Accent1Text" presStyleLbl="node1" presStyleIdx="5" presStyleCnt="6"/>
      <dgm:spPr/>
      <dgm:t>
        <a:bodyPr/>
        <a:lstStyle/>
        <a:p>
          <a:endParaRPr lang="es-CL"/>
        </a:p>
      </dgm:t>
    </dgm:pt>
  </dgm:ptLst>
  <dgm:cxnLst>
    <dgm:cxn modelId="{0ADB6E72-3613-411E-91BD-2438A81889B5}" type="presOf" srcId="{0B653464-4442-4A5D-95C9-851265EF8FFB}" destId="{08C2DD26-F5F2-466F-A1B9-D0F1476FAA72}" srcOrd="0" destOrd="0" presId="urn:microsoft.com/office/officeart/2008/layout/AlternatingHexagons"/>
    <dgm:cxn modelId="{509E43BD-817F-464D-B190-5C5871D65CC5}" type="presOf" srcId="{A7FFA462-5B6D-499B-8EA3-C1930D8B9271}" destId="{FBBDA170-00CC-43DD-A8C1-79D3F6F5B76A}" srcOrd="0" destOrd="0" presId="urn:microsoft.com/office/officeart/2008/layout/AlternatingHexagons"/>
    <dgm:cxn modelId="{5FD95D7D-A126-4D98-937D-CEC6219FEC9F}" type="presOf" srcId="{2B2AAFFC-EE13-44F6-BB7C-0191AD09B3EF}" destId="{B2DFE10E-3077-4632-84F7-6FEC61CAAFFE}" srcOrd="0" destOrd="0" presId="urn:microsoft.com/office/officeart/2008/layout/AlternatingHexagons"/>
    <dgm:cxn modelId="{9E7A7519-9F7C-48AC-B356-8427919023FD}" srcId="{442CA3BA-BF23-4BDF-88B9-D784C9EA6DB8}" destId="{A7FFA462-5B6D-499B-8EA3-C1930D8B9271}" srcOrd="0" destOrd="0" parTransId="{F1FFF535-7928-4BBB-88CA-AF386640AC0D}" sibTransId="{455962BD-8177-4227-9D05-3319B62DF744}"/>
    <dgm:cxn modelId="{1A6AFD26-60EA-4B0D-BB4C-0E0F2DE3B2B1}" srcId="{442CA3BA-BF23-4BDF-88B9-D784C9EA6DB8}" destId="{B15C5E22-F1ED-4179-BA34-1F1590A92A76}" srcOrd="2" destOrd="0" parTransId="{DA9184CE-02B4-4A4E-9CB5-BBB901C4866F}" sibTransId="{1B899595-BAC5-4DF3-BBA6-6AC3104CBBDD}"/>
    <dgm:cxn modelId="{86FFDEC9-AA44-4138-A0BC-799A9510A442}" type="presOf" srcId="{4B33845D-6A79-45AD-8D87-E491B9291120}" destId="{97F29282-6019-440B-886D-C78AC779D773}" srcOrd="0" destOrd="0" presId="urn:microsoft.com/office/officeart/2008/layout/AlternatingHexagons"/>
    <dgm:cxn modelId="{C0ECF099-C39C-4067-8FA8-84F2002FFF1B}" srcId="{B15C5E22-F1ED-4179-BA34-1F1590A92A76}" destId="{F77732AE-0698-42B4-BF9E-3FB680A07038}" srcOrd="0" destOrd="0" parTransId="{A6AAD3B9-4E82-4A6F-A03D-9A80C9F747B5}" sibTransId="{21CF5861-9C12-4739-8D73-2AA6C92E1257}"/>
    <dgm:cxn modelId="{93C32316-6201-48EF-B848-57C24A0BC0E1}" type="presOf" srcId="{455962BD-8177-4227-9D05-3319B62DF744}" destId="{7BC47F90-A2E6-40AD-8427-2549BF4FD736}" srcOrd="0" destOrd="0" presId="urn:microsoft.com/office/officeart/2008/layout/AlternatingHexagons"/>
    <dgm:cxn modelId="{AFA0A3FF-636B-4BAC-932F-1AC1649D78D7}" type="presOf" srcId="{B15C5E22-F1ED-4179-BA34-1F1590A92A76}" destId="{A8B9DC21-0542-474F-A0EE-5C5D7ADB470A}" srcOrd="0" destOrd="0" presId="urn:microsoft.com/office/officeart/2008/layout/AlternatingHexagons"/>
    <dgm:cxn modelId="{A2BA258F-95BB-46E4-859E-2454BF371FBB}" srcId="{FF438AC9-C3F9-41BA-92BB-45200CB42F0D}" destId="{4B33845D-6A79-45AD-8D87-E491B9291120}" srcOrd="0" destOrd="0" parTransId="{3C1D5D52-B3F1-4F16-84E7-1C06265E96AF}" sibTransId="{D59C6717-6256-4005-8C6A-17038D1472F1}"/>
    <dgm:cxn modelId="{8A87D87E-899B-4BA6-AECF-E3181AD9C225}" type="presOf" srcId="{442CA3BA-BF23-4BDF-88B9-D784C9EA6DB8}" destId="{A7489A06-A25F-40BB-BC94-D4962FF32BDD}" srcOrd="0" destOrd="0" presId="urn:microsoft.com/office/officeart/2008/layout/AlternatingHexagons"/>
    <dgm:cxn modelId="{BA5FFF94-A394-41B2-9668-64ED00C97B29}" type="presOf" srcId="{F77732AE-0698-42B4-BF9E-3FB680A07038}" destId="{2E66584B-2D7B-495E-8816-86B1B62B8BCF}" srcOrd="0" destOrd="0" presId="urn:microsoft.com/office/officeart/2008/layout/AlternatingHexagons"/>
    <dgm:cxn modelId="{4DBC4DB7-FE3F-4E1B-B077-837AA3D0C6A1}" srcId="{442CA3BA-BF23-4BDF-88B9-D784C9EA6DB8}" destId="{FF438AC9-C3F9-41BA-92BB-45200CB42F0D}" srcOrd="1" destOrd="0" parTransId="{4DD74F71-6DC6-45CF-B777-09CA278DD397}" sibTransId="{0B653464-4442-4A5D-95C9-851265EF8FFB}"/>
    <dgm:cxn modelId="{1033EC02-331A-4FD6-AFC3-F21E1CC5B5F4}" type="presOf" srcId="{FF438AC9-C3F9-41BA-92BB-45200CB42F0D}" destId="{327E57F1-26AD-4FB3-829F-CEE6CB60BAEA}" srcOrd="0" destOrd="0" presId="urn:microsoft.com/office/officeart/2008/layout/AlternatingHexagons"/>
    <dgm:cxn modelId="{FD296E8C-8BF9-4C11-88CF-8C9104B7D1DB}" type="presOf" srcId="{1B899595-BAC5-4DF3-BBA6-6AC3104CBBDD}" destId="{844D899D-794F-4196-B67F-6A7400EABB8D}" srcOrd="0" destOrd="0" presId="urn:microsoft.com/office/officeart/2008/layout/AlternatingHexagons"/>
    <dgm:cxn modelId="{95899982-57FC-4AF9-9B27-7D4D294B943D}" srcId="{A7FFA462-5B6D-499B-8EA3-C1930D8B9271}" destId="{2B2AAFFC-EE13-44F6-BB7C-0191AD09B3EF}" srcOrd="0" destOrd="0" parTransId="{7ABA47B6-9548-452D-AF7E-B6699CF8EB66}" sibTransId="{B29D569A-4667-4C87-A1A6-C49E0B608123}"/>
    <dgm:cxn modelId="{1B5643D6-694E-4264-91B2-976A3A84FE9D}" type="presParOf" srcId="{A7489A06-A25F-40BB-BC94-D4962FF32BDD}" destId="{6422CF01-55CA-4ABB-8D61-981DF1019AF5}" srcOrd="0" destOrd="0" presId="urn:microsoft.com/office/officeart/2008/layout/AlternatingHexagons"/>
    <dgm:cxn modelId="{2BE3FA42-9521-4731-9BEE-736FF7435937}" type="presParOf" srcId="{6422CF01-55CA-4ABB-8D61-981DF1019AF5}" destId="{FBBDA170-00CC-43DD-A8C1-79D3F6F5B76A}" srcOrd="0" destOrd="0" presId="urn:microsoft.com/office/officeart/2008/layout/AlternatingHexagons"/>
    <dgm:cxn modelId="{536B7367-C0ED-4F4F-BF01-7DD9F9595DC6}" type="presParOf" srcId="{6422CF01-55CA-4ABB-8D61-981DF1019AF5}" destId="{B2DFE10E-3077-4632-84F7-6FEC61CAAFFE}" srcOrd="1" destOrd="0" presId="urn:microsoft.com/office/officeart/2008/layout/AlternatingHexagons"/>
    <dgm:cxn modelId="{C61FA1A5-A837-4D0A-B726-42EC7965421D}" type="presParOf" srcId="{6422CF01-55CA-4ABB-8D61-981DF1019AF5}" destId="{545F06A3-CD51-4263-B29F-2FD90CC8C84F}" srcOrd="2" destOrd="0" presId="urn:microsoft.com/office/officeart/2008/layout/AlternatingHexagons"/>
    <dgm:cxn modelId="{646D5AB0-6DCF-4224-B98F-4894C43BCC31}" type="presParOf" srcId="{6422CF01-55CA-4ABB-8D61-981DF1019AF5}" destId="{6BD67883-F1F2-4C33-91B9-EA61CF8766F5}" srcOrd="3" destOrd="0" presId="urn:microsoft.com/office/officeart/2008/layout/AlternatingHexagons"/>
    <dgm:cxn modelId="{07170EB1-9DFC-4907-BD35-2B6062670A2D}" type="presParOf" srcId="{6422CF01-55CA-4ABB-8D61-981DF1019AF5}" destId="{7BC47F90-A2E6-40AD-8427-2549BF4FD736}" srcOrd="4" destOrd="0" presId="urn:microsoft.com/office/officeart/2008/layout/AlternatingHexagons"/>
    <dgm:cxn modelId="{D71FE376-D684-483B-8D2D-607472FD2C98}" type="presParOf" srcId="{A7489A06-A25F-40BB-BC94-D4962FF32BDD}" destId="{1CECB580-903E-44DD-A2D6-F44D7E2EC154}" srcOrd="1" destOrd="0" presId="urn:microsoft.com/office/officeart/2008/layout/AlternatingHexagons"/>
    <dgm:cxn modelId="{1338BA67-3B36-43A8-B769-54A69E76BF6E}" type="presParOf" srcId="{A7489A06-A25F-40BB-BC94-D4962FF32BDD}" destId="{7E8E3DE4-028B-420F-BBA5-BE151F0305A6}" srcOrd="2" destOrd="0" presId="urn:microsoft.com/office/officeart/2008/layout/AlternatingHexagons"/>
    <dgm:cxn modelId="{395F6A62-1EB8-4043-B3EC-F264DB33A154}" type="presParOf" srcId="{7E8E3DE4-028B-420F-BBA5-BE151F0305A6}" destId="{327E57F1-26AD-4FB3-829F-CEE6CB60BAEA}" srcOrd="0" destOrd="0" presId="urn:microsoft.com/office/officeart/2008/layout/AlternatingHexagons"/>
    <dgm:cxn modelId="{A7AD2AC5-BD12-40EB-BCCD-A91784CD748E}" type="presParOf" srcId="{7E8E3DE4-028B-420F-BBA5-BE151F0305A6}" destId="{97F29282-6019-440B-886D-C78AC779D773}" srcOrd="1" destOrd="0" presId="urn:microsoft.com/office/officeart/2008/layout/AlternatingHexagons"/>
    <dgm:cxn modelId="{9503D321-205A-4FB1-A833-DAEF4D6B3BBC}" type="presParOf" srcId="{7E8E3DE4-028B-420F-BBA5-BE151F0305A6}" destId="{10CE96DD-F5E0-4825-8F59-27C5A52BC4A0}" srcOrd="2" destOrd="0" presId="urn:microsoft.com/office/officeart/2008/layout/AlternatingHexagons"/>
    <dgm:cxn modelId="{097E81DD-E10B-43F6-B77B-8E3E5D1B0F5E}" type="presParOf" srcId="{7E8E3DE4-028B-420F-BBA5-BE151F0305A6}" destId="{6FDBE718-2BD2-4DEA-9F3E-1272B600C728}" srcOrd="3" destOrd="0" presId="urn:microsoft.com/office/officeart/2008/layout/AlternatingHexagons"/>
    <dgm:cxn modelId="{29848007-28B5-4932-9A5C-D0770BC82E4A}" type="presParOf" srcId="{7E8E3DE4-028B-420F-BBA5-BE151F0305A6}" destId="{08C2DD26-F5F2-466F-A1B9-D0F1476FAA72}" srcOrd="4" destOrd="0" presId="urn:microsoft.com/office/officeart/2008/layout/AlternatingHexagons"/>
    <dgm:cxn modelId="{41D0C8B0-57F3-425E-A88C-AA6930882F20}" type="presParOf" srcId="{A7489A06-A25F-40BB-BC94-D4962FF32BDD}" destId="{F25D3297-9C6C-4DF8-8C64-AB7965CCC435}" srcOrd="3" destOrd="0" presId="urn:microsoft.com/office/officeart/2008/layout/AlternatingHexagons"/>
    <dgm:cxn modelId="{D9885C35-DCF0-4068-A681-E82A3DF311CB}" type="presParOf" srcId="{A7489A06-A25F-40BB-BC94-D4962FF32BDD}" destId="{DDC6DFD2-0BCE-4212-9DE1-9E3073333C01}" srcOrd="4" destOrd="0" presId="urn:microsoft.com/office/officeart/2008/layout/AlternatingHexagons"/>
    <dgm:cxn modelId="{B9142050-59B7-4B90-BA94-E0FA224DC541}" type="presParOf" srcId="{DDC6DFD2-0BCE-4212-9DE1-9E3073333C01}" destId="{A8B9DC21-0542-474F-A0EE-5C5D7ADB470A}" srcOrd="0" destOrd="0" presId="urn:microsoft.com/office/officeart/2008/layout/AlternatingHexagons"/>
    <dgm:cxn modelId="{247EDC95-4801-4A1C-A1B9-F971E121154D}" type="presParOf" srcId="{DDC6DFD2-0BCE-4212-9DE1-9E3073333C01}" destId="{2E66584B-2D7B-495E-8816-86B1B62B8BCF}" srcOrd="1" destOrd="0" presId="urn:microsoft.com/office/officeart/2008/layout/AlternatingHexagons"/>
    <dgm:cxn modelId="{292065C9-2671-461A-BB8D-3AB5FB6BF8FF}" type="presParOf" srcId="{DDC6DFD2-0BCE-4212-9DE1-9E3073333C01}" destId="{38DCAB7D-2C9C-4F9E-8413-48607CC81CEA}" srcOrd="2" destOrd="0" presId="urn:microsoft.com/office/officeart/2008/layout/AlternatingHexagons"/>
    <dgm:cxn modelId="{5A2DCB8B-416B-48F6-8B59-70006833BF0E}" type="presParOf" srcId="{DDC6DFD2-0BCE-4212-9DE1-9E3073333C01}" destId="{4E459D2E-2507-44FC-A5DC-E9A0268CA9E5}" srcOrd="3" destOrd="0" presId="urn:microsoft.com/office/officeart/2008/layout/AlternatingHexagons"/>
    <dgm:cxn modelId="{33122F21-6AE5-463B-9E30-ACA45E3F9F88}" type="presParOf" srcId="{DDC6DFD2-0BCE-4212-9DE1-9E3073333C01}" destId="{844D899D-794F-4196-B67F-6A7400EABB8D}" srcOrd="4" destOrd="0" presId="urn:microsoft.com/office/officeart/2008/layout/AlternatingHexagon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1B3EFB1-3992-4213-8A51-6D9DAB23EB87}" type="doc">
      <dgm:prSet loTypeId="urn:microsoft.com/office/officeart/2005/8/layout/cycle3" loCatId="cycle" qsTypeId="urn:microsoft.com/office/officeart/2005/8/quickstyle/simple1" qsCatId="simple" csTypeId="urn:microsoft.com/office/officeart/2005/8/colors/colorful2" csCatId="colorful" phldr="1"/>
      <dgm:spPr/>
      <dgm:t>
        <a:bodyPr/>
        <a:lstStyle/>
        <a:p>
          <a:endParaRPr lang="es-ES"/>
        </a:p>
      </dgm:t>
    </dgm:pt>
    <dgm:pt modelId="{DAD18A34-E24C-41B6-BFB3-E113550A9C37}">
      <dgm:prSet phldrT="[Texto]"/>
      <dgm:spPr/>
      <dgm:t>
        <a:bodyPr/>
        <a:lstStyle/>
        <a:p>
          <a:r>
            <a:rPr lang="es-ES" dirty="0" smtClean="0"/>
            <a:t>Promotor del diálogo</a:t>
          </a:r>
          <a:endParaRPr lang="es-ES" dirty="0"/>
        </a:p>
      </dgm:t>
    </dgm:pt>
    <dgm:pt modelId="{B542682F-FF94-49C7-B4E5-426DFC36DB48}" type="parTrans" cxnId="{9F5F708D-1E47-4DFC-B49D-42F455BC3615}">
      <dgm:prSet/>
      <dgm:spPr/>
      <dgm:t>
        <a:bodyPr/>
        <a:lstStyle/>
        <a:p>
          <a:endParaRPr lang="es-ES"/>
        </a:p>
      </dgm:t>
    </dgm:pt>
    <dgm:pt modelId="{0EA3DE6A-7893-4992-B347-A13C883A99D1}" type="sibTrans" cxnId="{9F5F708D-1E47-4DFC-B49D-42F455BC3615}">
      <dgm:prSet/>
      <dgm:spPr/>
      <dgm:t>
        <a:bodyPr/>
        <a:lstStyle/>
        <a:p>
          <a:endParaRPr lang="es-ES"/>
        </a:p>
      </dgm:t>
    </dgm:pt>
    <dgm:pt modelId="{62DF6055-AF15-46D8-A76A-42E8EB015F9D}">
      <dgm:prSet phldrT="[Texto]"/>
      <dgm:spPr/>
      <dgm:t>
        <a:bodyPr/>
        <a:lstStyle/>
        <a:p>
          <a:r>
            <a:rPr lang="es-ES" dirty="0" smtClean="0"/>
            <a:t>Estimula la autonomía</a:t>
          </a:r>
          <a:endParaRPr lang="es-ES" dirty="0"/>
        </a:p>
      </dgm:t>
    </dgm:pt>
    <dgm:pt modelId="{6713C065-609F-47F8-890E-1034D57C55B3}" type="parTrans" cxnId="{9073E5ED-E144-400D-ACD7-564C308F8490}">
      <dgm:prSet/>
      <dgm:spPr/>
      <dgm:t>
        <a:bodyPr/>
        <a:lstStyle/>
        <a:p>
          <a:endParaRPr lang="es-ES"/>
        </a:p>
      </dgm:t>
    </dgm:pt>
    <dgm:pt modelId="{32AFA330-2858-4351-A9A2-F07653CA96F4}" type="sibTrans" cxnId="{9073E5ED-E144-400D-ACD7-564C308F8490}">
      <dgm:prSet/>
      <dgm:spPr/>
      <dgm:t>
        <a:bodyPr/>
        <a:lstStyle/>
        <a:p>
          <a:endParaRPr lang="es-ES"/>
        </a:p>
      </dgm:t>
    </dgm:pt>
    <dgm:pt modelId="{5550FD3C-94D9-43CC-92A4-756FF8746194}">
      <dgm:prSet phldrT="[Texto]"/>
      <dgm:spPr/>
      <dgm:t>
        <a:bodyPr/>
        <a:lstStyle/>
        <a:p>
          <a:r>
            <a:rPr lang="es-ES" dirty="0" smtClean="0"/>
            <a:t>Estimula la creatividad</a:t>
          </a:r>
          <a:endParaRPr lang="es-ES" dirty="0"/>
        </a:p>
      </dgm:t>
    </dgm:pt>
    <dgm:pt modelId="{FB62BF44-7478-420A-B1BE-FE155E0AD362}" type="parTrans" cxnId="{D05244D0-1707-4DEA-92E3-35A22E5323C9}">
      <dgm:prSet/>
      <dgm:spPr/>
      <dgm:t>
        <a:bodyPr/>
        <a:lstStyle/>
        <a:p>
          <a:endParaRPr lang="es-ES"/>
        </a:p>
      </dgm:t>
    </dgm:pt>
    <dgm:pt modelId="{A65FA152-FCE4-48D0-A7E9-54A669877EC2}" type="sibTrans" cxnId="{D05244D0-1707-4DEA-92E3-35A22E5323C9}">
      <dgm:prSet/>
      <dgm:spPr/>
      <dgm:t>
        <a:bodyPr/>
        <a:lstStyle/>
        <a:p>
          <a:endParaRPr lang="es-ES"/>
        </a:p>
      </dgm:t>
    </dgm:pt>
    <dgm:pt modelId="{746D17F0-1FD4-4D09-B637-330252E356C0}">
      <dgm:prSet phldrT="[Texto]"/>
      <dgm:spPr/>
      <dgm:t>
        <a:bodyPr/>
        <a:lstStyle/>
        <a:p>
          <a:r>
            <a:rPr lang="es-ES" dirty="0" smtClean="0"/>
            <a:t>Atiende a las actitudes y emociones </a:t>
          </a:r>
          <a:endParaRPr lang="es-ES" dirty="0"/>
        </a:p>
      </dgm:t>
    </dgm:pt>
    <dgm:pt modelId="{78C81B24-C315-4290-BD8E-DE644F062EEC}" type="parTrans" cxnId="{97F6FB9A-9E14-4148-A864-41C26ACD61CB}">
      <dgm:prSet/>
      <dgm:spPr/>
      <dgm:t>
        <a:bodyPr/>
        <a:lstStyle/>
        <a:p>
          <a:endParaRPr lang="es-ES"/>
        </a:p>
      </dgm:t>
    </dgm:pt>
    <dgm:pt modelId="{7A3A5DF8-B2BB-47E6-90F6-636C76E81A70}" type="sibTrans" cxnId="{97F6FB9A-9E14-4148-A864-41C26ACD61CB}">
      <dgm:prSet/>
      <dgm:spPr/>
      <dgm:t>
        <a:bodyPr/>
        <a:lstStyle/>
        <a:p>
          <a:endParaRPr lang="es-ES"/>
        </a:p>
      </dgm:t>
    </dgm:pt>
    <dgm:pt modelId="{386B41C7-7AED-439E-BFC6-36A227B5AD1A}">
      <dgm:prSet phldrT="[Texto]"/>
      <dgm:spPr/>
      <dgm:t>
        <a:bodyPr/>
        <a:lstStyle/>
        <a:p>
          <a:r>
            <a:rPr lang="es-ES" dirty="0" smtClean="0"/>
            <a:t>Acoge la diversidad de estilos de aprendizaje</a:t>
          </a:r>
          <a:endParaRPr lang="es-ES" dirty="0"/>
        </a:p>
      </dgm:t>
    </dgm:pt>
    <dgm:pt modelId="{F31A0CBE-1E65-4402-BF1D-306F8786E292}" type="parTrans" cxnId="{78B260B7-672A-4952-A38C-7B59AA427D65}">
      <dgm:prSet/>
      <dgm:spPr/>
      <dgm:t>
        <a:bodyPr/>
        <a:lstStyle/>
        <a:p>
          <a:endParaRPr lang="es-ES"/>
        </a:p>
      </dgm:t>
    </dgm:pt>
    <dgm:pt modelId="{3B3895F0-B9AA-44A7-834E-14AEA6DF0070}" type="sibTrans" cxnId="{78B260B7-672A-4952-A38C-7B59AA427D65}">
      <dgm:prSet/>
      <dgm:spPr/>
      <dgm:t>
        <a:bodyPr/>
        <a:lstStyle/>
        <a:p>
          <a:endParaRPr lang="es-ES"/>
        </a:p>
      </dgm:t>
    </dgm:pt>
    <dgm:pt modelId="{B27437A9-332C-4F46-AA70-3315F05E700E}" type="pres">
      <dgm:prSet presAssocID="{11B3EFB1-3992-4213-8A51-6D9DAB23EB87}" presName="Name0" presStyleCnt="0">
        <dgm:presLayoutVars>
          <dgm:dir/>
          <dgm:resizeHandles val="exact"/>
        </dgm:presLayoutVars>
      </dgm:prSet>
      <dgm:spPr/>
      <dgm:t>
        <a:bodyPr/>
        <a:lstStyle/>
        <a:p>
          <a:endParaRPr lang="es-ES"/>
        </a:p>
      </dgm:t>
    </dgm:pt>
    <dgm:pt modelId="{A338292C-D650-453A-A081-C6B0D532ADA9}" type="pres">
      <dgm:prSet presAssocID="{11B3EFB1-3992-4213-8A51-6D9DAB23EB87}" presName="cycle" presStyleCnt="0"/>
      <dgm:spPr/>
    </dgm:pt>
    <dgm:pt modelId="{3FC02295-3139-4042-998C-40A99BBF4D43}" type="pres">
      <dgm:prSet presAssocID="{DAD18A34-E24C-41B6-BFB3-E113550A9C37}" presName="nodeFirstNode" presStyleLbl="node1" presStyleIdx="0" presStyleCnt="5">
        <dgm:presLayoutVars>
          <dgm:bulletEnabled val="1"/>
        </dgm:presLayoutVars>
      </dgm:prSet>
      <dgm:spPr/>
      <dgm:t>
        <a:bodyPr/>
        <a:lstStyle/>
        <a:p>
          <a:endParaRPr lang="es-ES"/>
        </a:p>
      </dgm:t>
    </dgm:pt>
    <dgm:pt modelId="{CE293F28-A0CA-40B4-99C2-F6BECF7D4B56}" type="pres">
      <dgm:prSet presAssocID="{0EA3DE6A-7893-4992-B347-A13C883A99D1}" presName="sibTransFirstNode" presStyleLbl="bgShp" presStyleIdx="0" presStyleCnt="1"/>
      <dgm:spPr/>
      <dgm:t>
        <a:bodyPr/>
        <a:lstStyle/>
        <a:p>
          <a:endParaRPr lang="es-ES"/>
        </a:p>
      </dgm:t>
    </dgm:pt>
    <dgm:pt modelId="{BCFD1CC9-6E0E-4F6F-B9C0-1A0D5853F0C3}" type="pres">
      <dgm:prSet presAssocID="{62DF6055-AF15-46D8-A76A-42E8EB015F9D}" presName="nodeFollowingNodes" presStyleLbl="node1" presStyleIdx="1" presStyleCnt="5">
        <dgm:presLayoutVars>
          <dgm:bulletEnabled val="1"/>
        </dgm:presLayoutVars>
      </dgm:prSet>
      <dgm:spPr/>
      <dgm:t>
        <a:bodyPr/>
        <a:lstStyle/>
        <a:p>
          <a:endParaRPr lang="es-ES"/>
        </a:p>
      </dgm:t>
    </dgm:pt>
    <dgm:pt modelId="{BDC9C843-82C7-44DF-AF8E-0C0820036C45}" type="pres">
      <dgm:prSet presAssocID="{5550FD3C-94D9-43CC-92A4-756FF8746194}" presName="nodeFollowingNodes" presStyleLbl="node1" presStyleIdx="2" presStyleCnt="5">
        <dgm:presLayoutVars>
          <dgm:bulletEnabled val="1"/>
        </dgm:presLayoutVars>
      </dgm:prSet>
      <dgm:spPr/>
      <dgm:t>
        <a:bodyPr/>
        <a:lstStyle/>
        <a:p>
          <a:endParaRPr lang="es-ES"/>
        </a:p>
      </dgm:t>
    </dgm:pt>
    <dgm:pt modelId="{FE5EFF30-F408-4020-B4AC-76FA58B379ED}" type="pres">
      <dgm:prSet presAssocID="{746D17F0-1FD4-4D09-B637-330252E356C0}" presName="nodeFollowingNodes" presStyleLbl="node1" presStyleIdx="3" presStyleCnt="5">
        <dgm:presLayoutVars>
          <dgm:bulletEnabled val="1"/>
        </dgm:presLayoutVars>
      </dgm:prSet>
      <dgm:spPr/>
      <dgm:t>
        <a:bodyPr/>
        <a:lstStyle/>
        <a:p>
          <a:endParaRPr lang="es-ES"/>
        </a:p>
      </dgm:t>
    </dgm:pt>
    <dgm:pt modelId="{7DD5E067-BB5C-4E83-B7C2-222481177579}" type="pres">
      <dgm:prSet presAssocID="{386B41C7-7AED-439E-BFC6-36A227B5AD1A}" presName="nodeFollowingNodes" presStyleLbl="node1" presStyleIdx="4" presStyleCnt="5">
        <dgm:presLayoutVars>
          <dgm:bulletEnabled val="1"/>
        </dgm:presLayoutVars>
      </dgm:prSet>
      <dgm:spPr/>
      <dgm:t>
        <a:bodyPr/>
        <a:lstStyle/>
        <a:p>
          <a:endParaRPr lang="es-ES"/>
        </a:p>
      </dgm:t>
    </dgm:pt>
  </dgm:ptLst>
  <dgm:cxnLst>
    <dgm:cxn modelId="{E3663C42-48A2-4AD7-B967-657DBFF0E82F}" type="presOf" srcId="{5550FD3C-94D9-43CC-92A4-756FF8746194}" destId="{BDC9C843-82C7-44DF-AF8E-0C0820036C45}" srcOrd="0" destOrd="0" presId="urn:microsoft.com/office/officeart/2005/8/layout/cycle3"/>
    <dgm:cxn modelId="{78B260B7-672A-4952-A38C-7B59AA427D65}" srcId="{11B3EFB1-3992-4213-8A51-6D9DAB23EB87}" destId="{386B41C7-7AED-439E-BFC6-36A227B5AD1A}" srcOrd="4" destOrd="0" parTransId="{F31A0CBE-1E65-4402-BF1D-306F8786E292}" sibTransId="{3B3895F0-B9AA-44A7-834E-14AEA6DF0070}"/>
    <dgm:cxn modelId="{8A4A4B90-F891-478D-82A4-06750BA7916A}" type="presOf" srcId="{62DF6055-AF15-46D8-A76A-42E8EB015F9D}" destId="{BCFD1CC9-6E0E-4F6F-B9C0-1A0D5853F0C3}" srcOrd="0" destOrd="0" presId="urn:microsoft.com/office/officeart/2005/8/layout/cycle3"/>
    <dgm:cxn modelId="{9DB1E2E8-4E2F-45B6-A203-622F47A396AA}" type="presOf" srcId="{746D17F0-1FD4-4D09-B637-330252E356C0}" destId="{FE5EFF30-F408-4020-B4AC-76FA58B379ED}" srcOrd="0" destOrd="0" presId="urn:microsoft.com/office/officeart/2005/8/layout/cycle3"/>
    <dgm:cxn modelId="{9F5F708D-1E47-4DFC-B49D-42F455BC3615}" srcId="{11B3EFB1-3992-4213-8A51-6D9DAB23EB87}" destId="{DAD18A34-E24C-41B6-BFB3-E113550A9C37}" srcOrd="0" destOrd="0" parTransId="{B542682F-FF94-49C7-B4E5-426DFC36DB48}" sibTransId="{0EA3DE6A-7893-4992-B347-A13C883A99D1}"/>
    <dgm:cxn modelId="{DF7087A3-7F7C-4B2C-BD6B-AE58BB5BACF8}" type="presOf" srcId="{0EA3DE6A-7893-4992-B347-A13C883A99D1}" destId="{CE293F28-A0CA-40B4-99C2-F6BECF7D4B56}" srcOrd="0" destOrd="0" presId="urn:microsoft.com/office/officeart/2005/8/layout/cycle3"/>
    <dgm:cxn modelId="{D05244D0-1707-4DEA-92E3-35A22E5323C9}" srcId="{11B3EFB1-3992-4213-8A51-6D9DAB23EB87}" destId="{5550FD3C-94D9-43CC-92A4-756FF8746194}" srcOrd="2" destOrd="0" parTransId="{FB62BF44-7478-420A-B1BE-FE155E0AD362}" sibTransId="{A65FA152-FCE4-48D0-A7E9-54A669877EC2}"/>
    <dgm:cxn modelId="{97F6FB9A-9E14-4148-A864-41C26ACD61CB}" srcId="{11B3EFB1-3992-4213-8A51-6D9DAB23EB87}" destId="{746D17F0-1FD4-4D09-B637-330252E356C0}" srcOrd="3" destOrd="0" parTransId="{78C81B24-C315-4290-BD8E-DE644F062EEC}" sibTransId="{7A3A5DF8-B2BB-47E6-90F6-636C76E81A70}"/>
    <dgm:cxn modelId="{C327D3B6-E5AD-4DD4-A139-A756E0AB19AA}" type="presOf" srcId="{DAD18A34-E24C-41B6-BFB3-E113550A9C37}" destId="{3FC02295-3139-4042-998C-40A99BBF4D43}" srcOrd="0" destOrd="0" presId="urn:microsoft.com/office/officeart/2005/8/layout/cycle3"/>
    <dgm:cxn modelId="{D085333F-A755-4369-9C05-C03FA7A0BE2B}" type="presOf" srcId="{11B3EFB1-3992-4213-8A51-6D9DAB23EB87}" destId="{B27437A9-332C-4F46-AA70-3315F05E700E}" srcOrd="0" destOrd="0" presId="urn:microsoft.com/office/officeart/2005/8/layout/cycle3"/>
    <dgm:cxn modelId="{9073E5ED-E144-400D-ACD7-564C308F8490}" srcId="{11B3EFB1-3992-4213-8A51-6D9DAB23EB87}" destId="{62DF6055-AF15-46D8-A76A-42E8EB015F9D}" srcOrd="1" destOrd="0" parTransId="{6713C065-609F-47F8-890E-1034D57C55B3}" sibTransId="{32AFA330-2858-4351-A9A2-F07653CA96F4}"/>
    <dgm:cxn modelId="{8F5965D3-FF98-4954-B8D7-8955575D5729}" type="presOf" srcId="{386B41C7-7AED-439E-BFC6-36A227B5AD1A}" destId="{7DD5E067-BB5C-4E83-B7C2-222481177579}" srcOrd="0" destOrd="0" presId="urn:microsoft.com/office/officeart/2005/8/layout/cycle3"/>
    <dgm:cxn modelId="{ED91CC41-ECD6-4F6E-A9DD-D8339CBB68FB}" type="presParOf" srcId="{B27437A9-332C-4F46-AA70-3315F05E700E}" destId="{A338292C-D650-453A-A081-C6B0D532ADA9}" srcOrd="0" destOrd="0" presId="urn:microsoft.com/office/officeart/2005/8/layout/cycle3"/>
    <dgm:cxn modelId="{84438854-BFB6-4D85-84C5-ABE4CE90550A}" type="presParOf" srcId="{A338292C-D650-453A-A081-C6B0D532ADA9}" destId="{3FC02295-3139-4042-998C-40A99BBF4D43}" srcOrd="0" destOrd="0" presId="urn:microsoft.com/office/officeart/2005/8/layout/cycle3"/>
    <dgm:cxn modelId="{1C9B3F68-8460-43CE-BBBC-208141231BE1}" type="presParOf" srcId="{A338292C-D650-453A-A081-C6B0D532ADA9}" destId="{CE293F28-A0CA-40B4-99C2-F6BECF7D4B56}" srcOrd="1" destOrd="0" presId="urn:microsoft.com/office/officeart/2005/8/layout/cycle3"/>
    <dgm:cxn modelId="{C31F06B0-9318-4D54-B6E9-7F403AC105A3}" type="presParOf" srcId="{A338292C-D650-453A-A081-C6B0D532ADA9}" destId="{BCFD1CC9-6E0E-4F6F-B9C0-1A0D5853F0C3}" srcOrd="2" destOrd="0" presId="urn:microsoft.com/office/officeart/2005/8/layout/cycle3"/>
    <dgm:cxn modelId="{B689C085-F921-4875-8497-59A85409C621}" type="presParOf" srcId="{A338292C-D650-453A-A081-C6B0D532ADA9}" destId="{BDC9C843-82C7-44DF-AF8E-0C0820036C45}" srcOrd="3" destOrd="0" presId="urn:microsoft.com/office/officeart/2005/8/layout/cycle3"/>
    <dgm:cxn modelId="{D4517B04-48A6-4383-8DB9-CCF9B79A09C5}" type="presParOf" srcId="{A338292C-D650-453A-A081-C6B0D532ADA9}" destId="{FE5EFF30-F408-4020-B4AC-76FA58B379ED}" srcOrd="4" destOrd="0" presId="urn:microsoft.com/office/officeart/2005/8/layout/cycle3"/>
    <dgm:cxn modelId="{AC33C577-F4DC-4F51-BDFA-999093D73B67}" type="presParOf" srcId="{A338292C-D650-453A-A081-C6B0D532ADA9}" destId="{7DD5E067-BB5C-4E83-B7C2-222481177579}" srcOrd="5"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642E9832-B682-41FA-A77C-BE168E8CB766}" type="doc">
      <dgm:prSet loTypeId="urn:microsoft.com/office/officeart/2005/8/layout/cycle7" loCatId="cycle" qsTypeId="urn:microsoft.com/office/officeart/2005/8/quickstyle/simple1" qsCatId="simple" csTypeId="urn:microsoft.com/office/officeart/2005/8/colors/accent3_2" csCatId="accent3" phldr="1"/>
      <dgm:spPr/>
      <dgm:t>
        <a:bodyPr/>
        <a:lstStyle/>
        <a:p>
          <a:endParaRPr lang="es-ES"/>
        </a:p>
      </dgm:t>
    </dgm:pt>
    <dgm:pt modelId="{39AD54B3-98B3-41AA-812C-91F565E78B41}">
      <dgm:prSet phldrT="[Texto]"/>
      <dgm:spPr/>
      <dgm:t>
        <a:bodyPr/>
        <a:lstStyle/>
        <a:p>
          <a:r>
            <a:rPr lang="es-ES" dirty="0" smtClean="0"/>
            <a:t>Saber contenido</a:t>
          </a:r>
          <a:endParaRPr lang="es-ES" dirty="0"/>
        </a:p>
      </dgm:t>
    </dgm:pt>
    <dgm:pt modelId="{4DE1DEA5-1A35-445E-BDEF-035DD051D449}" type="parTrans" cxnId="{FBD4A155-B4B8-4A2F-9AE1-BDBDBD90CC49}">
      <dgm:prSet/>
      <dgm:spPr/>
      <dgm:t>
        <a:bodyPr/>
        <a:lstStyle/>
        <a:p>
          <a:endParaRPr lang="es-ES"/>
        </a:p>
      </dgm:t>
    </dgm:pt>
    <dgm:pt modelId="{1BCE113D-809D-4353-85D7-97C3BACD1FD5}" type="sibTrans" cxnId="{FBD4A155-B4B8-4A2F-9AE1-BDBDBD90CC49}">
      <dgm:prSet/>
      <dgm:spPr/>
      <dgm:t>
        <a:bodyPr/>
        <a:lstStyle/>
        <a:p>
          <a:endParaRPr lang="es-ES"/>
        </a:p>
      </dgm:t>
    </dgm:pt>
    <dgm:pt modelId="{2850EF9B-F60A-4CFE-AC0C-14BE98E29B33}">
      <dgm:prSet phldrT="[Texto]"/>
      <dgm:spPr/>
      <dgm:t>
        <a:bodyPr/>
        <a:lstStyle/>
        <a:p>
          <a:r>
            <a:rPr lang="es-ES" dirty="0" smtClean="0"/>
            <a:t>Estudiante</a:t>
          </a:r>
          <a:endParaRPr lang="es-ES" dirty="0"/>
        </a:p>
      </dgm:t>
    </dgm:pt>
    <dgm:pt modelId="{28666F15-9DDD-430C-9CFC-095E07F4DE45}" type="parTrans" cxnId="{4133B516-D96F-49D4-9D58-7B4B1F18361B}">
      <dgm:prSet/>
      <dgm:spPr/>
      <dgm:t>
        <a:bodyPr/>
        <a:lstStyle/>
        <a:p>
          <a:endParaRPr lang="es-ES"/>
        </a:p>
      </dgm:t>
    </dgm:pt>
    <dgm:pt modelId="{8BC5438D-A400-4462-A0A9-BB43445EDE03}" type="sibTrans" cxnId="{4133B516-D96F-49D4-9D58-7B4B1F18361B}">
      <dgm:prSet/>
      <dgm:spPr/>
      <dgm:t>
        <a:bodyPr/>
        <a:lstStyle/>
        <a:p>
          <a:endParaRPr lang="es-ES"/>
        </a:p>
      </dgm:t>
    </dgm:pt>
    <dgm:pt modelId="{924E0392-E63C-45A8-BAE9-863BA0CFDE89}">
      <dgm:prSet phldrT="[Texto]"/>
      <dgm:spPr/>
      <dgm:t>
        <a:bodyPr/>
        <a:lstStyle/>
        <a:p>
          <a:r>
            <a:rPr lang="es-ES" dirty="0" smtClean="0"/>
            <a:t>Docente</a:t>
          </a:r>
          <a:endParaRPr lang="es-ES" dirty="0"/>
        </a:p>
      </dgm:t>
    </dgm:pt>
    <dgm:pt modelId="{22B5724D-BB1C-480E-9633-E106793EBD9D}" type="parTrans" cxnId="{63ECD142-562D-4E61-B4CD-6CCD6DD460FE}">
      <dgm:prSet/>
      <dgm:spPr/>
      <dgm:t>
        <a:bodyPr/>
        <a:lstStyle/>
        <a:p>
          <a:endParaRPr lang="es-ES"/>
        </a:p>
      </dgm:t>
    </dgm:pt>
    <dgm:pt modelId="{08946349-C799-40C5-9A3A-1955FAD6AB29}" type="sibTrans" cxnId="{63ECD142-562D-4E61-B4CD-6CCD6DD460FE}">
      <dgm:prSet/>
      <dgm:spPr/>
      <dgm:t>
        <a:bodyPr/>
        <a:lstStyle/>
        <a:p>
          <a:endParaRPr lang="es-ES"/>
        </a:p>
      </dgm:t>
    </dgm:pt>
    <dgm:pt modelId="{C4966E10-A51F-4E00-998A-9464492DAF27}" type="pres">
      <dgm:prSet presAssocID="{642E9832-B682-41FA-A77C-BE168E8CB766}" presName="Name0" presStyleCnt="0">
        <dgm:presLayoutVars>
          <dgm:dir/>
          <dgm:resizeHandles val="exact"/>
        </dgm:presLayoutVars>
      </dgm:prSet>
      <dgm:spPr/>
      <dgm:t>
        <a:bodyPr/>
        <a:lstStyle/>
        <a:p>
          <a:endParaRPr lang="es-ES"/>
        </a:p>
      </dgm:t>
    </dgm:pt>
    <dgm:pt modelId="{8A10388F-D4ED-4EA9-80AD-E7DC6EBE80FF}" type="pres">
      <dgm:prSet presAssocID="{39AD54B3-98B3-41AA-812C-91F565E78B41}" presName="node" presStyleLbl="node1" presStyleIdx="0" presStyleCnt="3">
        <dgm:presLayoutVars>
          <dgm:bulletEnabled val="1"/>
        </dgm:presLayoutVars>
      </dgm:prSet>
      <dgm:spPr/>
      <dgm:t>
        <a:bodyPr/>
        <a:lstStyle/>
        <a:p>
          <a:endParaRPr lang="es-ES"/>
        </a:p>
      </dgm:t>
    </dgm:pt>
    <dgm:pt modelId="{1D9ADAD9-7944-4C50-9C91-42783EA35484}" type="pres">
      <dgm:prSet presAssocID="{1BCE113D-809D-4353-85D7-97C3BACD1FD5}" presName="sibTrans" presStyleLbl="sibTrans2D1" presStyleIdx="0" presStyleCnt="3" custLinFactNeighborX="35981" custLinFactNeighborY="-25656"/>
      <dgm:spPr/>
      <dgm:t>
        <a:bodyPr/>
        <a:lstStyle/>
        <a:p>
          <a:endParaRPr lang="es-ES"/>
        </a:p>
      </dgm:t>
    </dgm:pt>
    <dgm:pt modelId="{41D17F0F-F565-46CD-AB22-94276029DAB8}" type="pres">
      <dgm:prSet presAssocID="{1BCE113D-809D-4353-85D7-97C3BACD1FD5}" presName="connectorText" presStyleLbl="sibTrans2D1" presStyleIdx="0" presStyleCnt="3"/>
      <dgm:spPr/>
      <dgm:t>
        <a:bodyPr/>
        <a:lstStyle/>
        <a:p>
          <a:endParaRPr lang="es-ES"/>
        </a:p>
      </dgm:t>
    </dgm:pt>
    <dgm:pt modelId="{4946F73D-71B4-4215-A739-6E3EBB26F898}" type="pres">
      <dgm:prSet presAssocID="{2850EF9B-F60A-4CFE-AC0C-14BE98E29B33}" presName="node" presStyleLbl="node1" presStyleIdx="1" presStyleCnt="3">
        <dgm:presLayoutVars>
          <dgm:bulletEnabled val="1"/>
        </dgm:presLayoutVars>
      </dgm:prSet>
      <dgm:spPr/>
      <dgm:t>
        <a:bodyPr/>
        <a:lstStyle/>
        <a:p>
          <a:endParaRPr lang="es-ES"/>
        </a:p>
      </dgm:t>
    </dgm:pt>
    <dgm:pt modelId="{A36543CD-F076-4F97-BF3A-79861F1FCB68}" type="pres">
      <dgm:prSet presAssocID="{8BC5438D-A400-4462-A0A9-BB43445EDE03}" presName="sibTrans" presStyleLbl="sibTrans2D1" presStyleIdx="1" presStyleCnt="3"/>
      <dgm:spPr/>
      <dgm:t>
        <a:bodyPr/>
        <a:lstStyle/>
        <a:p>
          <a:endParaRPr lang="es-ES"/>
        </a:p>
      </dgm:t>
    </dgm:pt>
    <dgm:pt modelId="{582704B9-E2D0-49EB-BE98-42BEE61ACE97}" type="pres">
      <dgm:prSet presAssocID="{8BC5438D-A400-4462-A0A9-BB43445EDE03}" presName="connectorText" presStyleLbl="sibTrans2D1" presStyleIdx="1" presStyleCnt="3"/>
      <dgm:spPr/>
      <dgm:t>
        <a:bodyPr/>
        <a:lstStyle/>
        <a:p>
          <a:endParaRPr lang="es-ES"/>
        </a:p>
      </dgm:t>
    </dgm:pt>
    <dgm:pt modelId="{D38E7874-D7AD-4CF1-BBED-1296B001589F}" type="pres">
      <dgm:prSet presAssocID="{924E0392-E63C-45A8-BAE9-863BA0CFDE89}" presName="node" presStyleLbl="node1" presStyleIdx="2" presStyleCnt="3">
        <dgm:presLayoutVars>
          <dgm:bulletEnabled val="1"/>
        </dgm:presLayoutVars>
      </dgm:prSet>
      <dgm:spPr/>
      <dgm:t>
        <a:bodyPr/>
        <a:lstStyle/>
        <a:p>
          <a:endParaRPr lang="es-ES"/>
        </a:p>
      </dgm:t>
    </dgm:pt>
    <dgm:pt modelId="{DD1A229F-A538-45F5-A9EB-DCFE5E4D782A}" type="pres">
      <dgm:prSet presAssocID="{08946349-C799-40C5-9A3A-1955FAD6AB29}" presName="sibTrans" presStyleLbl="sibTrans2D1" presStyleIdx="2" presStyleCnt="3" custLinFactNeighborX="-13085" custLinFactNeighborY="-23578"/>
      <dgm:spPr/>
      <dgm:t>
        <a:bodyPr/>
        <a:lstStyle/>
        <a:p>
          <a:endParaRPr lang="es-ES"/>
        </a:p>
      </dgm:t>
    </dgm:pt>
    <dgm:pt modelId="{093150D5-0A0C-4BEF-83BB-4781E3936E84}" type="pres">
      <dgm:prSet presAssocID="{08946349-C799-40C5-9A3A-1955FAD6AB29}" presName="connectorText" presStyleLbl="sibTrans2D1" presStyleIdx="2" presStyleCnt="3"/>
      <dgm:spPr/>
      <dgm:t>
        <a:bodyPr/>
        <a:lstStyle/>
        <a:p>
          <a:endParaRPr lang="es-ES"/>
        </a:p>
      </dgm:t>
    </dgm:pt>
  </dgm:ptLst>
  <dgm:cxnLst>
    <dgm:cxn modelId="{FC1BE1D7-7D44-4D6D-BF16-9E60ED865517}" type="presOf" srcId="{924E0392-E63C-45A8-BAE9-863BA0CFDE89}" destId="{D38E7874-D7AD-4CF1-BBED-1296B001589F}" srcOrd="0" destOrd="0" presId="urn:microsoft.com/office/officeart/2005/8/layout/cycle7"/>
    <dgm:cxn modelId="{6FB7D271-8D55-443F-A92C-12B5BC95E0EE}" type="presOf" srcId="{08946349-C799-40C5-9A3A-1955FAD6AB29}" destId="{DD1A229F-A538-45F5-A9EB-DCFE5E4D782A}" srcOrd="0" destOrd="0" presId="urn:microsoft.com/office/officeart/2005/8/layout/cycle7"/>
    <dgm:cxn modelId="{0FDCCB2C-5A7D-438C-A3D9-55DD4426833A}" type="presOf" srcId="{2850EF9B-F60A-4CFE-AC0C-14BE98E29B33}" destId="{4946F73D-71B4-4215-A739-6E3EBB26F898}" srcOrd="0" destOrd="0" presId="urn:microsoft.com/office/officeart/2005/8/layout/cycle7"/>
    <dgm:cxn modelId="{63ECD142-562D-4E61-B4CD-6CCD6DD460FE}" srcId="{642E9832-B682-41FA-A77C-BE168E8CB766}" destId="{924E0392-E63C-45A8-BAE9-863BA0CFDE89}" srcOrd="2" destOrd="0" parTransId="{22B5724D-BB1C-480E-9633-E106793EBD9D}" sibTransId="{08946349-C799-40C5-9A3A-1955FAD6AB29}"/>
    <dgm:cxn modelId="{2E327900-F030-4FFC-8D0C-51A3D277FFFF}" type="presOf" srcId="{39AD54B3-98B3-41AA-812C-91F565E78B41}" destId="{8A10388F-D4ED-4EA9-80AD-E7DC6EBE80FF}" srcOrd="0" destOrd="0" presId="urn:microsoft.com/office/officeart/2005/8/layout/cycle7"/>
    <dgm:cxn modelId="{FBD4A155-B4B8-4A2F-9AE1-BDBDBD90CC49}" srcId="{642E9832-B682-41FA-A77C-BE168E8CB766}" destId="{39AD54B3-98B3-41AA-812C-91F565E78B41}" srcOrd="0" destOrd="0" parTransId="{4DE1DEA5-1A35-445E-BDEF-035DD051D449}" sibTransId="{1BCE113D-809D-4353-85D7-97C3BACD1FD5}"/>
    <dgm:cxn modelId="{64343147-59F7-4C3E-8015-775A89BD95EF}" type="presOf" srcId="{1BCE113D-809D-4353-85D7-97C3BACD1FD5}" destId="{41D17F0F-F565-46CD-AB22-94276029DAB8}" srcOrd="1" destOrd="0" presId="urn:microsoft.com/office/officeart/2005/8/layout/cycle7"/>
    <dgm:cxn modelId="{BD5C9AEA-F7C5-46D7-9C09-71298D59AD58}" type="presOf" srcId="{642E9832-B682-41FA-A77C-BE168E8CB766}" destId="{C4966E10-A51F-4E00-998A-9464492DAF27}" srcOrd="0" destOrd="0" presId="urn:microsoft.com/office/officeart/2005/8/layout/cycle7"/>
    <dgm:cxn modelId="{8C9202B7-0329-4B5A-A7EB-B26E2BE63AF1}" type="presOf" srcId="{1BCE113D-809D-4353-85D7-97C3BACD1FD5}" destId="{1D9ADAD9-7944-4C50-9C91-42783EA35484}" srcOrd="0" destOrd="0" presId="urn:microsoft.com/office/officeart/2005/8/layout/cycle7"/>
    <dgm:cxn modelId="{4133B516-D96F-49D4-9D58-7B4B1F18361B}" srcId="{642E9832-B682-41FA-A77C-BE168E8CB766}" destId="{2850EF9B-F60A-4CFE-AC0C-14BE98E29B33}" srcOrd="1" destOrd="0" parTransId="{28666F15-9DDD-430C-9CFC-095E07F4DE45}" sibTransId="{8BC5438D-A400-4462-A0A9-BB43445EDE03}"/>
    <dgm:cxn modelId="{AE9B5C2C-A0C1-4922-A9EB-1C4545CC662D}" type="presOf" srcId="{08946349-C799-40C5-9A3A-1955FAD6AB29}" destId="{093150D5-0A0C-4BEF-83BB-4781E3936E84}" srcOrd="1" destOrd="0" presId="urn:microsoft.com/office/officeart/2005/8/layout/cycle7"/>
    <dgm:cxn modelId="{C85EF74D-B08A-42B2-8B42-B517A044F3DE}" type="presOf" srcId="{8BC5438D-A400-4462-A0A9-BB43445EDE03}" destId="{A36543CD-F076-4F97-BF3A-79861F1FCB68}" srcOrd="0" destOrd="0" presId="urn:microsoft.com/office/officeart/2005/8/layout/cycle7"/>
    <dgm:cxn modelId="{41796ECF-8EF6-413A-8EDF-7C019C975035}" type="presOf" srcId="{8BC5438D-A400-4462-A0A9-BB43445EDE03}" destId="{582704B9-E2D0-49EB-BE98-42BEE61ACE97}" srcOrd="1" destOrd="0" presId="urn:microsoft.com/office/officeart/2005/8/layout/cycle7"/>
    <dgm:cxn modelId="{E45239C7-CCE4-4659-A19B-0A2A4D3C80A9}" type="presParOf" srcId="{C4966E10-A51F-4E00-998A-9464492DAF27}" destId="{8A10388F-D4ED-4EA9-80AD-E7DC6EBE80FF}" srcOrd="0" destOrd="0" presId="urn:microsoft.com/office/officeart/2005/8/layout/cycle7"/>
    <dgm:cxn modelId="{0A11F2C0-31A1-4AC2-853D-87DA90675F8E}" type="presParOf" srcId="{C4966E10-A51F-4E00-998A-9464492DAF27}" destId="{1D9ADAD9-7944-4C50-9C91-42783EA35484}" srcOrd="1" destOrd="0" presId="urn:microsoft.com/office/officeart/2005/8/layout/cycle7"/>
    <dgm:cxn modelId="{90A63905-1037-45F5-A54F-D93A967B749E}" type="presParOf" srcId="{1D9ADAD9-7944-4C50-9C91-42783EA35484}" destId="{41D17F0F-F565-46CD-AB22-94276029DAB8}" srcOrd="0" destOrd="0" presId="urn:microsoft.com/office/officeart/2005/8/layout/cycle7"/>
    <dgm:cxn modelId="{0100BEE0-476A-4A93-928A-C1B796294AFF}" type="presParOf" srcId="{C4966E10-A51F-4E00-998A-9464492DAF27}" destId="{4946F73D-71B4-4215-A739-6E3EBB26F898}" srcOrd="2" destOrd="0" presId="urn:microsoft.com/office/officeart/2005/8/layout/cycle7"/>
    <dgm:cxn modelId="{9537A070-BA39-4C28-97FF-5995EBD4DA69}" type="presParOf" srcId="{C4966E10-A51F-4E00-998A-9464492DAF27}" destId="{A36543CD-F076-4F97-BF3A-79861F1FCB68}" srcOrd="3" destOrd="0" presId="urn:microsoft.com/office/officeart/2005/8/layout/cycle7"/>
    <dgm:cxn modelId="{1B9F30D0-DA25-4C9A-AFF9-AD344C0AA921}" type="presParOf" srcId="{A36543CD-F076-4F97-BF3A-79861F1FCB68}" destId="{582704B9-E2D0-49EB-BE98-42BEE61ACE97}" srcOrd="0" destOrd="0" presId="urn:microsoft.com/office/officeart/2005/8/layout/cycle7"/>
    <dgm:cxn modelId="{7B8A0F91-4C58-4822-AFEF-4FBE1C90FFA8}" type="presParOf" srcId="{C4966E10-A51F-4E00-998A-9464492DAF27}" destId="{D38E7874-D7AD-4CF1-BBED-1296B001589F}" srcOrd="4" destOrd="0" presId="urn:microsoft.com/office/officeart/2005/8/layout/cycle7"/>
    <dgm:cxn modelId="{F4375274-3B8C-4CB6-B5A2-FD6B96E67B5B}" type="presParOf" srcId="{C4966E10-A51F-4E00-998A-9464492DAF27}" destId="{DD1A229F-A538-45F5-A9EB-DCFE5E4D782A}" srcOrd="5" destOrd="0" presId="urn:microsoft.com/office/officeart/2005/8/layout/cycle7"/>
    <dgm:cxn modelId="{64F53A0D-AC8C-401E-B4DA-8397F20761F0}" type="presParOf" srcId="{DD1A229F-A538-45F5-A9EB-DCFE5E4D782A}" destId="{093150D5-0A0C-4BEF-83BB-4781E3936E84}" srcOrd="0" destOrd="0" presId="urn:microsoft.com/office/officeart/2005/8/layout/cycle7"/>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F1A8D48-C8C9-4108-9DB4-24A62730A199}">
      <dsp:nvSpPr>
        <dsp:cNvPr id="0" name=""/>
        <dsp:cNvSpPr/>
      </dsp:nvSpPr>
      <dsp:spPr>
        <a:xfrm>
          <a:off x="7151" y="594234"/>
          <a:ext cx="2137526" cy="128251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ES" sz="1600" kern="1200" dirty="0" smtClean="0"/>
            <a:t>Sociedad del siglo XXI</a:t>
          </a:r>
          <a:endParaRPr lang="es-ES" sz="1600" kern="1200" dirty="0"/>
        </a:p>
      </dsp:txBody>
      <dsp:txXfrm>
        <a:off x="44715" y="631798"/>
        <a:ext cx="2062398" cy="1207387"/>
      </dsp:txXfrm>
    </dsp:sp>
    <dsp:sp modelId="{A3F5C2FF-ECE8-4EF4-81C9-B4121DDB6A6E}">
      <dsp:nvSpPr>
        <dsp:cNvPr id="0" name=""/>
        <dsp:cNvSpPr/>
      </dsp:nvSpPr>
      <dsp:spPr>
        <a:xfrm>
          <a:off x="2332780" y="970439"/>
          <a:ext cx="453155" cy="53010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es-ES" sz="2300" kern="1200" dirty="0"/>
        </a:p>
      </dsp:txBody>
      <dsp:txXfrm>
        <a:off x="2332780" y="1076460"/>
        <a:ext cx="317209" cy="318064"/>
      </dsp:txXfrm>
    </dsp:sp>
    <dsp:sp modelId="{FF1C33E1-52ED-46A1-B29D-A21095C66947}">
      <dsp:nvSpPr>
        <dsp:cNvPr id="0" name=""/>
        <dsp:cNvSpPr/>
      </dsp:nvSpPr>
      <dsp:spPr>
        <a:xfrm>
          <a:off x="2999688" y="594234"/>
          <a:ext cx="2137526" cy="128251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ES" sz="1600" kern="1200" dirty="0" smtClean="0"/>
            <a:t>Aumento de la tecnologización</a:t>
          </a:r>
          <a:endParaRPr lang="es-ES" sz="1600" kern="1200" dirty="0"/>
        </a:p>
      </dsp:txBody>
      <dsp:txXfrm>
        <a:off x="3037252" y="631798"/>
        <a:ext cx="2062398" cy="1207387"/>
      </dsp:txXfrm>
    </dsp:sp>
    <dsp:sp modelId="{6497AF59-8981-4770-9D98-B9DBE1F708B2}">
      <dsp:nvSpPr>
        <dsp:cNvPr id="0" name=""/>
        <dsp:cNvSpPr/>
      </dsp:nvSpPr>
      <dsp:spPr>
        <a:xfrm>
          <a:off x="5325317" y="970439"/>
          <a:ext cx="453155" cy="53010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es-ES" sz="2300" kern="1200" dirty="0"/>
        </a:p>
      </dsp:txBody>
      <dsp:txXfrm>
        <a:off x="5325317" y="1076460"/>
        <a:ext cx="317209" cy="318064"/>
      </dsp:txXfrm>
    </dsp:sp>
    <dsp:sp modelId="{180E7933-FCEB-422A-A57A-BB52437082F8}">
      <dsp:nvSpPr>
        <dsp:cNvPr id="0" name=""/>
        <dsp:cNvSpPr/>
      </dsp:nvSpPr>
      <dsp:spPr>
        <a:xfrm>
          <a:off x="5992225" y="594234"/>
          <a:ext cx="2137526" cy="128251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ES" sz="1600" kern="1200" dirty="0" smtClean="0"/>
            <a:t>Producción y acceso a la información</a:t>
          </a:r>
          <a:endParaRPr lang="es-ES" sz="1600" kern="1200" dirty="0"/>
        </a:p>
      </dsp:txBody>
      <dsp:txXfrm>
        <a:off x="6029789" y="631798"/>
        <a:ext cx="2062398" cy="1207387"/>
      </dsp:txXfrm>
    </dsp:sp>
    <dsp:sp modelId="{1B267791-A992-4301-82EF-97542DAFE75E}">
      <dsp:nvSpPr>
        <dsp:cNvPr id="0" name=""/>
        <dsp:cNvSpPr/>
      </dsp:nvSpPr>
      <dsp:spPr>
        <a:xfrm rot="5400000">
          <a:off x="6834411" y="2026377"/>
          <a:ext cx="453155" cy="53010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es-ES" sz="2300" kern="1200" dirty="0"/>
        </a:p>
      </dsp:txBody>
      <dsp:txXfrm rot="-5400000">
        <a:off x="6901957" y="2064852"/>
        <a:ext cx="318064" cy="317209"/>
      </dsp:txXfrm>
    </dsp:sp>
    <dsp:sp modelId="{9E267877-66F0-485C-AC0F-8F588F9A9A6C}">
      <dsp:nvSpPr>
        <dsp:cNvPr id="0" name=""/>
        <dsp:cNvSpPr/>
      </dsp:nvSpPr>
      <dsp:spPr>
        <a:xfrm>
          <a:off x="5992225" y="2731761"/>
          <a:ext cx="2137526" cy="128251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s-ES" sz="1600" kern="1200" dirty="0" smtClean="0"/>
            <a:t>Cambio en los contextos laborales</a:t>
          </a:r>
          <a:endParaRPr lang="es-ES" sz="1600" kern="1200" dirty="0"/>
        </a:p>
      </dsp:txBody>
      <dsp:txXfrm>
        <a:off x="6029789" y="2769325"/>
        <a:ext cx="2062398" cy="1207387"/>
      </dsp:txXfrm>
    </dsp:sp>
    <dsp:sp modelId="{0F3EB745-F078-4919-B319-61611AA83717}">
      <dsp:nvSpPr>
        <dsp:cNvPr id="0" name=""/>
        <dsp:cNvSpPr/>
      </dsp:nvSpPr>
      <dsp:spPr>
        <a:xfrm rot="10800000">
          <a:off x="5350967" y="3107965"/>
          <a:ext cx="453155" cy="53010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022350">
            <a:lnSpc>
              <a:spcPct val="90000"/>
            </a:lnSpc>
            <a:spcBef>
              <a:spcPct val="0"/>
            </a:spcBef>
            <a:spcAft>
              <a:spcPct val="35000"/>
            </a:spcAft>
          </a:pPr>
          <a:endParaRPr lang="es-ES" sz="2300" kern="1200" dirty="0"/>
        </a:p>
      </dsp:txBody>
      <dsp:txXfrm rot="10800000">
        <a:off x="5486913" y="3213986"/>
        <a:ext cx="317209" cy="318064"/>
      </dsp:txXfrm>
    </dsp:sp>
    <dsp:sp modelId="{37EEE1BC-7F38-42C9-B6FD-F6B4690D6588}">
      <dsp:nvSpPr>
        <dsp:cNvPr id="0" name=""/>
        <dsp:cNvSpPr/>
      </dsp:nvSpPr>
      <dsp:spPr>
        <a:xfrm>
          <a:off x="2999688" y="2731761"/>
          <a:ext cx="2137526" cy="1282515"/>
        </a:xfrm>
        <a:prstGeom prst="roundRect">
          <a:avLst>
            <a:gd name="adj" fmla="val 10000"/>
          </a:avLst>
        </a:prstGeom>
        <a:solidFill>
          <a:schemeClr val="accent1">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s-ES" sz="1500" kern="1200" dirty="0" smtClean="0"/>
            <a:t>- </a:t>
          </a:r>
          <a:r>
            <a:rPr lang="es-ES" sz="1600" kern="1200" dirty="0" smtClean="0"/>
            <a:t>Flexibilidad</a:t>
          </a:r>
        </a:p>
        <a:p>
          <a:pPr lvl="0" algn="ctr" defTabSz="666750">
            <a:lnSpc>
              <a:spcPct val="90000"/>
            </a:lnSpc>
            <a:spcBef>
              <a:spcPct val="0"/>
            </a:spcBef>
            <a:spcAft>
              <a:spcPct val="35000"/>
            </a:spcAft>
          </a:pPr>
          <a:r>
            <a:rPr lang="es-ES" sz="1600" kern="1200" dirty="0" smtClean="0"/>
            <a:t>- Resolución de problemas y creatividad</a:t>
          </a:r>
        </a:p>
        <a:p>
          <a:pPr lvl="0" algn="ctr" defTabSz="666750">
            <a:lnSpc>
              <a:spcPct val="90000"/>
            </a:lnSpc>
            <a:spcBef>
              <a:spcPct val="0"/>
            </a:spcBef>
            <a:spcAft>
              <a:spcPct val="35000"/>
            </a:spcAft>
          </a:pPr>
          <a:r>
            <a:rPr lang="es-ES" sz="1600" kern="1200" dirty="0" smtClean="0"/>
            <a:t>- Disposición al aprendizaje</a:t>
          </a:r>
          <a:endParaRPr lang="es-ES" sz="1600" kern="1200" dirty="0"/>
        </a:p>
      </dsp:txBody>
      <dsp:txXfrm>
        <a:off x="3037252" y="2769325"/>
        <a:ext cx="2062398" cy="120738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B63AB9E-0815-455E-9E79-C4BDD15C296C}">
      <dsp:nvSpPr>
        <dsp:cNvPr id="0" name=""/>
        <dsp:cNvSpPr/>
      </dsp:nvSpPr>
      <dsp:spPr>
        <a:xfrm>
          <a:off x="2309773" y="2340260"/>
          <a:ext cx="461332" cy="991863"/>
        </a:xfrm>
        <a:custGeom>
          <a:avLst/>
          <a:gdLst/>
          <a:ahLst/>
          <a:cxnLst/>
          <a:rect l="0" t="0" r="0" b="0"/>
          <a:pathLst>
            <a:path>
              <a:moveTo>
                <a:pt x="0" y="0"/>
              </a:moveTo>
              <a:lnTo>
                <a:pt x="230666" y="0"/>
              </a:lnTo>
              <a:lnTo>
                <a:pt x="230666" y="991863"/>
              </a:lnTo>
              <a:lnTo>
                <a:pt x="461332" y="991863"/>
              </a:lnTo>
            </a:path>
          </a:pathLst>
        </a:custGeom>
        <a:noFill/>
        <a:ln w="1905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93ED1F6-98F4-4B85-A1A1-2A78F0E6357A}">
      <dsp:nvSpPr>
        <dsp:cNvPr id="0" name=""/>
        <dsp:cNvSpPr/>
      </dsp:nvSpPr>
      <dsp:spPr>
        <a:xfrm>
          <a:off x="5077766" y="2294540"/>
          <a:ext cx="461332" cy="91440"/>
        </a:xfrm>
        <a:custGeom>
          <a:avLst/>
          <a:gdLst/>
          <a:ahLst/>
          <a:cxnLst/>
          <a:rect l="0" t="0" r="0" b="0"/>
          <a:pathLst>
            <a:path>
              <a:moveTo>
                <a:pt x="0" y="45720"/>
              </a:moveTo>
              <a:lnTo>
                <a:pt x="461332" y="45720"/>
              </a:lnTo>
            </a:path>
          </a:pathLst>
        </a:custGeom>
        <a:noFill/>
        <a:ln w="19050"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389DD3B3-57C2-4D09-BA77-E9E17FAF4764}">
      <dsp:nvSpPr>
        <dsp:cNvPr id="0" name=""/>
        <dsp:cNvSpPr/>
      </dsp:nvSpPr>
      <dsp:spPr>
        <a:xfrm>
          <a:off x="2309773" y="2294540"/>
          <a:ext cx="461332" cy="91440"/>
        </a:xfrm>
        <a:custGeom>
          <a:avLst/>
          <a:gdLst/>
          <a:ahLst/>
          <a:cxnLst/>
          <a:rect l="0" t="0" r="0" b="0"/>
          <a:pathLst>
            <a:path>
              <a:moveTo>
                <a:pt x="0" y="45720"/>
              </a:moveTo>
              <a:lnTo>
                <a:pt x="461332" y="45720"/>
              </a:lnTo>
            </a:path>
          </a:pathLst>
        </a:custGeom>
        <a:noFill/>
        <a:ln w="1905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4687D24-54A8-4FCA-AA2F-1DE43433489F}">
      <dsp:nvSpPr>
        <dsp:cNvPr id="0" name=""/>
        <dsp:cNvSpPr/>
      </dsp:nvSpPr>
      <dsp:spPr>
        <a:xfrm>
          <a:off x="2309773" y="1348396"/>
          <a:ext cx="461332" cy="991863"/>
        </a:xfrm>
        <a:custGeom>
          <a:avLst/>
          <a:gdLst/>
          <a:ahLst/>
          <a:cxnLst/>
          <a:rect l="0" t="0" r="0" b="0"/>
          <a:pathLst>
            <a:path>
              <a:moveTo>
                <a:pt x="0" y="991863"/>
              </a:moveTo>
              <a:lnTo>
                <a:pt x="230666" y="991863"/>
              </a:lnTo>
              <a:lnTo>
                <a:pt x="230666" y="0"/>
              </a:lnTo>
              <a:lnTo>
                <a:pt x="461332" y="0"/>
              </a:lnTo>
            </a:path>
          </a:pathLst>
        </a:custGeom>
        <a:noFill/>
        <a:ln w="19050" cap="flat"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9D087D0-5A40-4044-A23A-FD20459AB2AE}">
      <dsp:nvSpPr>
        <dsp:cNvPr id="0" name=""/>
        <dsp:cNvSpPr/>
      </dsp:nvSpPr>
      <dsp:spPr>
        <a:xfrm>
          <a:off x="3113" y="1988494"/>
          <a:ext cx="2306660" cy="703531"/>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a:outerShdw blurRad="38100" dist="254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s-ES" sz="2200" kern="1200" dirty="0" smtClean="0"/>
            <a:t>Desarrollo del pensamiento crítico</a:t>
          </a:r>
        </a:p>
      </dsp:txBody>
      <dsp:txXfrm>
        <a:off x="3113" y="1988494"/>
        <a:ext cx="2306660" cy="703531"/>
      </dsp:txXfrm>
    </dsp:sp>
    <dsp:sp modelId="{105AD3C6-68EE-446F-9E8D-B7D570BF6E27}">
      <dsp:nvSpPr>
        <dsp:cNvPr id="0" name=""/>
        <dsp:cNvSpPr/>
      </dsp:nvSpPr>
      <dsp:spPr>
        <a:xfrm>
          <a:off x="2771105" y="996630"/>
          <a:ext cx="2306660" cy="703531"/>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a:outerShdw blurRad="38100" dist="254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s-ES" sz="2200" kern="1200" dirty="0" smtClean="0"/>
            <a:t>Actitudes</a:t>
          </a:r>
          <a:endParaRPr lang="es-ES" sz="2200" kern="1200" dirty="0"/>
        </a:p>
      </dsp:txBody>
      <dsp:txXfrm>
        <a:off x="2771105" y="996630"/>
        <a:ext cx="2306660" cy="703531"/>
      </dsp:txXfrm>
    </dsp:sp>
    <dsp:sp modelId="{44284B59-71AD-41E9-8BF6-7C645DBB453E}">
      <dsp:nvSpPr>
        <dsp:cNvPr id="0" name=""/>
        <dsp:cNvSpPr/>
      </dsp:nvSpPr>
      <dsp:spPr>
        <a:xfrm>
          <a:off x="2771105" y="1988494"/>
          <a:ext cx="2306660" cy="703531"/>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a:outerShdw blurRad="38100" dist="254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s-ES" sz="2200" kern="1200" dirty="0" smtClean="0"/>
            <a:t>Habilidades</a:t>
          </a:r>
          <a:endParaRPr lang="es-ES" sz="2200" kern="1200" dirty="0"/>
        </a:p>
      </dsp:txBody>
      <dsp:txXfrm>
        <a:off x="2771105" y="1988494"/>
        <a:ext cx="2306660" cy="703531"/>
      </dsp:txXfrm>
    </dsp:sp>
    <dsp:sp modelId="{CB2A0CC7-F370-4BD5-9CA1-D8C03A92DD01}">
      <dsp:nvSpPr>
        <dsp:cNvPr id="0" name=""/>
        <dsp:cNvSpPr/>
      </dsp:nvSpPr>
      <dsp:spPr>
        <a:xfrm>
          <a:off x="5539098" y="1988494"/>
          <a:ext cx="2306660" cy="703531"/>
        </a:xfrm>
        <a:prstGeom prst="rect">
          <a:avLst/>
        </a:prstGeom>
        <a:solidFill>
          <a:schemeClr val="accent3">
            <a:hueOff val="0"/>
            <a:satOff val="0"/>
            <a:lumOff val="0"/>
            <a:alphaOff val="0"/>
          </a:schemeClr>
        </a:solidFill>
        <a:ln w="25400" cap="flat" cmpd="sng" algn="ctr">
          <a:solidFill>
            <a:schemeClr val="lt1">
              <a:hueOff val="0"/>
              <a:satOff val="0"/>
              <a:lumOff val="0"/>
              <a:alphaOff val="0"/>
            </a:schemeClr>
          </a:solidFill>
          <a:prstDash val="solid"/>
        </a:ln>
        <a:effectLst>
          <a:outerShdw blurRad="38100" dist="254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s-ES" sz="2200" kern="1200" dirty="0" smtClean="0"/>
            <a:t>Resolución de problemas</a:t>
          </a:r>
          <a:endParaRPr lang="es-ES" sz="2200" kern="1200" dirty="0"/>
        </a:p>
      </dsp:txBody>
      <dsp:txXfrm>
        <a:off x="5539098" y="1988494"/>
        <a:ext cx="2306660" cy="703531"/>
      </dsp:txXfrm>
    </dsp:sp>
    <dsp:sp modelId="{6163DFDE-A6DD-41EF-A4FA-7B2E4B4C4082}">
      <dsp:nvSpPr>
        <dsp:cNvPr id="0" name=""/>
        <dsp:cNvSpPr/>
      </dsp:nvSpPr>
      <dsp:spPr>
        <a:xfrm>
          <a:off x="2771105" y="2980358"/>
          <a:ext cx="2306660" cy="703531"/>
        </a:xfrm>
        <a:prstGeom prst="rect">
          <a:avLst/>
        </a:prstGeom>
        <a:solidFill>
          <a:schemeClr val="accent2">
            <a:hueOff val="0"/>
            <a:satOff val="0"/>
            <a:lumOff val="0"/>
            <a:alphaOff val="0"/>
          </a:schemeClr>
        </a:solidFill>
        <a:ln w="25400" cap="flat" cmpd="sng" algn="ctr">
          <a:solidFill>
            <a:schemeClr val="lt1">
              <a:hueOff val="0"/>
              <a:satOff val="0"/>
              <a:lumOff val="0"/>
              <a:alphaOff val="0"/>
            </a:schemeClr>
          </a:solidFill>
          <a:prstDash val="solid"/>
        </a:ln>
        <a:effectLst>
          <a:outerShdw blurRad="38100" dist="25400" dir="5400000" rotWithShape="0">
            <a:srgbClr val="000000">
              <a:alpha val="40000"/>
            </a:srgbClr>
          </a:outerShdw>
        </a:effectLst>
      </dsp:spPr>
      <dsp:style>
        <a:lnRef idx="3">
          <a:scrgbClr r="0" g="0" b="0"/>
        </a:lnRef>
        <a:fillRef idx="1">
          <a:scrgbClr r="0" g="0" b="0"/>
        </a:fillRef>
        <a:effectRef idx="1">
          <a:scrgbClr r="0" g="0" b="0"/>
        </a:effectRef>
        <a:fontRef idx="minor">
          <a:schemeClr val="lt1"/>
        </a:fontRef>
      </dsp:style>
      <dsp:txBody>
        <a:bodyPr spcFirstLastPara="0" vert="horz" wrap="square" lIns="13970" tIns="13970" rIns="13970" bIns="13970" numCol="1" spcCol="1270" anchor="ctr" anchorCtr="0">
          <a:noAutofit/>
        </a:bodyPr>
        <a:lstStyle/>
        <a:p>
          <a:pPr lvl="0" algn="ctr" defTabSz="977900">
            <a:lnSpc>
              <a:spcPct val="90000"/>
            </a:lnSpc>
            <a:spcBef>
              <a:spcPct val="0"/>
            </a:spcBef>
            <a:spcAft>
              <a:spcPct val="35000"/>
            </a:spcAft>
          </a:pPr>
          <a:r>
            <a:rPr lang="es-ES" sz="2200" kern="1200" smtClean="0"/>
            <a:t>Contenidos</a:t>
          </a:r>
          <a:endParaRPr lang="es-ES" sz="2200" kern="1200" dirty="0"/>
        </a:p>
      </dsp:txBody>
      <dsp:txXfrm>
        <a:off x="2771105" y="2980358"/>
        <a:ext cx="2306660" cy="703531"/>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174BF09-EAE0-4903-9020-22B55F9A0295}">
      <dsp:nvSpPr>
        <dsp:cNvPr id="0" name=""/>
        <dsp:cNvSpPr/>
      </dsp:nvSpPr>
      <dsp:spPr>
        <a:xfrm>
          <a:off x="3960440" y="1764196"/>
          <a:ext cx="2772308" cy="2772308"/>
        </a:xfrm>
        <a:prstGeom prst="gear9">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s-ES" sz="2000" kern="1200" dirty="0" smtClean="0"/>
            <a:t>Aprendizaje basado en la resolución de problemas</a:t>
          </a:r>
          <a:endParaRPr lang="es-ES" sz="2000" kern="1200" dirty="0"/>
        </a:p>
      </dsp:txBody>
      <dsp:txXfrm>
        <a:off x="4517797" y="2413596"/>
        <a:ext cx="1657594" cy="1425023"/>
      </dsp:txXfrm>
    </dsp:sp>
    <dsp:sp modelId="{E410140E-98AA-4A65-9418-9141661C94E5}">
      <dsp:nvSpPr>
        <dsp:cNvPr id="0" name=""/>
        <dsp:cNvSpPr/>
      </dsp:nvSpPr>
      <dsp:spPr>
        <a:xfrm>
          <a:off x="2354235" y="1103076"/>
          <a:ext cx="2016224" cy="2016224"/>
        </a:xfrm>
        <a:prstGeom prst="gear6">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s-ES" sz="1200" kern="1200" dirty="0" smtClean="0"/>
            <a:t>Preguntas intencionadas</a:t>
          </a:r>
          <a:endParaRPr lang="es-ES" sz="1200" kern="1200" dirty="0"/>
        </a:p>
      </dsp:txBody>
      <dsp:txXfrm>
        <a:off x="2861825" y="1613734"/>
        <a:ext cx="1001044" cy="994908"/>
      </dsp:txXfrm>
    </dsp:sp>
    <dsp:sp modelId="{3CF54877-6640-42AE-90C8-575FD08F490C}">
      <dsp:nvSpPr>
        <dsp:cNvPr id="0" name=""/>
        <dsp:cNvSpPr/>
      </dsp:nvSpPr>
      <dsp:spPr>
        <a:xfrm>
          <a:off x="4113822" y="1278481"/>
          <a:ext cx="3409938" cy="3409938"/>
        </a:xfrm>
        <a:prstGeom prst="circularArrow">
          <a:avLst>
            <a:gd name="adj1" fmla="val 4878"/>
            <a:gd name="adj2" fmla="val 312630"/>
            <a:gd name="adj3" fmla="val 3201454"/>
            <a:gd name="adj4" fmla="val 15143157"/>
            <a:gd name="adj5" fmla="val 5691"/>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29623426-70D8-4A64-B3CB-73AD14948E12}">
      <dsp:nvSpPr>
        <dsp:cNvPr id="0" name=""/>
        <dsp:cNvSpPr/>
      </dsp:nvSpPr>
      <dsp:spPr>
        <a:xfrm>
          <a:off x="1990391" y="659177"/>
          <a:ext cx="2578246" cy="2578246"/>
        </a:xfrm>
        <a:prstGeom prst="leftCircularArrow">
          <a:avLst>
            <a:gd name="adj1" fmla="val 6452"/>
            <a:gd name="adj2" fmla="val 429999"/>
            <a:gd name="adj3" fmla="val 10489124"/>
            <a:gd name="adj4" fmla="val 14837806"/>
            <a:gd name="adj5" fmla="val 7527"/>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BBDA170-00CC-43DD-A8C1-79D3F6F5B76A}">
      <dsp:nvSpPr>
        <dsp:cNvPr id="0" name=""/>
        <dsp:cNvSpPr/>
      </dsp:nvSpPr>
      <dsp:spPr>
        <a:xfrm rot="5699251">
          <a:off x="3607614" y="121322"/>
          <a:ext cx="1828353" cy="1590667"/>
        </a:xfrm>
        <a:prstGeom prst="hexagon">
          <a:avLst>
            <a:gd name="adj" fmla="val 25000"/>
            <a:gd name="vf" fmla="val 115470"/>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s-ES" sz="1500" kern="1200" dirty="0" smtClean="0"/>
            <a:t>Siempre tiene un propósito</a:t>
          </a:r>
          <a:endParaRPr lang="es-ES" sz="1500" kern="1200" dirty="0"/>
        </a:p>
      </dsp:txBody>
      <dsp:txXfrm rot="-5400000">
        <a:off x="3974336" y="287397"/>
        <a:ext cx="1094909" cy="1258517"/>
      </dsp:txXfrm>
    </dsp:sp>
    <dsp:sp modelId="{B2DFE10E-3077-4632-84F7-6FEC61CAAFFE}">
      <dsp:nvSpPr>
        <dsp:cNvPr id="0" name=""/>
        <dsp:cNvSpPr/>
      </dsp:nvSpPr>
      <dsp:spPr>
        <a:xfrm>
          <a:off x="5365393" y="368149"/>
          <a:ext cx="2040442" cy="10970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l" defTabSz="666750">
            <a:lnSpc>
              <a:spcPct val="90000"/>
            </a:lnSpc>
            <a:spcBef>
              <a:spcPct val="0"/>
            </a:spcBef>
            <a:spcAft>
              <a:spcPct val="35000"/>
            </a:spcAft>
          </a:pPr>
          <a:r>
            <a:rPr lang="es-ES" sz="1500" kern="1200" dirty="0" smtClean="0"/>
            <a:t>Por lo tanto,  es una estrategia pedagógica</a:t>
          </a:r>
          <a:endParaRPr lang="es-ES" sz="1500" kern="1200" dirty="0"/>
        </a:p>
      </dsp:txBody>
      <dsp:txXfrm>
        <a:off x="5365393" y="368149"/>
        <a:ext cx="2040442" cy="1097012"/>
      </dsp:txXfrm>
    </dsp:sp>
    <dsp:sp modelId="{7BC47F90-A2E6-40AD-8427-2549BF4FD736}">
      <dsp:nvSpPr>
        <dsp:cNvPr id="0" name=""/>
        <dsp:cNvSpPr/>
      </dsp:nvSpPr>
      <dsp:spPr>
        <a:xfrm rot="5400000">
          <a:off x="1889693" y="121322"/>
          <a:ext cx="1828353" cy="1590667"/>
        </a:xfrm>
        <a:prstGeom prst="hexagon">
          <a:avLst>
            <a:gd name="adj" fmla="val 25000"/>
            <a:gd name="vf" fmla="val 115470"/>
          </a:avLst>
        </a:prstGeom>
        <a:solidFill>
          <a:schemeClr val="accent2">
            <a:hueOff val="-1663179"/>
            <a:satOff val="11864"/>
            <a:lumOff val="-2039"/>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600200">
            <a:lnSpc>
              <a:spcPct val="90000"/>
            </a:lnSpc>
            <a:spcBef>
              <a:spcPct val="0"/>
            </a:spcBef>
            <a:spcAft>
              <a:spcPct val="35000"/>
            </a:spcAft>
          </a:pPr>
          <a:endParaRPr lang="es-ES" sz="3600" kern="1200"/>
        </a:p>
      </dsp:txBody>
      <dsp:txXfrm rot="-5400000">
        <a:off x="2256415" y="287397"/>
        <a:ext cx="1094909" cy="1258517"/>
      </dsp:txXfrm>
    </dsp:sp>
    <dsp:sp modelId="{327E57F1-26AD-4FB3-829F-CEE6CB60BAEA}">
      <dsp:nvSpPr>
        <dsp:cNvPr id="0" name=""/>
        <dsp:cNvSpPr/>
      </dsp:nvSpPr>
      <dsp:spPr>
        <a:xfrm rot="5185968">
          <a:off x="2745363" y="1673228"/>
          <a:ext cx="1828353" cy="1590667"/>
        </a:xfrm>
        <a:prstGeom prst="hexagon">
          <a:avLst>
            <a:gd name="adj" fmla="val 25000"/>
            <a:gd name="vf" fmla="val 115470"/>
          </a:avLst>
        </a:prstGeom>
        <a:solidFill>
          <a:schemeClr val="accent2">
            <a:hueOff val="-3326358"/>
            <a:satOff val="23729"/>
            <a:lumOff val="-4079"/>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7150" tIns="57150" rIns="57150" bIns="57150" numCol="1" spcCol="1270" anchor="ctr" anchorCtr="0">
          <a:noAutofit/>
        </a:bodyPr>
        <a:lstStyle/>
        <a:p>
          <a:pPr lvl="0" algn="ctr" defTabSz="666750">
            <a:lnSpc>
              <a:spcPct val="90000"/>
            </a:lnSpc>
            <a:spcBef>
              <a:spcPct val="0"/>
            </a:spcBef>
            <a:spcAft>
              <a:spcPct val="35000"/>
            </a:spcAft>
          </a:pPr>
          <a:r>
            <a:rPr lang="es-ES" sz="1500" kern="1200" dirty="0" smtClean="0"/>
            <a:t>Busca recabar información</a:t>
          </a:r>
          <a:endParaRPr lang="es-ES" sz="1500" kern="1200" dirty="0"/>
        </a:p>
      </dsp:txBody>
      <dsp:txXfrm rot="-5400000">
        <a:off x="3112085" y="1839303"/>
        <a:ext cx="1094909" cy="1258517"/>
      </dsp:txXfrm>
    </dsp:sp>
    <dsp:sp modelId="{97F29282-6019-440B-886D-C78AC779D773}">
      <dsp:nvSpPr>
        <dsp:cNvPr id="0" name=""/>
        <dsp:cNvSpPr/>
      </dsp:nvSpPr>
      <dsp:spPr>
        <a:xfrm>
          <a:off x="823763" y="1920056"/>
          <a:ext cx="1974621" cy="10970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l" defTabSz="666750">
            <a:lnSpc>
              <a:spcPct val="90000"/>
            </a:lnSpc>
            <a:spcBef>
              <a:spcPct val="0"/>
            </a:spcBef>
            <a:spcAft>
              <a:spcPct val="35000"/>
            </a:spcAft>
          </a:pPr>
          <a:r>
            <a:rPr lang="es-ES" sz="1500" kern="1200" dirty="0" smtClean="0"/>
            <a:t>Se puede utilizar en todo contexto y con múltiples tipos de contenidos</a:t>
          </a:r>
          <a:endParaRPr lang="es-ES" sz="1500" kern="1200" dirty="0"/>
        </a:p>
      </dsp:txBody>
      <dsp:txXfrm>
        <a:off x="823763" y="1920056"/>
        <a:ext cx="1974621" cy="1097012"/>
      </dsp:txXfrm>
    </dsp:sp>
    <dsp:sp modelId="{08C2DD26-F5F2-466F-A1B9-D0F1476FAA72}">
      <dsp:nvSpPr>
        <dsp:cNvPr id="0" name=""/>
        <dsp:cNvSpPr/>
      </dsp:nvSpPr>
      <dsp:spPr>
        <a:xfrm rot="5400000">
          <a:off x="4463284" y="1673228"/>
          <a:ext cx="1828353" cy="1590667"/>
        </a:xfrm>
        <a:prstGeom prst="hexagon">
          <a:avLst>
            <a:gd name="adj" fmla="val 25000"/>
            <a:gd name="vf" fmla="val 115470"/>
          </a:avLst>
        </a:prstGeom>
        <a:solidFill>
          <a:schemeClr val="accent2">
            <a:hueOff val="-4989538"/>
            <a:satOff val="35593"/>
            <a:lumOff val="-6118"/>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600200">
            <a:lnSpc>
              <a:spcPct val="90000"/>
            </a:lnSpc>
            <a:spcBef>
              <a:spcPct val="0"/>
            </a:spcBef>
            <a:spcAft>
              <a:spcPct val="35000"/>
            </a:spcAft>
          </a:pPr>
          <a:endParaRPr lang="es-ES" sz="3600" kern="1200"/>
        </a:p>
      </dsp:txBody>
      <dsp:txXfrm rot="-5400000">
        <a:off x="4830006" y="1839303"/>
        <a:ext cx="1094909" cy="1258517"/>
      </dsp:txXfrm>
    </dsp:sp>
    <dsp:sp modelId="{A8B9DC21-0542-474F-A0EE-5C5D7ADB470A}">
      <dsp:nvSpPr>
        <dsp:cNvPr id="0" name=""/>
        <dsp:cNvSpPr/>
      </dsp:nvSpPr>
      <dsp:spPr>
        <a:xfrm rot="3972818">
          <a:off x="3607614" y="3123300"/>
          <a:ext cx="1828353" cy="1794336"/>
        </a:xfrm>
        <a:prstGeom prst="hexagon">
          <a:avLst>
            <a:gd name="adj" fmla="val 25000"/>
            <a:gd name="vf" fmla="val 115470"/>
          </a:avLst>
        </a:prstGeom>
        <a:solidFill>
          <a:schemeClr val="accent2">
            <a:hueOff val="-6652717"/>
            <a:satOff val="47458"/>
            <a:lumOff val="-8158"/>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lvl="0" algn="ctr" defTabSz="533400">
            <a:lnSpc>
              <a:spcPct val="90000"/>
            </a:lnSpc>
            <a:spcBef>
              <a:spcPct val="0"/>
            </a:spcBef>
            <a:spcAft>
              <a:spcPct val="35000"/>
            </a:spcAft>
          </a:pPr>
          <a:r>
            <a:rPr lang="es-ES" sz="1200" kern="1200" dirty="0" smtClean="0"/>
            <a:t>No hay respuestas predeterminadas</a:t>
          </a:r>
          <a:endParaRPr lang="es-ES" sz="1200" kern="1200" dirty="0"/>
        </a:p>
      </dsp:txBody>
      <dsp:txXfrm rot="-5400000">
        <a:off x="3920896" y="3408183"/>
        <a:ext cx="1201788" cy="1224571"/>
      </dsp:txXfrm>
    </dsp:sp>
    <dsp:sp modelId="{2E66584B-2D7B-495E-8816-86B1B62B8BCF}">
      <dsp:nvSpPr>
        <dsp:cNvPr id="0" name=""/>
        <dsp:cNvSpPr/>
      </dsp:nvSpPr>
      <dsp:spPr>
        <a:xfrm>
          <a:off x="5482943" y="3433940"/>
          <a:ext cx="2040442" cy="109701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ctr" anchorCtr="0">
          <a:noAutofit/>
        </a:bodyPr>
        <a:lstStyle/>
        <a:p>
          <a:pPr lvl="0" algn="l" defTabSz="666750">
            <a:lnSpc>
              <a:spcPct val="90000"/>
            </a:lnSpc>
            <a:spcBef>
              <a:spcPct val="0"/>
            </a:spcBef>
            <a:spcAft>
              <a:spcPct val="35000"/>
            </a:spcAft>
          </a:pPr>
          <a:r>
            <a:rPr lang="es-ES" sz="1500" kern="1200" dirty="0" smtClean="0"/>
            <a:t>Se abre a la diversidad y promueve la libertad</a:t>
          </a:r>
          <a:endParaRPr lang="es-ES" sz="1500" kern="1200" dirty="0"/>
        </a:p>
      </dsp:txBody>
      <dsp:txXfrm>
        <a:off x="5482943" y="3433940"/>
        <a:ext cx="2040442" cy="1097012"/>
      </dsp:txXfrm>
    </dsp:sp>
    <dsp:sp modelId="{844D899D-794F-4196-B67F-6A7400EABB8D}">
      <dsp:nvSpPr>
        <dsp:cNvPr id="0" name=""/>
        <dsp:cNvSpPr/>
      </dsp:nvSpPr>
      <dsp:spPr>
        <a:xfrm rot="5400000">
          <a:off x="1889693" y="3225135"/>
          <a:ext cx="1828353" cy="1590667"/>
        </a:xfrm>
        <a:prstGeom prst="hexagon">
          <a:avLst>
            <a:gd name="adj" fmla="val 25000"/>
            <a:gd name="vf" fmla="val 115470"/>
          </a:avLst>
        </a:prstGeom>
        <a:solidFill>
          <a:schemeClr val="accent2">
            <a:hueOff val="-8315896"/>
            <a:satOff val="59322"/>
            <a:lumOff val="-10197"/>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1600200">
            <a:lnSpc>
              <a:spcPct val="90000"/>
            </a:lnSpc>
            <a:spcBef>
              <a:spcPct val="0"/>
            </a:spcBef>
            <a:spcAft>
              <a:spcPct val="35000"/>
            </a:spcAft>
          </a:pPr>
          <a:endParaRPr lang="es-ES" sz="3600" kern="1200"/>
        </a:p>
      </dsp:txBody>
      <dsp:txXfrm rot="-5400000">
        <a:off x="2256415" y="3391210"/>
        <a:ext cx="1094909" cy="125851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E293F28-A0CA-40B4-99C2-F6BECF7D4B56}">
      <dsp:nvSpPr>
        <dsp:cNvPr id="0" name=""/>
        <dsp:cNvSpPr/>
      </dsp:nvSpPr>
      <dsp:spPr>
        <a:xfrm>
          <a:off x="1662986" y="-30900"/>
          <a:ext cx="4903627" cy="4903627"/>
        </a:xfrm>
        <a:prstGeom prst="circularArrow">
          <a:avLst>
            <a:gd name="adj1" fmla="val 5544"/>
            <a:gd name="adj2" fmla="val 330680"/>
            <a:gd name="adj3" fmla="val 13765467"/>
            <a:gd name="adj4" fmla="val 17392332"/>
            <a:gd name="adj5" fmla="val 5757"/>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FC02295-3139-4042-998C-40A99BBF4D43}">
      <dsp:nvSpPr>
        <dsp:cNvPr id="0" name=""/>
        <dsp:cNvSpPr/>
      </dsp:nvSpPr>
      <dsp:spPr>
        <a:xfrm>
          <a:off x="2961530" y="511"/>
          <a:ext cx="2306538" cy="1153269"/>
        </a:xfrm>
        <a:prstGeom prst="roundRect">
          <a:avLst/>
        </a:prstGeom>
        <a:solidFill>
          <a:schemeClr val="accent2">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ES" sz="2000" kern="1200" dirty="0" smtClean="0"/>
            <a:t>Promotor del diálogo</a:t>
          </a:r>
          <a:endParaRPr lang="es-ES" sz="2000" kern="1200" dirty="0"/>
        </a:p>
      </dsp:txBody>
      <dsp:txXfrm>
        <a:off x="3017828" y="56809"/>
        <a:ext cx="2193942" cy="1040673"/>
      </dsp:txXfrm>
    </dsp:sp>
    <dsp:sp modelId="{BCFD1CC9-6E0E-4F6F-B9C0-1A0D5853F0C3}">
      <dsp:nvSpPr>
        <dsp:cNvPr id="0" name=""/>
        <dsp:cNvSpPr/>
      </dsp:nvSpPr>
      <dsp:spPr>
        <a:xfrm>
          <a:off x="4950284" y="1445424"/>
          <a:ext cx="2306538" cy="1153269"/>
        </a:xfrm>
        <a:prstGeom prst="roundRect">
          <a:avLst/>
        </a:prstGeom>
        <a:solidFill>
          <a:schemeClr val="accent2">
            <a:hueOff val="-2078974"/>
            <a:satOff val="14830"/>
            <a:lumOff val="-2549"/>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ES" sz="2000" kern="1200" dirty="0" smtClean="0"/>
            <a:t>Estimula la autonomía</a:t>
          </a:r>
          <a:endParaRPr lang="es-ES" sz="2000" kern="1200" dirty="0"/>
        </a:p>
      </dsp:txBody>
      <dsp:txXfrm>
        <a:off x="5006582" y="1501722"/>
        <a:ext cx="2193942" cy="1040673"/>
      </dsp:txXfrm>
    </dsp:sp>
    <dsp:sp modelId="{BDC9C843-82C7-44DF-AF8E-0C0820036C45}">
      <dsp:nvSpPr>
        <dsp:cNvPr id="0" name=""/>
        <dsp:cNvSpPr/>
      </dsp:nvSpPr>
      <dsp:spPr>
        <a:xfrm>
          <a:off x="4190648" y="3783344"/>
          <a:ext cx="2306538" cy="1153269"/>
        </a:xfrm>
        <a:prstGeom prst="roundRect">
          <a:avLst/>
        </a:prstGeom>
        <a:solidFill>
          <a:schemeClr val="accent2">
            <a:hueOff val="-4157948"/>
            <a:satOff val="29661"/>
            <a:lumOff val="-5098"/>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ES" sz="2000" kern="1200" dirty="0" smtClean="0"/>
            <a:t>Estimula la creatividad</a:t>
          </a:r>
          <a:endParaRPr lang="es-ES" sz="2000" kern="1200" dirty="0"/>
        </a:p>
      </dsp:txBody>
      <dsp:txXfrm>
        <a:off x="4246946" y="3839642"/>
        <a:ext cx="2193942" cy="1040673"/>
      </dsp:txXfrm>
    </dsp:sp>
    <dsp:sp modelId="{FE5EFF30-F408-4020-B4AC-76FA58B379ED}">
      <dsp:nvSpPr>
        <dsp:cNvPr id="0" name=""/>
        <dsp:cNvSpPr/>
      </dsp:nvSpPr>
      <dsp:spPr>
        <a:xfrm>
          <a:off x="1732413" y="3783344"/>
          <a:ext cx="2306538" cy="1153269"/>
        </a:xfrm>
        <a:prstGeom prst="roundRect">
          <a:avLst/>
        </a:prstGeom>
        <a:solidFill>
          <a:schemeClr val="accent2">
            <a:hueOff val="-6236922"/>
            <a:satOff val="44491"/>
            <a:lumOff val="-7648"/>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ES" sz="2000" kern="1200" dirty="0" smtClean="0"/>
            <a:t>Atiende a las actitudes y emociones </a:t>
          </a:r>
          <a:endParaRPr lang="es-ES" sz="2000" kern="1200" dirty="0"/>
        </a:p>
      </dsp:txBody>
      <dsp:txXfrm>
        <a:off x="1788711" y="3839642"/>
        <a:ext cx="2193942" cy="1040673"/>
      </dsp:txXfrm>
    </dsp:sp>
    <dsp:sp modelId="{7DD5E067-BB5C-4E83-B7C2-222481177579}">
      <dsp:nvSpPr>
        <dsp:cNvPr id="0" name=""/>
        <dsp:cNvSpPr/>
      </dsp:nvSpPr>
      <dsp:spPr>
        <a:xfrm>
          <a:off x="972777" y="1445424"/>
          <a:ext cx="2306538" cy="1153269"/>
        </a:xfrm>
        <a:prstGeom prst="roundRect">
          <a:avLst/>
        </a:prstGeom>
        <a:solidFill>
          <a:schemeClr val="accent2">
            <a:hueOff val="-8315896"/>
            <a:satOff val="59322"/>
            <a:lumOff val="-10197"/>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lvl="0" algn="ctr" defTabSz="889000">
            <a:lnSpc>
              <a:spcPct val="90000"/>
            </a:lnSpc>
            <a:spcBef>
              <a:spcPct val="0"/>
            </a:spcBef>
            <a:spcAft>
              <a:spcPct val="35000"/>
            </a:spcAft>
          </a:pPr>
          <a:r>
            <a:rPr lang="es-ES" sz="2000" kern="1200" dirty="0" smtClean="0"/>
            <a:t>Acoge la diversidad de estilos de aprendizaje</a:t>
          </a:r>
          <a:endParaRPr lang="es-ES" sz="2000" kern="1200" dirty="0"/>
        </a:p>
      </dsp:txBody>
      <dsp:txXfrm>
        <a:off x="1029075" y="1501722"/>
        <a:ext cx="2193942" cy="104067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A10388F-D4ED-4EA9-80AD-E7DC6EBE80FF}">
      <dsp:nvSpPr>
        <dsp:cNvPr id="0" name=""/>
        <dsp:cNvSpPr/>
      </dsp:nvSpPr>
      <dsp:spPr>
        <a:xfrm>
          <a:off x="2836961" y="1609"/>
          <a:ext cx="2555676" cy="1277838"/>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ctr" defTabSz="1555750">
            <a:lnSpc>
              <a:spcPct val="90000"/>
            </a:lnSpc>
            <a:spcBef>
              <a:spcPct val="0"/>
            </a:spcBef>
            <a:spcAft>
              <a:spcPct val="35000"/>
            </a:spcAft>
          </a:pPr>
          <a:r>
            <a:rPr lang="es-ES" sz="3500" kern="1200" dirty="0" smtClean="0"/>
            <a:t>Saber contenido</a:t>
          </a:r>
          <a:endParaRPr lang="es-ES" sz="3500" kern="1200" dirty="0"/>
        </a:p>
      </dsp:txBody>
      <dsp:txXfrm>
        <a:off x="2874388" y="39036"/>
        <a:ext cx="2480822" cy="1202984"/>
      </dsp:txXfrm>
    </dsp:sp>
    <dsp:sp modelId="{1D9ADAD9-7944-4C50-9C91-42783EA35484}">
      <dsp:nvSpPr>
        <dsp:cNvPr id="0" name=""/>
        <dsp:cNvSpPr/>
      </dsp:nvSpPr>
      <dsp:spPr>
        <a:xfrm rot="3600000">
          <a:off x="4983372" y="2130196"/>
          <a:ext cx="1332789" cy="447243"/>
        </a:xfrm>
        <a:prstGeom prst="leftRigh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es-ES" sz="2000" kern="1200"/>
        </a:p>
      </dsp:txBody>
      <dsp:txXfrm>
        <a:off x="5117545" y="2219645"/>
        <a:ext cx="1064443" cy="268345"/>
      </dsp:txXfrm>
    </dsp:sp>
    <dsp:sp modelId="{4946F73D-71B4-4215-A739-6E3EBB26F898}">
      <dsp:nvSpPr>
        <dsp:cNvPr id="0" name=""/>
        <dsp:cNvSpPr/>
      </dsp:nvSpPr>
      <dsp:spPr>
        <a:xfrm>
          <a:off x="4947793" y="3657677"/>
          <a:ext cx="2555676" cy="1277838"/>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ctr" defTabSz="1555750">
            <a:lnSpc>
              <a:spcPct val="90000"/>
            </a:lnSpc>
            <a:spcBef>
              <a:spcPct val="0"/>
            </a:spcBef>
            <a:spcAft>
              <a:spcPct val="35000"/>
            </a:spcAft>
          </a:pPr>
          <a:r>
            <a:rPr lang="es-ES" sz="3500" kern="1200" dirty="0" smtClean="0"/>
            <a:t>Estudiante</a:t>
          </a:r>
          <a:endParaRPr lang="es-ES" sz="3500" kern="1200" dirty="0"/>
        </a:p>
      </dsp:txBody>
      <dsp:txXfrm>
        <a:off x="4985220" y="3695104"/>
        <a:ext cx="2480822" cy="1202984"/>
      </dsp:txXfrm>
    </dsp:sp>
    <dsp:sp modelId="{A36543CD-F076-4F97-BF3A-79861F1FCB68}">
      <dsp:nvSpPr>
        <dsp:cNvPr id="0" name=""/>
        <dsp:cNvSpPr/>
      </dsp:nvSpPr>
      <dsp:spPr>
        <a:xfrm rot="10800000">
          <a:off x="3448405" y="4072974"/>
          <a:ext cx="1332789" cy="447243"/>
        </a:xfrm>
        <a:prstGeom prst="leftRigh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es-ES" sz="2000" kern="1200"/>
        </a:p>
      </dsp:txBody>
      <dsp:txXfrm rot="10800000">
        <a:off x="3582578" y="4162423"/>
        <a:ext cx="1064443" cy="268345"/>
      </dsp:txXfrm>
    </dsp:sp>
    <dsp:sp modelId="{D38E7874-D7AD-4CF1-BBED-1296B001589F}">
      <dsp:nvSpPr>
        <dsp:cNvPr id="0" name=""/>
        <dsp:cNvSpPr/>
      </dsp:nvSpPr>
      <dsp:spPr>
        <a:xfrm>
          <a:off x="726130" y="3657677"/>
          <a:ext cx="2555676" cy="1277838"/>
        </a:xfrm>
        <a:prstGeom prst="roundRect">
          <a:avLst>
            <a:gd name="adj" fmla="val 10000"/>
          </a:avLst>
        </a:prstGeom>
        <a:solidFill>
          <a:schemeClr val="accent3">
            <a:hueOff val="0"/>
            <a:satOff val="0"/>
            <a:lumOff val="0"/>
            <a:alphaOff val="0"/>
          </a:schemeClr>
        </a:solidFill>
        <a:ln w="1905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3350" tIns="133350" rIns="133350" bIns="133350" numCol="1" spcCol="1270" anchor="ctr" anchorCtr="0">
          <a:noAutofit/>
        </a:bodyPr>
        <a:lstStyle/>
        <a:p>
          <a:pPr lvl="0" algn="ctr" defTabSz="1555750">
            <a:lnSpc>
              <a:spcPct val="90000"/>
            </a:lnSpc>
            <a:spcBef>
              <a:spcPct val="0"/>
            </a:spcBef>
            <a:spcAft>
              <a:spcPct val="35000"/>
            </a:spcAft>
          </a:pPr>
          <a:r>
            <a:rPr lang="es-ES" sz="3500" kern="1200" dirty="0" smtClean="0"/>
            <a:t>Docente</a:t>
          </a:r>
          <a:endParaRPr lang="es-ES" sz="3500" kern="1200" dirty="0"/>
        </a:p>
      </dsp:txBody>
      <dsp:txXfrm>
        <a:off x="763557" y="3695104"/>
        <a:ext cx="2480822" cy="1202984"/>
      </dsp:txXfrm>
    </dsp:sp>
    <dsp:sp modelId="{DD1A229F-A538-45F5-A9EB-DCFE5E4D782A}">
      <dsp:nvSpPr>
        <dsp:cNvPr id="0" name=""/>
        <dsp:cNvSpPr/>
      </dsp:nvSpPr>
      <dsp:spPr>
        <a:xfrm rot="18000000">
          <a:off x="2218594" y="2139489"/>
          <a:ext cx="1332789" cy="447243"/>
        </a:xfrm>
        <a:prstGeom prst="leftRightArrow">
          <a:avLst>
            <a:gd name="adj1" fmla="val 60000"/>
            <a:gd name="adj2" fmla="val 50000"/>
          </a:avLst>
        </a:prstGeom>
        <a:solidFill>
          <a:schemeClr val="accent3">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es-ES" sz="2000" kern="1200"/>
        </a:p>
      </dsp:txBody>
      <dsp:txXfrm>
        <a:off x="2352767" y="2228938"/>
        <a:ext cx="1064443" cy="268345"/>
      </dsp:txXfrm>
    </dsp:sp>
  </dsp:spTree>
</dsp:drawing>
</file>

<file path=ppt/diagrams/layout1.xml><?xml version="1.0" encoding="utf-8"?>
<dgm:layoutDef xmlns:dgm="http://schemas.openxmlformats.org/drawingml/2006/diagram" xmlns:a="http://schemas.openxmlformats.org/drawingml/2006/main" uniqueId="urn:microsoft.com/office/officeart/2005/8/layout/process5">
  <dgm:title val=""/>
  <dgm:desc val=""/>
  <dgm:catLst>
    <dgm:cat type="process" pri="17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7" srcId="0" destId="1" srcOrd="0" destOrd="0"/>
        <dgm:cxn modelId="8" srcId="0" destId="2" srcOrd="1" destOrd="0"/>
        <dgm:cxn modelId="9" srcId="0" destId="3" srcOrd="2" destOrd="0"/>
        <dgm:cxn modelId="10" srcId="0" destId="4" srcOrd="3" destOrd="0"/>
        <dgm:cxn modelId="11"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diagram">
    <dgm:varLst>
      <dgm:dir/>
      <dgm:resizeHandles val="exact"/>
    </dgm:varLst>
    <dgm:choose name="Name0">
      <dgm:if name="Name1" axis="self" func="var" arg="dir" op="equ" val="norm">
        <dgm:alg type="snake">
          <dgm:param type="grDir" val="tL"/>
          <dgm:param type="flowDir" val="row"/>
          <dgm:param type="contDir" val="revDir"/>
          <dgm:param type="bkpt" val="endCnv"/>
        </dgm:alg>
      </dgm:if>
      <dgm:else name="Name2">
        <dgm:alg type="snake">
          <dgm:param type="grDir" val="tR"/>
          <dgm:param type="flowDir" val="row"/>
          <dgm:param type="contDir" val="revDir"/>
          <dgm:param type="bkpt" val="endCnv"/>
        </dgm:alg>
      </dgm:else>
    </dgm:choose>
    <dgm:shape xmlns:r="http://schemas.openxmlformats.org/officeDocument/2006/relationships" r:blip="">
      <dgm:adjLst/>
    </dgm:shape>
    <dgm:presOf/>
    <dgm:constrLst>
      <dgm:constr type="w" for="ch" ptType="node" refType="w"/>
      <dgm:constr type="w" for="ch" forName="sibTrans" refType="w" refFor="ch" refPtType="node" op="equ" fact="0.4"/>
      <dgm:constr type="sp" refType="w" refFor="ch" refForName="sibTrans" op="equ"/>
      <dgm:constr type="primFontSz" for="ch" ptType="node" op="equ" val="65"/>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Lst>
          <dgm:ruleLst/>
          <dgm:layoutNode name="connectorText">
            <dgm:alg type="tx">
              <dgm:param type="autoTxRot" val="upr"/>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4.xml><?xml version="1.0" encoding="utf-8"?>
<dgm:layoutDef xmlns:dgm="http://schemas.openxmlformats.org/drawingml/2006/diagram" xmlns:a="http://schemas.openxmlformats.org/drawingml/2006/main" uniqueId="urn:microsoft.com/office/officeart/2008/layout/AlternatingHexagons">
  <dgm:title val=""/>
  <dgm:desc val=""/>
  <dgm:catLst>
    <dgm:cat type="list" pri="1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1"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Name0">
    <dgm:varLst>
      <dgm:chMax/>
      <dgm:chPref/>
      <dgm:dir/>
      <dgm:animLvl val="lvl"/>
    </dgm:varLst>
    <dgm:alg type="lin">
      <dgm:param type="linDir" val="fromT"/>
    </dgm:alg>
    <dgm:shape xmlns:r="http://schemas.openxmlformats.org/officeDocument/2006/relationships" r:blip="">
      <dgm:adjLst/>
    </dgm:shape>
    <dgm:constrLst>
      <dgm:constr type="primFontSz" for="des" forName="Parent1" val="65"/>
      <dgm:constr type="primFontSz" for="des" forName="Childtext1" refType="primFontSz" refFor="des" refForName="Parent1" op="lte"/>
      <dgm:constr type="w" for="ch" forName="composite" refType="w"/>
      <dgm:constr type="h" for="ch" forName="composite" refType="h"/>
      <dgm:constr type="h" for="ch" forName="spaceBetweenRectangles" refType="w" refFor="ch" refForName="composite" fact="-0.042"/>
      <dgm:constr type="sp" refType="h" refFor="ch" refForName="composite" op="equ" fact="0.1"/>
    </dgm:constrLst>
    <dgm:forEach name="nodesForEach" axis="ch" ptType="node">
      <dgm:layoutNode name="composite">
        <dgm:alg type="composite">
          <dgm:param type="ar" val="3.6"/>
        </dgm:alg>
        <dgm:shape xmlns:r="http://schemas.openxmlformats.org/officeDocument/2006/relationships" r:blip="">
          <dgm:adjLst/>
        </dgm:shape>
        <dgm:choose name="Name1">
          <dgm:if name="Name2" func="var" arg="dir" op="equ" val="norm">
            <dgm:choose name="Name3">
              <dgm:if name="Name4" axis="self" ptType="node" func="posOdd" op="equ" val="1">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dgm:constr type="h" for="ch" forName="BalanceSpacing" refType="h" fact="0.1"/>
                  <dgm:constr type="l" for="ch" forName="BalanceSpacing1" refType="w" fact="0.69"/>
                  <dgm:constr type="t" for="ch" forName="BalanceSpacing1" refType="h" fact="0.2"/>
                  <dgm:constr type="w" for="ch" forName="BalanceSpacing1" refType="w" fact="0.31"/>
                  <dgm:constr type="h" for="ch" forName="BalanceSpacing1" refType="h" fact="0.6"/>
                </dgm:constrLst>
              </dgm:if>
              <dgm:else name="Name5">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 type="l" for="ch" forName="BalanceSpacing1" refType="w" fact="0"/>
                  <dgm:constr type="t" for="ch" forName="BalanceSpacing1" refType="h" fact="0.2"/>
                  <dgm:constr type="w" for="ch" forName="BalanceSpacing1" refType="w" fact="0.3"/>
                  <dgm:constr type="h" for="ch" forName="BalanceSpacing1" refType="h" fact="0.6"/>
                </dgm:constrLst>
              </dgm:else>
            </dgm:choose>
          </dgm:if>
          <dgm:else name="Name6">
            <dgm:choose name="Name7">
              <dgm:if name="Name8" axis="self" ptType="node" func="posOdd" op="equ" val="1">
                <dgm:constrLst>
                  <dgm:constr type="l" for="ch" forName="Accent1" refType="w" fact="0.571"/>
                  <dgm:constr type="t" for="ch" forName="Accent1" refType="h" fact="0"/>
                  <dgm:constr type="h" for="ch" forName="Accent1" refType="h"/>
                  <dgm:constr type="w" for="ch" forName="Accent1" refType="h" fact="0.87"/>
                  <dgm:constr type="l" for="ch" forName="Accent1Text" refType="w" fact="0.571"/>
                  <dgm:constr type="t" for="ch" forName="Accent1Text" refType="h" fact="0"/>
                  <dgm:constr type="h" for="ch" forName="Accent1Text" refType="h"/>
                  <dgm:constr type="w" for="ch" forName="Accent1Text" refType="h" fact="0.87"/>
                  <dgm:constr type="l" for="ch" forName="Parent1" refType="w" fact="0.31"/>
                  <dgm:constr type="t" for="ch" forName="Parent1" refType="h" fact="0"/>
                  <dgm:constr type="h" for="ch" forName="Parent1" refType="h"/>
                  <dgm:constr type="w" for="ch" forName="Parent1" refType="h" fact="0.87"/>
                  <dgm:constr type="l" for="ch" forName="Childtext1" refType="w" fact="0"/>
                  <dgm:constr type="t" for="ch" forName="Childtext1" refType="h" fact="0.2"/>
                  <dgm:constr type="w" for="ch" forName="Childtext1" refType="w" fact="0.3"/>
                  <dgm:constr type="h" for="ch" forName="Childtext1" refType="h" fact="0.6"/>
                  <dgm:constr type="l" for="ch" forName="BalanceSpacing" refType="w" fact="0.82"/>
                  <dgm:constr type="t" for="ch" forName="BalanceSpacing" refType="h" fact="0"/>
                  <dgm:constr type="w" for="ch" forName="BalanceSpacing" refType="w" fact="0.18"/>
                  <dgm:constr type="h" for="ch" forName="BalanceSpacing" refType="h"/>
                </dgm:constrLst>
              </dgm:if>
              <dgm:else name="Name9">
                <dgm:constrLst>
                  <dgm:constr type="l" for="ch" forName="Accent1" refType="w" fact="0.18"/>
                  <dgm:constr type="t" for="ch" forName="Accent1" refType="h" fact="0"/>
                  <dgm:constr type="h" for="ch" forName="Accent1" refType="h"/>
                  <dgm:constr type="w" for="ch" forName="Accent1" refType="h" fact="0.87"/>
                  <dgm:constr type="l" for="ch" forName="Accent1Text" refType="w" fact="0.18"/>
                  <dgm:constr type="t" for="ch" forName="Accent1Text" refType="h" fact="0"/>
                  <dgm:constr type="h" for="ch" forName="Accent1Text" refType="h"/>
                  <dgm:constr type="w" for="ch" forName="Accent1Text" refType="h" fact="0.87"/>
                  <dgm:constr type="l" for="ch" forName="Parent1" refType="w" fact="0.441"/>
                  <dgm:constr type="t" for="ch" forName="Parent1" refType="h" fact="0"/>
                  <dgm:constr type="h" for="ch" forName="Parent1" refType="h"/>
                  <dgm:constr type="w" for="ch" forName="Parent1" refType="h" fact="0.87"/>
                  <dgm:constr type="l" for="ch" forName="Childtext1" refType="w" fact="0.69"/>
                  <dgm:constr type="t" for="ch" forName="Childtext1" refType="h" fact="0.2"/>
                  <dgm:constr type="w" for="ch" forName="Childtext1" refType="w" fact="0.31"/>
                  <dgm:constr type="h" for="ch" forName="Childtext1" refType="h" fact="0.6"/>
                  <dgm:constr type="l" for="ch" forName="BalanceSpacing" refType="w" fact="0"/>
                  <dgm:constr type="t" for="ch" forName="BalanceSpacing" refType="h" fact="0"/>
                  <dgm:constr type="w" for="ch" forName="BalanceSpacing" refType="w" fact="0.18"/>
                  <dgm:constr type="h" for="ch" forName="BalanceSpacing" refType="h"/>
                </dgm:constrLst>
              </dgm:else>
            </dgm:choose>
          </dgm:else>
        </dgm:choose>
        <dgm:layoutNode name="Parent1" styleLbl="node1">
          <dgm:varLst>
            <dgm:chMax val="1"/>
            <dgm:chPref val="1"/>
            <dgm:bulletEnabled val="1"/>
          </dgm:varLst>
          <dgm:alg type="tx"/>
          <dgm:shape xmlns:r="http://schemas.openxmlformats.org/officeDocument/2006/relationships" rot="90" type="hexagon" r:blip="">
            <dgm:adjLst>
              <dgm:adj idx="1" val="0.25"/>
              <dgm:adj idx="2" val="1.154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Childtext1" styleLbl="revTx">
          <dgm:varLst>
            <dgm:chMax val="0"/>
            <dgm:chPref val="0"/>
            <dgm:bulletEnabled val="1"/>
          </dgm:varLst>
          <dgm:choose name="Name10">
            <dgm:if name="Name11" func="var" arg="dir" op="equ" val="norm">
              <dgm:choose name="Name12">
                <dgm:if name="Name13" axis="self" ptType="node" func="posOdd" op="equ" val="1">
                  <dgm:alg type="tx">
                    <dgm:param type="parTxLTRAlign" val="l"/>
                  </dgm:alg>
                </dgm:if>
                <dgm:else name="Name14">
                  <dgm:alg type="tx">
                    <dgm:param type="parTxLTRAlign" val="r"/>
                  </dgm:alg>
                </dgm:else>
              </dgm:choose>
            </dgm:if>
            <dgm:else name="Name15">
              <dgm:choose name="Name16">
                <dgm:if name="Name17" axis="self" ptType="node" func="posOdd" op="equ" val="1">
                  <dgm:alg type="tx">
                    <dgm:param type="parTxLTRAlign" val="r"/>
                  </dgm:alg>
                </dgm:if>
                <dgm:else name="Name18">
                  <dgm:alg type="tx">
                    <dgm:param type="parTxLTRAlign" val="l"/>
                  </dgm:alg>
                </dgm:else>
              </dgm:choose>
            </dgm:else>
          </dgm:choose>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BalanceSpacing">
          <dgm:alg type="sp"/>
          <dgm:shape xmlns:r="http://schemas.openxmlformats.org/officeDocument/2006/relationships" r:blip="">
            <dgm:adjLst/>
          </dgm:shape>
        </dgm:layoutNode>
        <dgm:layoutNode name="BalanceSpacing1">
          <dgm:alg type="sp"/>
          <dgm:shape xmlns:r="http://schemas.openxmlformats.org/officeDocument/2006/relationships" r:blip="">
            <dgm:adjLst/>
          </dgm:shape>
        </dgm:layoutNode>
        <dgm:forEach name="Name19" axis="followSib" ptType="sibTrans" hideLastTrans="0" cnt="1">
          <dgm:layoutNode name="Accent1Text" styleLbl="node1">
            <dgm:alg type="tx"/>
            <dgm:shape xmlns:r="http://schemas.openxmlformats.org/officeDocument/2006/relationships" rot="90" type="hexagon" r:blip="">
              <dgm:adjLst>
                <dgm:adj idx="1" val="0.25"/>
                <dgm:adj idx="2" val="1.1547"/>
              </dgm:adjLst>
            </dgm:shape>
            <dgm:presOf axis="self" ptType="sibTrans"/>
            <dgm:constrLst>
              <dgm:constr type="lMarg"/>
              <dgm:constr type="rMarg"/>
              <dgm:constr type="tMarg"/>
              <dgm:constr type="bMarg"/>
            </dgm:constrLst>
            <dgm:ruleLst>
              <dgm:rule type="primFontSz" val="5" fact="NaN" max="NaN"/>
            </dgm:ruleLst>
          </dgm:layoutNode>
        </dgm:forEach>
      </dgm:layoutNode>
      <dgm:forEach name="Name2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6.xml><?xml version="1.0" encoding="utf-8"?>
<dgm:layoutDef xmlns:dgm="http://schemas.openxmlformats.org/drawingml/2006/diagram" xmlns:a="http://schemas.openxmlformats.org/drawingml/2006/main" uniqueId="urn:microsoft.com/office/officeart/2005/8/layout/cycle7">
  <dgm:title val=""/>
  <dgm:desc val=""/>
  <dgm:catLst>
    <dgm:cat type="cycle" pri="6000"/>
  </dgm:catLst>
  <dgm:sampData>
    <dgm:dataModel>
      <dgm:ptLst>
        <dgm:pt modelId="0" type="doc"/>
        <dgm:pt modelId="1">
          <dgm:prSet phldr="1"/>
        </dgm:pt>
        <dgm:pt modelId="2">
          <dgm:prSet phldr="1"/>
        </dgm:pt>
        <dgm:pt modelId="3">
          <dgm:prSet phldr="1"/>
        </dgm:pt>
      </dgm:ptLst>
      <dgm:cxnLst>
        <dgm:cxn modelId="6" srcId="0" destId="1" srcOrd="0" destOrd="0"/>
        <dgm:cxn modelId="7" srcId="0" destId="2" srcOrd="1" destOrd="0"/>
        <dgm:cxn modelId="8" srcId="0" destId="3" srcOrd="2"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func="var" arg="dir" op="equ" val="norm">
        <dgm:alg type="cycle">
          <dgm:param type="stAng" val="0"/>
          <dgm:param type="spanAng" val="360"/>
        </dgm:alg>
      </dgm:if>
      <dgm:else name="Name3">
        <dgm:alg type="cycle">
          <dgm:param type="stAng" val="0"/>
          <dgm:param type="spanAng" val="-360"/>
        </dgm:alg>
      </dgm:else>
    </dgm:choose>
    <dgm:shape xmlns:r="http://schemas.openxmlformats.org/officeDocument/2006/relationships" r:blip="">
      <dgm:adjLst/>
    </dgm:shape>
    <dgm:presOf/>
    <dgm:constrLst>
      <dgm:constr type="diam" refType="w"/>
      <dgm:constr type="w" for="ch" ptType="node" refType="w"/>
      <dgm:constr type="primFontSz" for="ch" ptType="node" op="equ" val="65"/>
      <dgm:constr type="w" for="ch" forName="sibTrans" refType="w" refFor="ch" refPtType="node" op="equ" fact="0.35"/>
      <dgm:constr type="connDist" for="ch" forName="sibTrans" op="equ"/>
      <dgm:constr type="primFontSz" for="des" forName="connectorText" op="equ" val="55"/>
      <dgm:constr type="primFontSz" for="des" forName="connectorText" refType="primFontSz" refFor="ch" refPtType="node" op="lte" fact="0.8"/>
      <dgm:constr type="sibSp" refType="w" refFor="ch" refPtType="node" op="equ" fact="0.65"/>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5"/>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4">
        <dgm:if name="Name5" axis="par ch" ptType="doc node" func="cnt" op="gt" val="1">
          <dgm:forEach name="sibTransForEach" axis="followSib" ptType="sibTrans" hideLastTrans="0" cnt="1">
            <dgm:layoutNode name="sibTrans">
              <dgm:choose name="Name6">
                <dgm:if name="Name7" axis="par ch" ptType="doc node" func="posEven" op="equ" val="1">
                  <dgm:alg type="conn">
                    <dgm:param type="begPts" val="radial"/>
                    <dgm:param type="endPts" val="radial"/>
                    <dgm:param type="begSty" val="arr"/>
                    <dgm:param type="endSty" val="arr"/>
                  </dgm:alg>
                </dgm:if>
                <dgm:else name="Name8">
                  <dgm:alg type="conn">
                    <dgm:param type="begPts" val="auto"/>
                    <dgm:param type="endPts" val="auto"/>
                    <dgm:param type="begSty" val="arr"/>
                    <dgm:param type="endSty" val="arr"/>
                  </dgm:alg>
                </dgm:else>
              </dgm:choose>
              <dgm:shape xmlns:r="http://schemas.openxmlformats.org/officeDocument/2006/relationships" type="conn" r:blip="">
                <dgm:adjLst/>
              </dgm:shape>
              <dgm:presOf axis="self"/>
              <dgm:constrLst>
                <dgm:constr type="h" refType="w" fact="0.5"/>
                <dgm:constr type="connDist"/>
                <dgm:constr type="begPad" refType="connDist" fact="0.1"/>
                <dgm:constr type="endPad" refType="connDist" fact="0.1"/>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if>
        <dgm:else name="Name9"/>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rawings/_rels/vmlDrawing1.vml.rels><?xml version="1.0" encoding="UTF-8" standalone="yes"?>
<Relationships xmlns="http://schemas.openxmlformats.org/package/2006/relationships"><Relationship Id="rId1" Type="http://schemas.openxmlformats.org/officeDocument/2006/relationships/image" Target="../media/image6.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s-CL"/>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6575D2-39EB-4E0E-BE15-45B1CD97365C}" type="datetimeFigureOut">
              <a:rPr lang="es-CL" smtClean="0"/>
              <a:t>24-07-2024</a:t>
            </a:fld>
            <a:endParaRPr lang="es-CL"/>
          </a:p>
        </p:txBody>
      </p:sp>
      <p:sp>
        <p:nvSpPr>
          <p:cNvPr id="4" name="Marcador de imagen d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s-CL"/>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s-CL"/>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040492C-A233-420C-9D78-0BD88492B18E}" type="slidenum">
              <a:rPr lang="es-CL" smtClean="0"/>
              <a:t>‹Nº›</a:t>
            </a:fld>
            <a:endParaRPr lang="es-CL"/>
          </a:p>
        </p:txBody>
      </p:sp>
    </p:spTree>
    <p:extLst>
      <p:ext uri="{BB962C8B-B14F-4D97-AF65-F5344CB8AC3E}">
        <p14:creationId xmlns:p14="http://schemas.microsoft.com/office/powerpoint/2010/main" val="15071792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L" dirty="0"/>
          </a:p>
        </p:txBody>
      </p:sp>
      <p:sp>
        <p:nvSpPr>
          <p:cNvPr id="4" name="Marcador de número de diapositiva 3"/>
          <p:cNvSpPr>
            <a:spLocks noGrp="1"/>
          </p:cNvSpPr>
          <p:nvPr>
            <p:ph type="sldNum" sz="quarter" idx="10"/>
          </p:nvPr>
        </p:nvSpPr>
        <p:spPr/>
        <p:txBody>
          <a:bodyPr/>
          <a:lstStyle/>
          <a:p>
            <a:fld id="{D040492C-A233-420C-9D78-0BD88492B18E}" type="slidenum">
              <a:rPr lang="es-CL" smtClean="0"/>
              <a:t>6</a:t>
            </a:fld>
            <a:endParaRPr lang="es-CL"/>
          </a:p>
        </p:txBody>
      </p:sp>
    </p:spTree>
    <p:extLst>
      <p:ext uri="{BB962C8B-B14F-4D97-AF65-F5344CB8AC3E}">
        <p14:creationId xmlns:p14="http://schemas.microsoft.com/office/powerpoint/2010/main" val="392015257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8" name="7 Título"/>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6400800" y="6355080"/>
            <a:ext cx="2286000" cy="365760"/>
          </a:xfrm>
        </p:spPr>
        <p:txBody>
          <a:bodyPr/>
          <a:lstStyle>
            <a:lvl1pPr>
              <a:defRPr sz="1400"/>
            </a:lvl1pPr>
          </a:lstStyle>
          <a:p>
            <a:fld id="{7FE89C79-97AD-4033-8E77-CF1030D7D75A}" type="datetimeFigureOut">
              <a:rPr lang="es-ES" smtClean="0">
                <a:solidFill>
                  <a:srgbClr val="5B6973"/>
                </a:solidFill>
              </a:rPr>
              <a:pPr/>
              <a:t>24/07/2024</a:t>
            </a:fld>
            <a:endParaRPr lang="es-ES" dirty="0">
              <a:solidFill>
                <a:srgbClr val="5B6973"/>
              </a:solidFill>
            </a:endParaRPr>
          </a:p>
        </p:txBody>
      </p:sp>
      <p:sp>
        <p:nvSpPr>
          <p:cNvPr id="17" name="16 Marcador de pie de página"/>
          <p:cNvSpPr>
            <a:spLocks noGrp="1"/>
          </p:cNvSpPr>
          <p:nvPr>
            <p:ph type="ftr" sz="quarter" idx="11"/>
          </p:nvPr>
        </p:nvSpPr>
        <p:spPr>
          <a:xfrm>
            <a:off x="2898648" y="6355080"/>
            <a:ext cx="3474720" cy="365760"/>
          </a:xfrm>
        </p:spPr>
        <p:txBody>
          <a:bodyPr/>
          <a:lstStyle/>
          <a:p>
            <a:endParaRPr lang="es-ES" dirty="0">
              <a:solidFill>
                <a:srgbClr val="5B6973"/>
              </a:solidFill>
            </a:endParaRPr>
          </a:p>
        </p:txBody>
      </p:sp>
      <p:sp>
        <p:nvSpPr>
          <p:cNvPr id="29" name="28 Marcador de número de diapositiva"/>
          <p:cNvSpPr>
            <a:spLocks noGrp="1"/>
          </p:cNvSpPr>
          <p:nvPr>
            <p:ph type="sldNum" sz="quarter" idx="12"/>
          </p:nvPr>
        </p:nvSpPr>
        <p:spPr>
          <a:xfrm>
            <a:off x="1216152" y="6355080"/>
            <a:ext cx="1219200" cy="365760"/>
          </a:xfrm>
        </p:spPr>
        <p:txBody>
          <a:bodyPr/>
          <a:lstStyle/>
          <a:p>
            <a:fld id="{E1767872-EB5B-43A8-B3BC-0E350CC73675}" type="slidenum">
              <a:rPr lang="es-ES" smtClean="0">
                <a:solidFill>
                  <a:srgbClr val="5B6973"/>
                </a:solidFill>
              </a:rPr>
              <a:pPr/>
              <a:t>‹Nº›</a:t>
            </a:fld>
            <a:endParaRPr lang="es-ES" dirty="0">
              <a:solidFill>
                <a:srgbClr val="5B6973"/>
              </a:solidFill>
            </a:endParaRPr>
          </a:p>
        </p:txBody>
      </p:sp>
      <p:sp>
        <p:nvSpPr>
          <p:cNvPr id="21" name="20 Rectángulo"/>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33" name="32 Rectángulo"/>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2" name="21 Rectángulo"/>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32" name="31 Rectángulo"/>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Tree>
    <p:extLst>
      <p:ext uri="{BB962C8B-B14F-4D97-AF65-F5344CB8AC3E}">
        <p14:creationId xmlns:p14="http://schemas.microsoft.com/office/powerpoint/2010/main" val="37425275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FE89C79-97AD-4033-8E77-CF1030D7D75A}" type="datetimeFigureOut">
              <a:rPr lang="es-ES" smtClean="0">
                <a:solidFill>
                  <a:srgbClr val="5B6973"/>
                </a:solidFill>
              </a:rPr>
              <a:pPr/>
              <a:t>24/07/2024</a:t>
            </a:fld>
            <a:endParaRPr lang="es-ES" dirty="0">
              <a:solidFill>
                <a:srgbClr val="5B6973"/>
              </a:solidFill>
            </a:endParaRPr>
          </a:p>
        </p:txBody>
      </p:sp>
      <p:sp>
        <p:nvSpPr>
          <p:cNvPr id="5" name="4 Marcador de pie de página"/>
          <p:cNvSpPr>
            <a:spLocks noGrp="1"/>
          </p:cNvSpPr>
          <p:nvPr>
            <p:ph type="ftr" sz="quarter" idx="11"/>
          </p:nvPr>
        </p:nvSpPr>
        <p:spPr/>
        <p:txBody>
          <a:bodyPr/>
          <a:lstStyle/>
          <a:p>
            <a:endParaRPr lang="es-ES" dirty="0">
              <a:solidFill>
                <a:srgbClr val="5B6973"/>
              </a:solidFill>
            </a:endParaRPr>
          </a:p>
        </p:txBody>
      </p:sp>
      <p:sp>
        <p:nvSpPr>
          <p:cNvPr id="6" name="5 Marcador de número de diapositiva"/>
          <p:cNvSpPr>
            <a:spLocks noGrp="1"/>
          </p:cNvSpPr>
          <p:nvPr>
            <p:ph type="sldNum" sz="quarter" idx="12"/>
          </p:nvPr>
        </p:nvSpPr>
        <p:spPr/>
        <p:txBody>
          <a:bodyPr/>
          <a:lstStyle/>
          <a:p>
            <a:fld id="{E1767872-EB5B-43A8-B3BC-0E350CC73675}" type="slidenum">
              <a:rPr lang="es-ES" smtClean="0">
                <a:solidFill>
                  <a:srgbClr val="5B6973"/>
                </a:solidFill>
              </a:rPr>
              <a:pPr/>
              <a:t>‹Nº›</a:t>
            </a:fld>
            <a:endParaRPr lang="es-ES" dirty="0">
              <a:solidFill>
                <a:srgbClr val="5B6973"/>
              </a:solidFill>
            </a:endParaRPr>
          </a:p>
        </p:txBody>
      </p:sp>
    </p:spTree>
    <p:extLst>
      <p:ext uri="{BB962C8B-B14F-4D97-AF65-F5344CB8AC3E}">
        <p14:creationId xmlns:p14="http://schemas.microsoft.com/office/powerpoint/2010/main" val="185379193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FE89C79-97AD-4033-8E77-CF1030D7D75A}" type="datetimeFigureOut">
              <a:rPr lang="es-ES" smtClean="0">
                <a:solidFill>
                  <a:srgbClr val="5B6973"/>
                </a:solidFill>
              </a:rPr>
              <a:pPr/>
              <a:t>24/07/2024</a:t>
            </a:fld>
            <a:endParaRPr lang="es-ES" dirty="0">
              <a:solidFill>
                <a:srgbClr val="5B6973"/>
              </a:solidFill>
            </a:endParaRPr>
          </a:p>
        </p:txBody>
      </p:sp>
      <p:sp>
        <p:nvSpPr>
          <p:cNvPr id="5" name="4 Marcador de pie de página"/>
          <p:cNvSpPr>
            <a:spLocks noGrp="1"/>
          </p:cNvSpPr>
          <p:nvPr>
            <p:ph type="ftr" sz="quarter" idx="11"/>
          </p:nvPr>
        </p:nvSpPr>
        <p:spPr/>
        <p:txBody>
          <a:bodyPr/>
          <a:lstStyle/>
          <a:p>
            <a:endParaRPr lang="es-ES" dirty="0">
              <a:solidFill>
                <a:srgbClr val="5B6973"/>
              </a:solidFill>
            </a:endParaRPr>
          </a:p>
        </p:txBody>
      </p:sp>
      <p:sp>
        <p:nvSpPr>
          <p:cNvPr id="6" name="5 Marcador de número de diapositiva"/>
          <p:cNvSpPr>
            <a:spLocks noGrp="1"/>
          </p:cNvSpPr>
          <p:nvPr>
            <p:ph type="sldNum" sz="quarter" idx="12"/>
          </p:nvPr>
        </p:nvSpPr>
        <p:spPr/>
        <p:txBody>
          <a:bodyPr/>
          <a:lstStyle/>
          <a:p>
            <a:fld id="{E1767872-EB5B-43A8-B3BC-0E350CC73675}" type="slidenum">
              <a:rPr lang="es-ES" smtClean="0">
                <a:solidFill>
                  <a:srgbClr val="5B6973"/>
                </a:solidFill>
              </a:rPr>
              <a:pPr/>
              <a:t>‹Nº›</a:t>
            </a:fld>
            <a:endParaRPr lang="es-ES" dirty="0">
              <a:solidFill>
                <a:srgbClr val="5B6973"/>
              </a:solidFill>
            </a:endParaRPr>
          </a:p>
        </p:txBody>
      </p:sp>
      <p:sp>
        <p:nvSpPr>
          <p:cNvPr id="7" name="6 Conector recto"/>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8" name="7 Triángulo isósceles"/>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9" name="8 Conector recto"/>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Tree>
    <p:extLst>
      <p:ext uri="{BB962C8B-B14F-4D97-AF65-F5344CB8AC3E}">
        <p14:creationId xmlns:p14="http://schemas.microsoft.com/office/powerpoint/2010/main" val="411145422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8" name="7 Título"/>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kumimoji="0" lang="es-ES" smtClean="0"/>
              <a:t>Haga clic para modificar el estilo de título del patrón</a:t>
            </a:r>
            <a:endParaRPr kumimoji="0" lang="en-US"/>
          </a:p>
        </p:txBody>
      </p:sp>
      <p:sp>
        <p:nvSpPr>
          <p:cNvPr id="9" name="8 Subtítulo"/>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ea"/>
                <a:cs typeface="+mj-cs"/>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28" name="27 Marcador de fecha"/>
          <p:cNvSpPr>
            <a:spLocks noGrp="1"/>
          </p:cNvSpPr>
          <p:nvPr>
            <p:ph type="dt" sz="half" idx="10"/>
          </p:nvPr>
        </p:nvSpPr>
        <p:spPr>
          <a:xfrm>
            <a:off x="6400800" y="6355080"/>
            <a:ext cx="2286000" cy="365760"/>
          </a:xfrm>
        </p:spPr>
        <p:txBody>
          <a:bodyPr/>
          <a:lstStyle>
            <a:lvl1pPr>
              <a:defRPr sz="1400"/>
            </a:lvl1pPr>
          </a:lstStyle>
          <a:p>
            <a:fld id="{7FE89C79-97AD-4033-8E77-CF1030D7D75A}" type="datetimeFigureOut">
              <a:rPr lang="es-ES" smtClean="0">
                <a:solidFill>
                  <a:srgbClr val="5B6973"/>
                </a:solidFill>
              </a:rPr>
              <a:pPr/>
              <a:t>24/07/2024</a:t>
            </a:fld>
            <a:endParaRPr lang="es-ES" dirty="0">
              <a:solidFill>
                <a:srgbClr val="5B6973"/>
              </a:solidFill>
            </a:endParaRPr>
          </a:p>
        </p:txBody>
      </p:sp>
      <p:sp>
        <p:nvSpPr>
          <p:cNvPr id="17" name="16 Marcador de pie de página"/>
          <p:cNvSpPr>
            <a:spLocks noGrp="1"/>
          </p:cNvSpPr>
          <p:nvPr>
            <p:ph type="ftr" sz="quarter" idx="11"/>
          </p:nvPr>
        </p:nvSpPr>
        <p:spPr>
          <a:xfrm>
            <a:off x="2898648" y="6355080"/>
            <a:ext cx="3474720" cy="365760"/>
          </a:xfrm>
        </p:spPr>
        <p:txBody>
          <a:bodyPr/>
          <a:lstStyle/>
          <a:p>
            <a:endParaRPr lang="es-ES" dirty="0">
              <a:solidFill>
                <a:srgbClr val="5B6973"/>
              </a:solidFill>
            </a:endParaRPr>
          </a:p>
        </p:txBody>
      </p:sp>
      <p:sp>
        <p:nvSpPr>
          <p:cNvPr id="29" name="28 Marcador de número de diapositiva"/>
          <p:cNvSpPr>
            <a:spLocks noGrp="1"/>
          </p:cNvSpPr>
          <p:nvPr>
            <p:ph type="sldNum" sz="quarter" idx="12"/>
          </p:nvPr>
        </p:nvSpPr>
        <p:spPr>
          <a:xfrm>
            <a:off x="1216152" y="6355080"/>
            <a:ext cx="1219200" cy="365760"/>
          </a:xfrm>
        </p:spPr>
        <p:txBody>
          <a:bodyPr/>
          <a:lstStyle/>
          <a:p>
            <a:fld id="{E1767872-EB5B-43A8-B3BC-0E350CC73675}" type="slidenum">
              <a:rPr lang="es-ES" smtClean="0">
                <a:solidFill>
                  <a:srgbClr val="5B6973"/>
                </a:solidFill>
              </a:rPr>
              <a:pPr/>
              <a:t>‹Nº›</a:t>
            </a:fld>
            <a:endParaRPr lang="es-ES" dirty="0">
              <a:solidFill>
                <a:srgbClr val="5B6973"/>
              </a:solidFill>
            </a:endParaRPr>
          </a:p>
        </p:txBody>
      </p:sp>
      <p:sp>
        <p:nvSpPr>
          <p:cNvPr id="21" name="20 Rectángulo"/>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33" name="32 Rectángulo"/>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22" name="21 Rectángulo"/>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32" name="31 Rectángulo"/>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Tree>
    <p:extLst>
      <p:ext uri="{BB962C8B-B14F-4D97-AF65-F5344CB8AC3E}">
        <p14:creationId xmlns:p14="http://schemas.microsoft.com/office/powerpoint/2010/main" val="15884315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7FE89C79-97AD-4033-8E77-CF1030D7D75A}" type="datetimeFigureOut">
              <a:rPr lang="es-ES" smtClean="0">
                <a:solidFill>
                  <a:srgbClr val="5B6973"/>
                </a:solidFill>
              </a:rPr>
              <a:pPr/>
              <a:t>24/07/2024</a:t>
            </a:fld>
            <a:endParaRPr lang="es-ES" dirty="0">
              <a:solidFill>
                <a:srgbClr val="5B6973"/>
              </a:solidFill>
            </a:endParaRPr>
          </a:p>
        </p:txBody>
      </p:sp>
      <p:sp>
        <p:nvSpPr>
          <p:cNvPr id="5" name="4 Marcador de pie de página"/>
          <p:cNvSpPr>
            <a:spLocks noGrp="1"/>
          </p:cNvSpPr>
          <p:nvPr>
            <p:ph type="ftr" sz="quarter" idx="11"/>
          </p:nvPr>
        </p:nvSpPr>
        <p:spPr/>
        <p:txBody>
          <a:bodyPr/>
          <a:lstStyle/>
          <a:p>
            <a:endParaRPr lang="es-ES" dirty="0">
              <a:solidFill>
                <a:srgbClr val="5B6973"/>
              </a:solidFill>
            </a:endParaRPr>
          </a:p>
        </p:txBody>
      </p:sp>
      <p:sp>
        <p:nvSpPr>
          <p:cNvPr id="6" name="5 Marcador de número de diapositiva"/>
          <p:cNvSpPr>
            <a:spLocks noGrp="1"/>
          </p:cNvSpPr>
          <p:nvPr>
            <p:ph type="sldNum" sz="quarter" idx="12"/>
          </p:nvPr>
        </p:nvSpPr>
        <p:spPr/>
        <p:txBody>
          <a:bodyPr/>
          <a:lstStyle/>
          <a:p>
            <a:fld id="{E1767872-EB5B-43A8-B3BC-0E350CC73675}" type="slidenum">
              <a:rPr lang="es-ES" smtClean="0">
                <a:solidFill>
                  <a:srgbClr val="5B6973"/>
                </a:solidFill>
              </a:rPr>
              <a:pPr/>
              <a:t>‹Nº›</a:t>
            </a:fld>
            <a:endParaRPr lang="es-ES" dirty="0">
              <a:solidFill>
                <a:srgbClr val="5B6973"/>
              </a:solidFill>
            </a:endParaRPr>
          </a:p>
        </p:txBody>
      </p:sp>
      <p:sp>
        <p:nvSpPr>
          <p:cNvPr id="8" name="7 Marcador de contenido"/>
          <p:cNvSpPr>
            <a:spLocks noGrp="1"/>
          </p:cNvSpPr>
          <p:nvPr>
            <p:ph sz="quarter" idx="1"/>
          </p:nvPr>
        </p:nvSpPr>
        <p:spPr>
          <a:xfrm>
            <a:off x="457200" y="1219200"/>
            <a:ext cx="8229600" cy="493776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extLst>
      <p:ext uri="{BB962C8B-B14F-4D97-AF65-F5344CB8AC3E}">
        <p14:creationId xmlns:p14="http://schemas.microsoft.com/office/powerpoint/2010/main" val="257581433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a:xfrm>
            <a:off x="6400800" y="6355080"/>
            <a:ext cx="2286000" cy="365760"/>
          </a:xfrm>
        </p:spPr>
        <p:txBody>
          <a:bodyPr/>
          <a:lstStyle/>
          <a:p>
            <a:fld id="{7FE89C79-97AD-4033-8E77-CF1030D7D75A}" type="datetimeFigureOut">
              <a:rPr lang="es-ES" smtClean="0">
                <a:solidFill>
                  <a:srgbClr val="E7ECED"/>
                </a:solidFill>
              </a:rPr>
              <a:pPr/>
              <a:t>24/07/2024</a:t>
            </a:fld>
            <a:endParaRPr lang="es-ES" dirty="0">
              <a:solidFill>
                <a:srgbClr val="E7ECED"/>
              </a:solidFill>
            </a:endParaRPr>
          </a:p>
        </p:txBody>
      </p:sp>
      <p:sp>
        <p:nvSpPr>
          <p:cNvPr id="5" name="4 Marcador de pie de página"/>
          <p:cNvSpPr>
            <a:spLocks noGrp="1"/>
          </p:cNvSpPr>
          <p:nvPr>
            <p:ph type="ftr" sz="quarter" idx="11"/>
          </p:nvPr>
        </p:nvSpPr>
        <p:spPr>
          <a:xfrm>
            <a:off x="2898648" y="6355080"/>
            <a:ext cx="3474720" cy="365760"/>
          </a:xfrm>
        </p:spPr>
        <p:txBody>
          <a:bodyPr/>
          <a:lstStyle/>
          <a:p>
            <a:endParaRPr lang="es-ES" dirty="0">
              <a:solidFill>
                <a:srgbClr val="E7ECED"/>
              </a:solidFill>
            </a:endParaRPr>
          </a:p>
        </p:txBody>
      </p:sp>
      <p:sp>
        <p:nvSpPr>
          <p:cNvPr id="6" name="5 Marcador de número de diapositiva"/>
          <p:cNvSpPr>
            <a:spLocks noGrp="1"/>
          </p:cNvSpPr>
          <p:nvPr>
            <p:ph type="sldNum" sz="quarter" idx="12"/>
          </p:nvPr>
        </p:nvSpPr>
        <p:spPr>
          <a:xfrm>
            <a:off x="1069848" y="6355080"/>
            <a:ext cx="1520952" cy="365760"/>
          </a:xfrm>
        </p:spPr>
        <p:txBody>
          <a:bodyPr/>
          <a:lstStyle/>
          <a:p>
            <a:fld id="{E1767872-EB5B-43A8-B3BC-0E350CC73675}" type="slidenum">
              <a:rPr lang="es-ES" smtClean="0">
                <a:solidFill>
                  <a:srgbClr val="E7ECED"/>
                </a:solidFill>
              </a:rPr>
              <a:pPr/>
              <a:t>‹Nº›</a:t>
            </a:fld>
            <a:endParaRPr lang="es-ES" dirty="0">
              <a:solidFill>
                <a:srgbClr val="E7ECED"/>
              </a:solidFill>
            </a:endParaRPr>
          </a:p>
        </p:txBody>
      </p:sp>
      <p:sp>
        <p:nvSpPr>
          <p:cNvPr id="7" name="6 Rectángulo"/>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8" name="7 Rectángulo"/>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Tree>
    <p:extLst>
      <p:ext uri="{BB962C8B-B14F-4D97-AF65-F5344CB8AC3E}">
        <p14:creationId xmlns:p14="http://schemas.microsoft.com/office/powerpoint/2010/main" val="2106912792"/>
      </p:ext>
    </p:extLst>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8229600" cy="914400"/>
          </a:xfrm>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7FE89C79-97AD-4033-8E77-CF1030D7D75A}" type="datetimeFigureOut">
              <a:rPr lang="es-ES" smtClean="0">
                <a:solidFill>
                  <a:srgbClr val="5B6973"/>
                </a:solidFill>
              </a:rPr>
              <a:pPr/>
              <a:t>24/07/2024</a:t>
            </a:fld>
            <a:endParaRPr lang="es-ES" dirty="0">
              <a:solidFill>
                <a:srgbClr val="5B6973"/>
              </a:solidFill>
            </a:endParaRPr>
          </a:p>
        </p:txBody>
      </p:sp>
      <p:sp>
        <p:nvSpPr>
          <p:cNvPr id="6" name="5 Marcador de pie de página"/>
          <p:cNvSpPr>
            <a:spLocks noGrp="1"/>
          </p:cNvSpPr>
          <p:nvPr>
            <p:ph type="ftr" sz="quarter" idx="11"/>
          </p:nvPr>
        </p:nvSpPr>
        <p:spPr/>
        <p:txBody>
          <a:bodyPr/>
          <a:lstStyle/>
          <a:p>
            <a:endParaRPr lang="es-ES" dirty="0">
              <a:solidFill>
                <a:srgbClr val="5B6973"/>
              </a:solidFill>
            </a:endParaRPr>
          </a:p>
        </p:txBody>
      </p:sp>
      <p:sp>
        <p:nvSpPr>
          <p:cNvPr id="7" name="6 Marcador de número de diapositiva"/>
          <p:cNvSpPr>
            <a:spLocks noGrp="1"/>
          </p:cNvSpPr>
          <p:nvPr>
            <p:ph type="sldNum" sz="quarter" idx="12"/>
          </p:nvPr>
        </p:nvSpPr>
        <p:spPr/>
        <p:txBody>
          <a:bodyPr/>
          <a:lstStyle/>
          <a:p>
            <a:fld id="{E1767872-EB5B-43A8-B3BC-0E350CC73675}" type="slidenum">
              <a:rPr lang="es-ES" smtClean="0">
                <a:solidFill>
                  <a:srgbClr val="5B6973"/>
                </a:solidFill>
              </a:rPr>
              <a:pPr/>
              <a:t>‹Nº›</a:t>
            </a:fld>
            <a:endParaRPr lang="es-ES" dirty="0">
              <a:solidFill>
                <a:srgbClr val="5B6973"/>
              </a:solidFill>
            </a:endParaRPr>
          </a:p>
        </p:txBody>
      </p:sp>
      <p:sp>
        <p:nvSpPr>
          <p:cNvPr id="9" name="8 Marcador de contenido"/>
          <p:cNvSpPr>
            <a:spLocks noGrp="1"/>
          </p:cNvSpPr>
          <p:nvPr>
            <p:ph sz="quarter" idx="1"/>
          </p:nvPr>
        </p:nvSpPr>
        <p:spPr>
          <a:xfrm>
            <a:off x="457200" y="1219200"/>
            <a:ext cx="4041648" cy="493776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632198" y="1216152"/>
            <a:ext cx="4041648" cy="493776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extLst>
      <p:ext uri="{BB962C8B-B14F-4D97-AF65-F5344CB8AC3E}">
        <p14:creationId xmlns:p14="http://schemas.microsoft.com/office/powerpoint/2010/main" val="41266064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8229600" cy="914400"/>
          </a:xfrm>
        </p:spPr>
        <p:txBody>
          <a:bodyPr anchor="ctr"/>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7FE89C79-97AD-4033-8E77-CF1030D7D75A}" type="datetimeFigureOut">
              <a:rPr lang="es-ES" smtClean="0">
                <a:solidFill>
                  <a:srgbClr val="5B6973"/>
                </a:solidFill>
              </a:rPr>
              <a:pPr/>
              <a:t>24/07/2024</a:t>
            </a:fld>
            <a:endParaRPr lang="es-ES" dirty="0">
              <a:solidFill>
                <a:srgbClr val="5B6973"/>
              </a:solidFill>
            </a:endParaRPr>
          </a:p>
        </p:txBody>
      </p:sp>
      <p:sp>
        <p:nvSpPr>
          <p:cNvPr id="8" name="7 Marcador de pie de página"/>
          <p:cNvSpPr>
            <a:spLocks noGrp="1"/>
          </p:cNvSpPr>
          <p:nvPr>
            <p:ph type="ftr" sz="quarter" idx="11"/>
          </p:nvPr>
        </p:nvSpPr>
        <p:spPr/>
        <p:txBody>
          <a:bodyPr/>
          <a:lstStyle/>
          <a:p>
            <a:endParaRPr lang="es-ES" dirty="0">
              <a:solidFill>
                <a:srgbClr val="5B6973"/>
              </a:solidFill>
            </a:endParaRPr>
          </a:p>
        </p:txBody>
      </p:sp>
      <p:sp>
        <p:nvSpPr>
          <p:cNvPr id="9" name="8 Marcador de número de diapositiva"/>
          <p:cNvSpPr>
            <a:spLocks noGrp="1"/>
          </p:cNvSpPr>
          <p:nvPr>
            <p:ph type="sldNum" sz="quarter" idx="12"/>
          </p:nvPr>
        </p:nvSpPr>
        <p:spPr/>
        <p:txBody>
          <a:bodyPr/>
          <a:lstStyle/>
          <a:p>
            <a:fld id="{E1767872-EB5B-43A8-B3BC-0E350CC73675}" type="slidenum">
              <a:rPr lang="es-ES" smtClean="0">
                <a:solidFill>
                  <a:srgbClr val="5B6973"/>
                </a:solidFill>
              </a:rPr>
              <a:pPr/>
              <a:t>‹Nº›</a:t>
            </a:fld>
            <a:endParaRPr lang="es-ES" dirty="0">
              <a:solidFill>
                <a:srgbClr val="5B6973"/>
              </a:solidFill>
            </a:endParaRPr>
          </a:p>
        </p:txBody>
      </p:sp>
      <p:sp>
        <p:nvSpPr>
          <p:cNvPr id="11" name="10 Marcador de contenido"/>
          <p:cNvSpPr>
            <a:spLocks noGrp="1"/>
          </p:cNvSpPr>
          <p:nvPr>
            <p:ph sz="quarter" idx="2"/>
          </p:nvPr>
        </p:nvSpPr>
        <p:spPr>
          <a:xfrm>
            <a:off x="457200" y="2133600"/>
            <a:ext cx="4038600" cy="40386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648200" y="2133600"/>
            <a:ext cx="4038600" cy="40386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extLst>
      <p:ext uri="{BB962C8B-B14F-4D97-AF65-F5344CB8AC3E}">
        <p14:creationId xmlns:p14="http://schemas.microsoft.com/office/powerpoint/2010/main" val="19232850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8229600" cy="914400"/>
          </a:xfrm>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7FE89C79-97AD-4033-8E77-CF1030D7D75A}" type="datetimeFigureOut">
              <a:rPr lang="es-ES" smtClean="0">
                <a:solidFill>
                  <a:srgbClr val="5B6973"/>
                </a:solidFill>
              </a:rPr>
              <a:pPr/>
              <a:t>24/07/2024</a:t>
            </a:fld>
            <a:endParaRPr lang="es-ES" dirty="0">
              <a:solidFill>
                <a:srgbClr val="5B6973"/>
              </a:solidFill>
            </a:endParaRPr>
          </a:p>
        </p:txBody>
      </p:sp>
      <p:sp>
        <p:nvSpPr>
          <p:cNvPr id="4" name="3 Marcador de pie de página"/>
          <p:cNvSpPr>
            <a:spLocks noGrp="1"/>
          </p:cNvSpPr>
          <p:nvPr>
            <p:ph type="ftr" sz="quarter" idx="11"/>
          </p:nvPr>
        </p:nvSpPr>
        <p:spPr/>
        <p:txBody>
          <a:bodyPr/>
          <a:lstStyle/>
          <a:p>
            <a:endParaRPr lang="es-ES" dirty="0">
              <a:solidFill>
                <a:srgbClr val="5B6973"/>
              </a:solidFill>
            </a:endParaRPr>
          </a:p>
        </p:txBody>
      </p:sp>
      <p:sp>
        <p:nvSpPr>
          <p:cNvPr id="5" name="4 Marcador de número de diapositiva"/>
          <p:cNvSpPr>
            <a:spLocks noGrp="1"/>
          </p:cNvSpPr>
          <p:nvPr>
            <p:ph type="sldNum" sz="quarter" idx="12"/>
          </p:nvPr>
        </p:nvSpPr>
        <p:spPr/>
        <p:txBody>
          <a:bodyPr/>
          <a:lstStyle/>
          <a:p>
            <a:fld id="{E1767872-EB5B-43A8-B3BC-0E350CC73675}" type="slidenum">
              <a:rPr lang="es-ES" smtClean="0">
                <a:solidFill>
                  <a:srgbClr val="5B6973"/>
                </a:solidFill>
              </a:rPr>
              <a:pPr/>
              <a:t>‹Nº›</a:t>
            </a:fld>
            <a:endParaRPr lang="es-ES" dirty="0">
              <a:solidFill>
                <a:srgbClr val="5B6973"/>
              </a:solidFill>
            </a:endParaRPr>
          </a:p>
        </p:txBody>
      </p:sp>
      <p:sp>
        <p:nvSpPr>
          <p:cNvPr id="6" name="5 Triángulo isósceles"/>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Tree>
    <p:extLst>
      <p:ext uri="{BB962C8B-B14F-4D97-AF65-F5344CB8AC3E}">
        <p14:creationId xmlns:p14="http://schemas.microsoft.com/office/powerpoint/2010/main" val="97899726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FE89C79-97AD-4033-8E77-CF1030D7D75A}" type="datetimeFigureOut">
              <a:rPr lang="es-ES" smtClean="0">
                <a:solidFill>
                  <a:srgbClr val="5B6973"/>
                </a:solidFill>
              </a:rPr>
              <a:pPr/>
              <a:t>24/07/2024</a:t>
            </a:fld>
            <a:endParaRPr lang="es-ES" dirty="0">
              <a:solidFill>
                <a:srgbClr val="5B6973"/>
              </a:solidFill>
            </a:endParaRPr>
          </a:p>
        </p:txBody>
      </p:sp>
      <p:sp>
        <p:nvSpPr>
          <p:cNvPr id="3" name="2 Marcador de pie de página"/>
          <p:cNvSpPr>
            <a:spLocks noGrp="1"/>
          </p:cNvSpPr>
          <p:nvPr>
            <p:ph type="ftr" sz="quarter" idx="11"/>
          </p:nvPr>
        </p:nvSpPr>
        <p:spPr/>
        <p:txBody>
          <a:bodyPr/>
          <a:lstStyle/>
          <a:p>
            <a:endParaRPr lang="es-ES" dirty="0">
              <a:solidFill>
                <a:srgbClr val="5B6973"/>
              </a:solidFill>
            </a:endParaRPr>
          </a:p>
        </p:txBody>
      </p:sp>
      <p:sp>
        <p:nvSpPr>
          <p:cNvPr id="4" name="3 Marcador de número de diapositiva"/>
          <p:cNvSpPr>
            <a:spLocks noGrp="1"/>
          </p:cNvSpPr>
          <p:nvPr>
            <p:ph type="sldNum" sz="quarter" idx="12"/>
          </p:nvPr>
        </p:nvSpPr>
        <p:spPr/>
        <p:txBody>
          <a:bodyPr/>
          <a:lstStyle/>
          <a:p>
            <a:fld id="{E1767872-EB5B-43A8-B3BC-0E350CC73675}" type="slidenum">
              <a:rPr lang="es-ES" smtClean="0">
                <a:solidFill>
                  <a:srgbClr val="5B6973"/>
                </a:solidFill>
              </a:rPr>
              <a:pPr/>
              <a:t>‹Nº›</a:t>
            </a:fld>
            <a:endParaRPr lang="es-ES" dirty="0">
              <a:solidFill>
                <a:srgbClr val="5B6973"/>
              </a:solidFill>
            </a:endParaRPr>
          </a:p>
        </p:txBody>
      </p:sp>
      <p:sp>
        <p:nvSpPr>
          <p:cNvPr id="5" name="4 Conector recto"/>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6" name="5 Triángulo isósceles"/>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Tree>
    <p:extLst>
      <p:ext uri="{BB962C8B-B14F-4D97-AF65-F5344CB8AC3E}">
        <p14:creationId xmlns:p14="http://schemas.microsoft.com/office/powerpoint/2010/main" val="4886072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7FE89C79-97AD-4033-8E77-CF1030D7D75A}" type="datetimeFigureOut">
              <a:rPr lang="es-ES" smtClean="0">
                <a:solidFill>
                  <a:srgbClr val="5B6973"/>
                </a:solidFill>
              </a:rPr>
              <a:pPr/>
              <a:t>24/07/2024</a:t>
            </a:fld>
            <a:endParaRPr lang="es-ES" dirty="0">
              <a:solidFill>
                <a:srgbClr val="5B6973"/>
              </a:solidFill>
            </a:endParaRPr>
          </a:p>
        </p:txBody>
      </p:sp>
      <p:sp>
        <p:nvSpPr>
          <p:cNvPr id="6" name="5 Marcador de pie de página"/>
          <p:cNvSpPr>
            <a:spLocks noGrp="1"/>
          </p:cNvSpPr>
          <p:nvPr>
            <p:ph type="ftr" sz="quarter" idx="11"/>
          </p:nvPr>
        </p:nvSpPr>
        <p:spPr/>
        <p:txBody>
          <a:bodyPr/>
          <a:lstStyle/>
          <a:p>
            <a:endParaRPr lang="es-ES" dirty="0">
              <a:solidFill>
                <a:srgbClr val="5B6973"/>
              </a:solidFill>
            </a:endParaRPr>
          </a:p>
        </p:txBody>
      </p:sp>
      <p:sp>
        <p:nvSpPr>
          <p:cNvPr id="7" name="6 Marcador de número de diapositiva"/>
          <p:cNvSpPr>
            <a:spLocks noGrp="1"/>
          </p:cNvSpPr>
          <p:nvPr>
            <p:ph type="sldNum" sz="quarter" idx="12"/>
          </p:nvPr>
        </p:nvSpPr>
        <p:spPr/>
        <p:txBody>
          <a:bodyPr/>
          <a:lstStyle/>
          <a:p>
            <a:fld id="{E1767872-EB5B-43A8-B3BC-0E350CC73675}" type="slidenum">
              <a:rPr lang="es-ES" smtClean="0">
                <a:solidFill>
                  <a:srgbClr val="5B6973"/>
                </a:solidFill>
              </a:rPr>
              <a:pPr/>
              <a:t>‹Nº›</a:t>
            </a:fld>
            <a:endParaRPr lang="es-ES" dirty="0">
              <a:solidFill>
                <a:srgbClr val="5B6973"/>
              </a:solidFill>
            </a:endParaRPr>
          </a:p>
        </p:txBody>
      </p:sp>
      <p:sp>
        <p:nvSpPr>
          <p:cNvPr id="8" name="7 Conector recto"/>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0" name="9 Conector recto"/>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9" name="8 Triángulo isósceles"/>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2" name="11 Marcador de contenido"/>
          <p:cNvSpPr>
            <a:spLocks noGrp="1"/>
          </p:cNvSpPr>
          <p:nvPr>
            <p:ph sz="quarter" idx="1"/>
          </p:nvPr>
        </p:nvSpPr>
        <p:spPr>
          <a:xfrm>
            <a:off x="304800" y="304800"/>
            <a:ext cx="5715000" cy="5715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extLst>
      <p:ext uri="{BB962C8B-B14F-4D97-AF65-F5344CB8AC3E}">
        <p14:creationId xmlns:p14="http://schemas.microsoft.com/office/powerpoint/2010/main" val="31311234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4" name="3 Marcador de fecha"/>
          <p:cNvSpPr>
            <a:spLocks noGrp="1"/>
          </p:cNvSpPr>
          <p:nvPr>
            <p:ph type="dt" sz="half" idx="10"/>
          </p:nvPr>
        </p:nvSpPr>
        <p:spPr/>
        <p:txBody>
          <a:bodyPr/>
          <a:lstStyle/>
          <a:p>
            <a:fld id="{7FE89C79-97AD-4033-8E77-CF1030D7D75A}" type="datetimeFigureOut">
              <a:rPr lang="es-ES" smtClean="0">
                <a:solidFill>
                  <a:srgbClr val="5B6973"/>
                </a:solidFill>
              </a:rPr>
              <a:pPr/>
              <a:t>24/07/2024</a:t>
            </a:fld>
            <a:endParaRPr lang="es-ES" dirty="0">
              <a:solidFill>
                <a:srgbClr val="5B6973"/>
              </a:solidFill>
            </a:endParaRPr>
          </a:p>
        </p:txBody>
      </p:sp>
      <p:sp>
        <p:nvSpPr>
          <p:cNvPr id="5" name="4 Marcador de pie de página"/>
          <p:cNvSpPr>
            <a:spLocks noGrp="1"/>
          </p:cNvSpPr>
          <p:nvPr>
            <p:ph type="ftr" sz="quarter" idx="11"/>
          </p:nvPr>
        </p:nvSpPr>
        <p:spPr/>
        <p:txBody>
          <a:bodyPr/>
          <a:lstStyle/>
          <a:p>
            <a:endParaRPr lang="es-ES" dirty="0">
              <a:solidFill>
                <a:srgbClr val="5B6973"/>
              </a:solidFill>
            </a:endParaRPr>
          </a:p>
        </p:txBody>
      </p:sp>
      <p:sp>
        <p:nvSpPr>
          <p:cNvPr id="6" name="5 Marcador de número de diapositiva"/>
          <p:cNvSpPr>
            <a:spLocks noGrp="1"/>
          </p:cNvSpPr>
          <p:nvPr>
            <p:ph type="sldNum" sz="quarter" idx="12"/>
          </p:nvPr>
        </p:nvSpPr>
        <p:spPr/>
        <p:txBody>
          <a:bodyPr/>
          <a:lstStyle/>
          <a:p>
            <a:fld id="{E1767872-EB5B-43A8-B3BC-0E350CC73675}" type="slidenum">
              <a:rPr lang="es-ES" smtClean="0">
                <a:solidFill>
                  <a:srgbClr val="5B6973"/>
                </a:solidFill>
              </a:rPr>
              <a:pPr/>
              <a:t>‹Nº›</a:t>
            </a:fld>
            <a:endParaRPr lang="es-ES" dirty="0">
              <a:solidFill>
                <a:srgbClr val="5B6973"/>
              </a:solidFill>
            </a:endParaRPr>
          </a:p>
        </p:txBody>
      </p:sp>
      <p:sp>
        <p:nvSpPr>
          <p:cNvPr id="8" name="7 Marcador de contenido"/>
          <p:cNvSpPr>
            <a:spLocks noGrp="1"/>
          </p:cNvSpPr>
          <p:nvPr>
            <p:ph sz="quarter" idx="1"/>
          </p:nvPr>
        </p:nvSpPr>
        <p:spPr>
          <a:xfrm>
            <a:off x="457200" y="1219200"/>
            <a:ext cx="8229600" cy="493776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extLst>
      <p:ext uri="{BB962C8B-B14F-4D97-AF65-F5344CB8AC3E}">
        <p14:creationId xmlns:p14="http://schemas.microsoft.com/office/powerpoint/2010/main" val="37208470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s-ES" dirty="0" smtClean="0"/>
              <a:t>Haga clic en el icono para agregar una imagen</a:t>
            </a:r>
            <a:endParaRPr kumimoji="0" lang="en-US" dirty="0"/>
          </a:p>
        </p:txBody>
      </p:sp>
      <p:sp>
        <p:nvSpPr>
          <p:cNvPr id="4" name="3 Marcador de texto"/>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7FE89C79-97AD-4033-8E77-CF1030D7D75A}" type="datetimeFigureOut">
              <a:rPr lang="es-ES" smtClean="0">
                <a:solidFill>
                  <a:srgbClr val="E7ECED"/>
                </a:solidFill>
              </a:rPr>
              <a:pPr/>
              <a:t>24/07/2024</a:t>
            </a:fld>
            <a:endParaRPr lang="es-ES" dirty="0">
              <a:solidFill>
                <a:srgbClr val="E7ECED"/>
              </a:solidFill>
            </a:endParaRPr>
          </a:p>
        </p:txBody>
      </p:sp>
      <p:sp>
        <p:nvSpPr>
          <p:cNvPr id="6" name="5 Marcador de pie de página"/>
          <p:cNvSpPr>
            <a:spLocks noGrp="1"/>
          </p:cNvSpPr>
          <p:nvPr>
            <p:ph type="ftr" sz="quarter" idx="11"/>
          </p:nvPr>
        </p:nvSpPr>
        <p:spPr/>
        <p:txBody>
          <a:bodyPr/>
          <a:lstStyle/>
          <a:p>
            <a:endParaRPr lang="es-ES" dirty="0">
              <a:solidFill>
                <a:srgbClr val="E7ECED"/>
              </a:solidFill>
            </a:endParaRPr>
          </a:p>
        </p:txBody>
      </p:sp>
      <p:sp>
        <p:nvSpPr>
          <p:cNvPr id="7" name="6 Marcador de número de diapositiva"/>
          <p:cNvSpPr>
            <a:spLocks noGrp="1"/>
          </p:cNvSpPr>
          <p:nvPr>
            <p:ph type="sldNum" sz="quarter" idx="12"/>
          </p:nvPr>
        </p:nvSpPr>
        <p:spPr/>
        <p:txBody>
          <a:bodyPr/>
          <a:lstStyle/>
          <a:p>
            <a:fld id="{E1767872-EB5B-43A8-B3BC-0E350CC73675}" type="slidenum">
              <a:rPr lang="es-ES" smtClean="0">
                <a:solidFill>
                  <a:srgbClr val="E7ECED"/>
                </a:solidFill>
              </a:rPr>
              <a:pPr/>
              <a:t>‹Nº›</a:t>
            </a:fld>
            <a:endParaRPr lang="es-ES" dirty="0">
              <a:solidFill>
                <a:srgbClr val="E7ECED"/>
              </a:solidFill>
            </a:endParaRPr>
          </a:p>
        </p:txBody>
      </p:sp>
      <p:sp>
        <p:nvSpPr>
          <p:cNvPr id="8" name="7 Conector recto"/>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solidFill>
                <a:prstClr val="white"/>
              </a:solidFill>
            </a:endParaRPr>
          </a:p>
        </p:txBody>
      </p:sp>
      <p:sp>
        <p:nvSpPr>
          <p:cNvPr id="9" name="8 Triángulo isósceles"/>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0" name="9 Rectángulo"/>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Tree>
    <p:extLst>
      <p:ext uri="{BB962C8B-B14F-4D97-AF65-F5344CB8AC3E}">
        <p14:creationId xmlns:p14="http://schemas.microsoft.com/office/powerpoint/2010/main" val="1384111824"/>
      </p:ext>
    </p:extLst>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FE89C79-97AD-4033-8E77-CF1030D7D75A}" type="datetimeFigureOut">
              <a:rPr lang="es-ES" smtClean="0">
                <a:solidFill>
                  <a:srgbClr val="5B6973"/>
                </a:solidFill>
              </a:rPr>
              <a:pPr/>
              <a:t>24/07/2024</a:t>
            </a:fld>
            <a:endParaRPr lang="es-ES" dirty="0">
              <a:solidFill>
                <a:srgbClr val="5B6973"/>
              </a:solidFill>
            </a:endParaRPr>
          </a:p>
        </p:txBody>
      </p:sp>
      <p:sp>
        <p:nvSpPr>
          <p:cNvPr id="5" name="4 Marcador de pie de página"/>
          <p:cNvSpPr>
            <a:spLocks noGrp="1"/>
          </p:cNvSpPr>
          <p:nvPr>
            <p:ph type="ftr" sz="quarter" idx="11"/>
          </p:nvPr>
        </p:nvSpPr>
        <p:spPr/>
        <p:txBody>
          <a:bodyPr/>
          <a:lstStyle/>
          <a:p>
            <a:endParaRPr lang="es-ES" dirty="0">
              <a:solidFill>
                <a:srgbClr val="5B6973"/>
              </a:solidFill>
            </a:endParaRPr>
          </a:p>
        </p:txBody>
      </p:sp>
      <p:sp>
        <p:nvSpPr>
          <p:cNvPr id="6" name="5 Marcador de número de diapositiva"/>
          <p:cNvSpPr>
            <a:spLocks noGrp="1"/>
          </p:cNvSpPr>
          <p:nvPr>
            <p:ph type="sldNum" sz="quarter" idx="12"/>
          </p:nvPr>
        </p:nvSpPr>
        <p:spPr/>
        <p:txBody>
          <a:bodyPr/>
          <a:lstStyle/>
          <a:p>
            <a:fld id="{E1767872-EB5B-43A8-B3BC-0E350CC73675}" type="slidenum">
              <a:rPr lang="es-ES" smtClean="0">
                <a:solidFill>
                  <a:srgbClr val="5B6973"/>
                </a:solidFill>
              </a:rPr>
              <a:pPr/>
              <a:t>‹Nº›</a:t>
            </a:fld>
            <a:endParaRPr lang="es-ES" dirty="0">
              <a:solidFill>
                <a:srgbClr val="5B6973"/>
              </a:solidFill>
            </a:endParaRPr>
          </a:p>
        </p:txBody>
      </p:sp>
    </p:spTree>
    <p:extLst>
      <p:ext uri="{BB962C8B-B14F-4D97-AF65-F5344CB8AC3E}">
        <p14:creationId xmlns:p14="http://schemas.microsoft.com/office/powerpoint/2010/main" val="259895063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274638"/>
            <a:ext cx="6019800" cy="5851525"/>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FE89C79-97AD-4033-8E77-CF1030D7D75A}" type="datetimeFigureOut">
              <a:rPr lang="es-ES" smtClean="0">
                <a:solidFill>
                  <a:srgbClr val="5B6973"/>
                </a:solidFill>
              </a:rPr>
              <a:pPr/>
              <a:t>24/07/2024</a:t>
            </a:fld>
            <a:endParaRPr lang="es-ES" dirty="0">
              <a:solidFill>
                <a:srgbClr val="5B6973"/>
              </a:solidFill>
            </a:endParaRPr>
          </a:p>
        </p:txBody>
      </p:sp>
      <p:sp>
        <p:nvSpPr>
          <p:cNvPr id="5" name="4 Marcador de pie de página"/>
          <p:cNvSpPr>
            <a:spLocks noGrp="1"/>
          </p:cNvSpPr>
          <p:nvPr>
            <p:ph type="ftr" sz="quarter" idx="11"/>
          </p:nvPr>
        </p:nvSpPr>
        <p:spPr/>
        <p:txBody>
          <a:bodyPr/>
          <a:lstStyle/>
          <a:p>
            <a:endParaRPr lang="es-ES" dirty="0">
              <a:solidFill>
                <a:srgbClr val="5B6973"/>
              </a:solidFill>
            </a:endParaRPr>
          </a:p>
        </p:txBody>
      </p:sp>
      <p:sp>
        <p:nvSpPr>
          <p:cNvPr id="6" name="5 Marcador de número de diapositiva"/>
          <p:cNvSpPr>
            <a:spLocks noGrp="1"/>
          </p:cNvSpPr>
          <p:nvPr>
            <p:ph type="sldNum" sz="quarter" idx="12"/>
          </p:nvPr>
        </p:nvSpPr>
        <p:spPr/>
        <p:txBody>
          <a:bodyPr/>
          <a:lstStyle/>
          <a:p>
            <a:fld id="{E1767872-EB5B-43A8-B3BC-0E350CC73675}" type="slidenum">
              <a:rPr lang="es-ES" smtClean="0">
                <a:solidFill>
                  <a:srgbClr val="5B6973"/>
                </a:solidFill>
              </a:rPr>
              <a:pPr/>
              <a:t>‹Nº›</a:t>
            </a:fld>
            <a:endParaRPr lang="es-ES" dirty="0">
              <a:solidFill>
                <a:srgbClr val="5B6973"/>
              </a:solidFill>
            </a:endParaRPr>
          </a:p>
        </p:txBody>
      </p:sp>
      <p:sp>
        <p:nvSpPr>
          <p:cNvPr id="7" name="6 Conector recto"/>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8" name="7 Triángulo isósceles"/>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9" name="8 Conector recto"/>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Tree>
    <p:extLst>
      <p:ext uri="{BB962C8B-B14F-4D97-AF65-F5344CB8AC3E}">
        <p14:creationId xmlns:p14="http://schemas.microsoft.com/office/powerpoint/2010/main" val="5783640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s-ES" smtClean="0"/>
              <a:t>Haga clic para modificar el estilo de título del patrón</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s-ES" smtClean="0"/>
              <a:t>Haga clic para modificar el estilo de subtítulo del patrón</a:t>
            </a:r>
            <a:endParaRPr lang="en-US" dirty="0"/>
          </a:p>
        </p:txBody>
      </p:sp>
      <p:sp>
        <p:nvSpPr>
          <p:cNvPr id="4" name="Date Placeholder 3"/>
          <p:cNvSpPr>
            <a:spLocks noGrp="1"/>
          </p:cNvSpPr>
          <p:nvPr>
            <p:ph type="dt" sz="half" idx="10"/>
          </p:nvPr>
        </p:nvSpPr>
        <p:spPr/>
        <p:txBody>
          <a:bodyPr/>
          <a:lstStyle/>
          <a:p>
            <a:fld id="{FADB567A-53D5-42F1-A0ED-C3181F8AE35F}" type="datetimeFigureOut">
              <a:rPr lang="es-MX" smtClean="0"/>
              <a:t>24/07/2024</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E553DC62-251A-49B4-9ED6-AEE874BA232B}" type="slidenum">
              <a:rPr lang="es-MX" smtClean="0"/>
              <a:t>‹Nº›</a:t>
            </a:fld>
            <a:endParaRPr lang="es-MX"/>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Content Placeholder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10"/>
          </p:nvPr>
        </p:nvSpPr>
        <p:spPr/>
        <p:txBody>
          <a:bodyPr/>
          <a:lstStyle/>
          <a:p>
            <a:fld id="{FADB567A-53D5-42F1-A0ED-C3181F8AE35F}" type="datetimeFigureOut">
              <a:rPr lang="es-MX" smtClean="0"/>
              <a:t>24/07/2024</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E553DC62-251A-49B4-9ED6-AEE874BA232B}" type="slidenum">
              <a:rPr lang="es-MX" smtClean="0"/>
              <a:t>‹Nº›</a:t>
            </a:fld>
            <a:endParaRPr lang="es-MX"/>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 smtClean="0"/>
              <a:t>Haga clic para modificar el estilo de título del patrón</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s-ES" smtClean="0"/>
              <a:t>Haga clic para modificar el estilo de texto del patrón</a:t>
            </a:r>
          </a:p>
        </p:txBody>
      </p:sp>
      <p:sp>
        <p:nvSpPr>
          <p:cNvPr id="4" name="Date Placeholder 3"/>
          <p:cNvSpPr>
            <a:spLocks noGrp="1"/>
          </p:cNvSpPr>
          <p:nvPr>
            <p:ph type="dt" sz="half" idx="10"/>
          </p:nvPr>
        </p:nvSpPr>
        <p:spPr/>
        <p:txBody>
          <a:bodyPr/>
          <a:lstStyle/>
          <a:p>
            <a:fld id="{FADB567A-53D5-42F1-A0ED-C3181F8AE35F}" type="datetimeFigureOut">
              <a:rPr lang="es-MX" smtClean="0"/>
              <a:t>24/07/2024</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E553DC62-251A-49B4-9ED6-AEE874BA232B}" type="slidenum">
              <a:rPr lang="es-MX" smtClean="0"/>
              <a:t>‹Nº›</a:t>
            </a:fld>
            <a:endParaRPr lang="es-MX"/>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Date Placeholder 4"/>
          <p:cNvSpPr>
            <a:spLocks noGrp="1"/>
          </p:cNvSpPr>
          <p:nvPr>
            <p:ph type="dt" sz="half" idx="10"/>
          </p:nvPr>
        </p:nvSpPr>
        <p:spPr/>
        <p:txBody>
          <a:bodyPr/>
          <a:lstStyle/>
          <a:p>
            <a:fld id="{FADB567A-53D5-42F1-A0ED-C3181F8AE35F}" type="datetimeFigureOut">
              <a:rPr lang="es-MX" smtClean="0"/>
              <a:t>24/07/2024</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E553DC62-251A-49B4-9ED6-AEE874BA232B}" type="slidenum">
              <a:rPr lang="es-MX" smtClean="0"/>
              <a:t>‹Nº›</a:t>
            </a:fld>
            <a:endParaRPr lang="es-MX"/>
          </a:p>
        </p:txBody>
      </p:sp>
      <p:sp>
        <p:nvSpPr>
          <p:cNvPr id="8" name="Title 7"/>
          <p:cNvSpPr>
            <a:spLocks noGrp="1"/>
          </p:cNvSpPr>
          <p:nvPr>
            <p:ph type="title"/>
          </p:nvPr>
        </p:nvSpPr>
        <p:spPr/>
        <p:txBody>
          <a:bodyPr/>
          <a:lstStyle/>
          <a:p>
            <a:r>
              <a:rPr lang="es-ES" smtClean="0"/>
              <a:t>Haga clic para modificar el estilo de título del patrón</a:t>
            </a:r>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smtClean="0"/>
              <a:t>Haga clic para modificar el estilo de título del patrón</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s-ES" smtClean="0"/>
              <a:t>Haga clic para modificar el estilo de texto del patrón</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s-ES" smtClean="0"/>
              <a:t>Haga clic para modificar el estilo de texto del patrón</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7" name="Date Placeholder 6"/>
          <p:cNvSpPr>
            <a:spLocks noGrp="1"/>
          </p:cNvSpPr>
          <p:nvPr>
            <p:ph type="dt" sz="half" idx="10"/>
          </p:nvPr>
        </p:nvSpPr>
        <p:spPr/>
        <p:txBody>
          <a:bodyPr/>
          <a:lstStyle/>
          <a:p>
            <a:fld id="{FADB567A-53D5-42F1-A0ED-C3181F8AE35F}" type="datetimeFigureOut">
              <a:rPr lang="es-MX" smtClean="0"/>
              <a:t>24/07/2024</a:t>
            </a:fld>
            <a:endParaRPr lang="es-MX"/>
          </a:p>
        </p:txBody>
      </p:sp>
      <p:sp>
        <p:nvSpPr>
          <p:cNvPr id="8" name="Footer Placeholder 7"/>
          <p:cNvSpPr>
            <a:spLocks noGrp="1"/>
          </p:cNvSpPr>
          <p:nvPr>
            <p:ph type="ftr" sz="quarter" idx="11"/>
          </p:nvPr>
        </p:nvSpPr>
        <p:spPr/>
        <p:txBody>
          <a:bodyPr/>
          <a:lstStyle/>
          <a:p>
            <a:endParaRPr lang="es-MX"/>
          </a:p>
        </p:txBody>
      </p:sp>
      <p:sp>
        <p:nvSpPr>
          <p:cNvPr id="9" name="Slide Number Placeholder 8"/>
          <p:cNvSpPr>
            <a:spLocks noGrp="1"/>
          </p:cNvSpPr>
          <p:nvPr>
            <p:ph type="sldNum" sz="quarter" idx="12"/>
          </p:nvPr>
        </p:nvSpPr>
        <p:spPr/>
        <p:txBody>
          <a:bodyPr/>
          <a:lstStyle/>
          <a:p>
            <a:fld id="{E553DC62-251A-49B4-9ED6-AEE874BA232B}" type="slidenum">
              <a:rPr lang="es-MX" smtClean="0"/>
              <a:t>‹Nº›</a:t>
            </a:fld>
            <a:endParaRPr lang="es-MX"/>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Date Placeholder 2"/>
          <p:cNvSpPr>
            <a:spLocks noGrp="1"/>
          </p:cNvSpPr>
          <p:nvPr>
            <p:ph type="dt" sz="half" idx="10"/>
          </p:nvPr>
        </p:nvSpPr>
        <p:spPr/>
        <p:txBody>
          <a:bodyPr/>
          <a:lstStyle/>
          <a:p>
            <a:fld id="{FADB567A-53D5-42F1-A0ED-C3181F8AE35F}" type="datetimeFigureOut">
              <a:rPr lang="es-MX" smtClean="0"/>
              <a:t>24/07/2024</a:t>
            </a:fld>
            <a:endParaRPr lang="es-MX"/>
          </a:p>
        </p:txBody>
      </p:sp>
      <p:sp>
        <p:nvSpPr>
          <p:cNvPr id="4" name="Footer Placeholder 3"/>
          <p:cNvSpPr>
            <a:spLocks noGrp="1"/>
          </p:cNvSpPr>
          <p:nvPr>
            <p:ph type="ftr" sz="quarter" idx="11"/>
          </p:nvPr>
        </p:nvSpPr>
        <p:spPr/>
        <p:txBody>
          <a:bodyPr/>
          <a:lstStyle/>
          <a:p>
            <a:endParaRPr lang="es-MX"/>
          </a:p>
        </p:txBody>
      </p:sp>
      <p:sp>
        <p:nvSpPr>
          <p:cNvPr id="5" name="Slide Number Placeholder 4"/>
          <p:cNvSpPr>
            <a:spLocks noGrp="1"/>
          </p:cNvSpPr>
          <p:nvPr>
            <p:ph type="sldNum" sz="quarter" idx="12"/>
          </p:nvPr>
        </p:nvSpPr>
        <p:spPr/>
        <p:txBody>
          <a:bodyPr/>
          <a:lstStyle/>
          <a:p>
            <a:fld id="{E553DC62-251A-49B4-9ED6-AEE874BA232B}" type="slidenum">
              <a:rPr lang="es-MX" smtClean="0"/>
              <a:t>‹Nº›</a:t>
            </a:fld>
            <a:endParaRPr lang="es-MX"/>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DB567A-53D5-42F1-A0ED-C3181F8AE35F}" type="datetimeFigureOut">
              <a:rPr lang="es-MX" smtClean="0"/>
              <a:t>24/07/2024</a:t>
            </a:fld>
            <a:endParaRPr lang="es-MX"/>
          </a:p>
        </p:txBody>
      </p:sp>
      <p:sp>
        <p:nvSpPr>
          <p:cNvPr id="3" name="Footer Placeholder 2"/>
          <p:cNvSpPr>
            <a:spLocks noGrp="1"/>
          </p:cNvSpPr>
          <p:nvPr>
            <p:ph type="ftr" sz="quarter" idx="11"/>
          </p:nvPr>
        </p:nvSpPr>
        <p:spPr/>
        <p:txBody>
          <a:bodyPr/>
          <a:lstStyle/>
          <a:p>
            <a:endParaRPr lang="es-MX"/>
          </a:p>
        </p:txBody>
      </p:sp>
      <p:sp>
        <p:nvSpPr>
          <p:cNvPr id="4" name="Slide Number Placeholder 3"/>
          <p:cNvSpPr>
            <a:spLocks noGrp="1"/>
          </p:cNvSpPr>
          <p:nvPr>
            <p:ph type="sldNum" sz="quarter" idx="12"/>
          </p:nvPr>
        </p:nvSpPr>
        <p:spPr/>
        <p:txBody>
          <a:bodyPr/>
          <a:lstStyle/>
          <a:p>
            <a:fld id="{E553DC62-251A-49B4-9ED6-AEE874BA232B}" type="slidenum">
              <a:rPr lang="es-MX" smtClean="0"/>
              <a:t>‹Nº›</a:t>
            </a:fld>
            <a:endParaRPr lang="es-MX"/>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1219200" y="2971800"/>
            <a:ext cx="6858000" cy="1066800"/>
          </a:xfrm>
        </p:spPr>
        <p:txBody>
          <a:bodyPr anchor="t" anchorCtr="0"/>
          <a:lstStyle>
            <a:lvl1pPr algn="r">
              <a:buNone/>
              <a:defRPr sz="3200" b="0" cap="none" baseline="0"/>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1295400" y="4267200"/>
            <a:ext cx="6781800" cy="1143000"/>
          </a:xfrm>
        </p:spPr>
        <p:txBody>
          <a:bodyPr anchor="t" anchorCtr="0"/>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a:xfrm>
            <a:off x="6400800" y="6355080"/>
            <a:ext cx="2286000" cy="365760"/>
          </a:xfrm>
        </p:spPr>
        <p:txBody>
          <a:bodyPr/>
          <a:lstStyle/>
          <a:p>
            <a:fld id="{7FE89C79-97AD-4033-8E77-CF1030D7D75A}" type="datetimeFigureOut">
              <a:rPr lang="es-ES" smtClean="0">
                <a:solidFill>
                  <a:srgbClr val="E7ECED"/>
                </a:solidFill>
              </a:rPr>
              <a:pPr/>
              <a:t>24/07/2024</a:t>
            </a:fld>
            <a:endParaRPr lang="es-ES" dirty="0">
              <a:solidFill>
                <a:srgbClr val="E7ECED"/>
              </a:solidFill>
            </a:endParaRPr>
          </a:p>
        </p:txBody>
      </p:sp>
      <p:sp>
        <p:nvSpPr>
          <p:cNvPr id="5" name="4 Marcador de pie de página"/>
          <p:cNvSpPr>
            <a:spLocks noGrp="1"/>
          </p:cNvSpPr>
          <p:nvPr>
            <p:ph type="ftr" sz="quarter" idx="11"/>
          </p:nvPr>
        </p:nvSpPr>
        <p:spPr>
          <a:xfrm>
            <a:off x="2898648" y="6355080"/>
            <a:ext cx="3474720" cy="365760"/>
          </a:xfrm>
        </p:spPr>
        <p:txBody>
          <a:bodyPr/>
          <a:lstStyle/>
          <a:p>
            <a:endParaRPr lang="es-ES" dirty="0">
              <a:solidFill>
                <a:srgbClr val="E7ECED"/>
              </a:solidFill>
            </a:endParaRPr>
          </a:p>
        </p:txBody>
      </p:sp>
      <p:sp>
        <p:nvSpPr>
          <p:cNvPr id="6" name="5 Marcador de número de diapositiva"/>
          <p:cNvSpPr>
            <a:spLocks noGrp="1"/>
          </p:cNvSpPr>
          <p:nvPr>
            <p:ph type="sldNum" sz="quarter" idx="12"/>
          </p:nvPr>
        </p:nvSpPr>
        <p:spPr>
          <a:xfrm>
            <a:off x="1069848" y="6355080"/>
            <a:ext cx="1520952" cy="365760"/>
          </a:xfrm>
        </p:spPr>
        <p:txBody>
          <a:bodyPr/>
          <a:lstStyle/>
          <a:p>
            <a:fld id="{E1767872-EB5B-43A8-B3BC-0E350CC73675}" type="slidenum">
              <a:rPr lang="es-ES" smtClean="0">
                <a:solidFill>
                  <a:srgbClr val="E7ECED"/>
                </a:solidFill>
              </a:rPr>
              <a:pPr/>
              <a:t>‹Nº›</a:t>
            </a:fld>
            <a:endParaRPr lang="es-ES" dirty="0">
              <a:solidFill>
                <a:srgbClr val="E7ECED"/>
              </a:solidFill>
            </a:endParaRPr>
          </a:p>
        </p:txBody>
      </p:sp>
      <p:sp>
        <p:nvSpPr>
          <p:cNvPr id="7" name="6 Rectángulo"/>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8" name="7 Rectángulo"/>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Tree>
    <p:extLst>
      <p:ext uri="{BB962C8B-B14F-4D97-AF65-F5344CB8AC3E}">
        <p14:creationId xmlns:p14="http://schemas.microsoft.com/office/powerpoint/2010/main" val="321430879"/>
      </p:ext>
    </p:extLst>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s-ES" smtClean="0"/>
              <a:t>Haga clic para modificar el estilo de título del patrón</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s-ES" smtClean="0"/>
              <a:t>Haga clic para modificar el estilo de texto del patrón</a:t>
            </a:r>
          </a:p>
        </p:txBody>
      </p:sp>
      <p:sp>
        <p:nvSpPr>
          <p:cNvPr id="5" name="Date Placeholder 4"/>
          <p:cNvSpPr>
            <a:spLocks noGrp="1"/>
          </p:cNvSpPr>
          <p:nvPr>
            <p:ph type="dt" sz="half" idx="10"/>
          </p:nvPr>
        </p:nvSpPr>
        <p:spPr/>
        <p:txBody>
          <a:bodyPr/>
          <a:lstStyle/>
          <a:p>
            <a:fld id="{FADB567A-53D5-42F1-A0ED-C3181F8AE35F}" type="datetimeFigureOut">
              <a:rPr lang="es-MX" smtClean="0"/>
              <a:t>24/07/2024</a:t>
            </a:fld>
            <a:endParaRPr lang="es-MX"/>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s-MX"/>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E553DC62-251A-49B4-9ED6-AEE874BA232B}" type="slidenum">
              <a:rPr lang="es-MX" smtClean="0"/>
              <a:t>‹Nº›</a:t>
            </a:fld>
            <a:endParaRPr lang="es-MX"/>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s-ES" smtClean="0"/>
              <a:t>Haga clic en el icono para agregar una imagen</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s-ES" smtClean="0"/>
              <a:t>Haga clic para modificar el estilo de título del patrón</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Date Placeholder 4"/>
          <p:cNvSpPr>
            <a:spLocks noGrp="1"/>
          </p:cNvSpPr>
          <p:nvPr>
            <p:ph type="dt" sz="half" idx="10"/>
          </p:nvPr>
        </p:nvSpPr>
        <p:spPr/>
        <p:txBody>
          <a:bodyPr/>
          <a:lstStyle/>
          <a:p>
            <a:fld id="{FADB567A-53D5-42F1-A0ED-C3181F8AE35F}" type="datetimeFigureOut">
              <a:rPr lang="es-MX" smtClean="0"/>
              <a:t>24/07/2024</a:t>
            </a:fld>
            <a:endParaRPr lang="es-MX"/>
          </a:p>
        </p:txBody>
      </p:sp>
      <p:sp>
        <p:nvSpPr>
          <p:cNvPr id="6" name="Footer Placeholder 5"/>
          <p:cNvSpPr>
            <a:spLocks noGrp="1"/>
          </p:cNvSpPr>
          <p:nvPr>
            <p:ph type="ftr" sz="quarter" idx="11"/>
          </p:nvPr>
        </p:nvSpPr>
        <p:spPr/>
        <p:txBody>
          <a:bodyPr/>
          <a:lstStyle/>
          <a:p>
            <a:endParaRPr lang="es-MX"/>
          </a:p>
        </p:txBody>
      </p:sp>
      <p:sp>
        <p:nvSpPr>
          <p:cNvPr id="7" name="Slide Number Placeholder 6"/>
          <p:cNvSpPr>
            <a:spLocks noGrp="1"/>
          </p:cNvSpPr>
          <p:nvPr>
            <p:ph type="sldNum" sz="quarter" idx="12"/>
          </p:nvPr>
        </p:nvSpPr>
        <p:spPr/>
        <p:txBody>
          <a:bodyPr/>
          <a:lstStyle/>
          <a:p>
            <a:fld id="{E553DC62-251A-49B4-9ED6-AEE874BA232B}" type="slidenum">
              <a:rPr lang="es-MX" smtClean="0"/>
              <a:t>‹Nº›</a:t>
            </a:fld>
            <a:endParaRPr lang="es-MX"/>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smtClean="0"/>
              <a:t>Haga clic para modificar el estilo de título del patrón</a:t>
            </a:r>
            <a:endParaRPr lang="en-US"/>
          </a:p>
        </p:txBody>
      </p:sp>
      <p:sp>
        <p:nvSpPr>
          <p:cNvPr id="3" name="Vertical Text Placeholder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FADB567A-53D5-42F1-A0ED-C3181F8AE35F}" type="datetimeFigureOut">
              <a:rPr lang="es-MX" smtClean="0"/>
              <a:t>24/07/2024</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E553DC62-251A-49B4-9ED6-AEE874BA232B}" type="slidenum">
              <a:rPr lang="es-MX" smtClean="0"/>
              <a:t>‹Nº›</a:t>
            </a:fld>
            <a:endParaRPr lang="es-MX"/>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s-ES" smtClean="0"/>
              <a:t>Haga clic para modificar el estilo de título del patrón</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a:p>
        </p:txBody>
      </p:sp>
      <p:sp>
        <p:nvSpPr>
          <p:cNvPr id="4" name="Date Placeholder 3"/>
          <p:cNvSpPr>
            <a:spLocks noGrp="1"/>
          </p:cNvSpPr>
          <p:nvPr>
            <p:ph type="dt" sz="half" idx="10"/>
          </p:nvPr>
        </p:nvSpPr>
        <p:spPr/>
        <p:txBody>
          <a:bodyPr/>
          <a:lstStyle/>
          <a:p>
            <a:fld id="{FADB567A-53D5-42F1-A0ED-C3181F8AE35F}" type="datetimeFigureOut">
              <a:rPr lang="es-MX" smtClean="0"/>
              <a:t>24/07/2024</a:t>
            </a:fld>
            <a:endParaRPr lang="es-MX"/>
          </a:p>
        </p:txBody>
      </p:sp>
      <p:sp>
        <p:nvSpPr>
          <p:cNvPr id="5" name="Footer Placeholder 4"/>
          <p:cNvSpPr>
            <a:spLocks noGrp="1"/>
          </p:cNvSpPr>
          <p:nvPr>
            <p:ph type="ftr" sz="quarter" idx="11"/>
          </p:nvPr>
        </p:nvSpPr>
        <p:spPr/>
        <p:txBody>
          <a:bodyPr/>
          <a:lstStyle/>
          <a:p>
            <a:endParaRPr lang="es-MX"/>
          </a:p>
        </p:txBody>
      </p:sp>
      <p:sp>
        <p:nvSpPr>
          <p:cNvPr id="6" name="Slide Number Placeholder 5"/>
          <p:cNvSpPr>
            <a:spLocks noGrp="1"/>
          </p:cNvSpPr>
          <p:nvPr>
            <p:ph type="sldNum" sz="quarter" idx="12"/>
          </p:nvPr>
        </p:nvSpPr>
        <p:spPr/>
        <p:txBody>
          <a:bodyPr/>
          <a:lstStyle/>
          <a:p>
            <a:fld id="{E553DC62-251A-49B4-9ED6-AEE874BA232B}" type="slidenum">
              <a:rPr lang="es-MX" smtClean="0"/>
              <a:t>‹Nº›</a:t>
            </a:fld>
            <a:endParaRPr lang="es-MX"/>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MX"/>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MX"/>
          </a:p>
        </p:txBody>
      </p:sp>
      <p:sp>
        <p:nvSpPr>
          <p:cNvPr id="4" name="3 Marcador de fecha"/>
          <p:cNvSpPr>
            <a:spLocks noGrp="1"/>
          </p:cNvSpPr>
          <p:nvPr>
            <p:ph type="dt" sz="half" idx="10"/>
          </p:nvPr>
        </p:nvSpPr>
        <p:spPr/>
        <p:txBody>
          <a:bodyPr/>
          <a:lstStyle/>
          <a:p>
            <a:fld id="{3B6497A0-0E87-46C1-B22A-488FA3DAE16A}" type="datetimeFigureOut">
              <a:rPr lang="es-MX" smtClean="0"/>
              <a:t>24/07/2024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C7D917E-4A9D-4884-8048-92CB2E19BF77}" type="slidenum">
              <a:rPr lang="es-MX" smtClean="0"/>
              <a:t>‹Nº›</a:t>
            </a:fld>
            <a:endParaRPr lang="es-MX"/>
          </a:p>
        </p:txBody>
      </p:sp>
    </p:spTree>
    <p:extLst>
      <p:ext uri="{BB962C8B-B14F-4D97-AF65-F5344CB8AC3E}">
        <p14:creationId xmlns:p14="http://schemas.microsoft.com/office/powerpoint/2010/main" val="2846702404"/>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3B6497A0-0E87-46C1-B22A-488FA3DAE16A}" type="datetimeFigureOut">
              <a:rPr lang="es-MX" smtClean="0"/>
              <a:t>24/07/2024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C7D917E-4A9D-4884-8048-92CB2E19BF77}" type="slidenum">
              <a:rPr lang="es-MX" smtClean="0"/>
              <a:t>‹Nº›</a:t>
            </a:fld>
            <a:endParaRPr lang="es-MX"/>
          </a:p>
        </p:txBody>
      </p:sp>
    </p:spTree>
    <p:extLst>
      <p:ext uri="{BB962C8B-B14F-4D97-AF65-F5344CB8AC3E}">
        <p14:creationId xmlns:p14="http://schemas.microsoft.com/office/powerpoint/2010/main" val="120388764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3B6497A0-0E87-46C1-B22A-488FA3DAE16A}" type="datetimeFigureOut">
              <a:rPr lang="es-MX" smtClean="0"/>
              <a:t>24/07/2024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C7D917E-4A9D-4884-8048-92CB2E19BF77}" type="slidenum">
              <a:rPr lang="es-MX" smtClean="0"/>
              <a:t>‹Nº›</a:t>
            </a:fld>
            <a:endParaRPr lang="es-MX"/>
          </a:p>
        </p:txBody>
      </p:sp>
    </p:spTree>
    <p:extLst>
      <p:ext uri="{BB962C8B-B14F-4D97-AF65-F5344CB8AC3E}">
        <p14:creationId xmlns:p14="http://schemas.microsoft.com/office/powerpoint/2010/main" val="225478962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fecha"/>
          <p:cNvSpPr>
            <a:spLocks noGrp="1"/>
          </p:cNvSpPr>
          <p:nvPr>
            <p:ph type="dt" sz="half" idx="10"/>
          </p:nvPr>
        </p:nvSpPr>
        <p:spPr/>
        <p:txBody>
          <a:bodyPr/>
          <a:lstStyle/>
          <a:p>
            <a:fld id="{3B6497A0-0E87-46C1-B22A-488FA3DAE16A}" type="datetimeFigureOut">
              <a:rPr lang="es-MX" smtClean="0"/>
              <a:t>24/07/2024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C7D917E-4A9D-4884-8048-92CB2E19BF77}" type="slidenum">
              <a:rPr lang="es-MX" smtClean="0"/>
              <a:t>‹Nº›</a:t>
            </a:fld>
            <a:endParaRPr lang="es-MX"/>
          </a:p>
        </p:txBody>
      </p:sp>
    </p:spTree>
    <p:extLst>
      <p:ext uri="{BB962C8B-B14F-4D97-AF65-F5344CB8AC3E}">
        <p14:creationId xmlns:p14="http://schemas.microsoft.com/office/powerpoint/2010/main" val="70875163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7" name="6 Marcador de fecha"/>
          <p:cNvSpPr>
            <a:spLocks noGrp="1"/>
          </p:cNvSpPr>
          <p:nvPr>
            <p:ph type="dt" sz="half" idx="10"/>
          </p:nvPr>
        </p:nvSpPr>
        <p:spPr/>
        <p:txBody>
          <a:bodyPr/>
          <a:lstStyle/>
          <a:p>
            <a:fld id="{3B6497A0-0E87-46C1-B22A-488FA3DAE16A}" type="datetimeFigureOut">
              <a:rPr lang="es-MX" smtClean="0"/>
              <a:t>24/07/2024</a:t>
            </a:fld>
            <a:endParaRPr lang="es-MX"/>
          </a:p>
        </p:txBody>
      </p:sp>
      <p:sp>
        <p:nvSpPr>
          <p:cNvPr id="8" name="7 Marcador de pie de página"/>
          <p:cNvSpPr>
            <a:spLocks noGrp="1"/>
          </p:cNvSpPr>
          <p:nvPr>
            <p:ph type="ftr" sz="quarter" idx="11"/>
          </p:nvPr>
        </p:nvSpPr>
        <p:spPr/>
        <p:txBody>
          <a:bodyPr/>
          <a:lstStyle/>
          <a:p>
            <a:endParaRPr lang="es-MX"/>
          </a:p>
        </p:txBody>
      </p:sp>
      <p:sp>
        <p:nvSpPr>
          <p:cNvPr id="9" name="8 Marcador de número de diapositiva"/>
          <p:cNvSpPr>
            <a:spLocks noGrp="1"/>
          </p:cNvSpPr>
          <p:nvPr>
            <p:ph type="sldNum" sz="quarter" idx="12"/>
          </p:nvPr>
        </p:nvSpPr>
        <p:spPr/>
        <p:txBody>
          <a:bodyPr/>
          <a:lstStyle/>
          <a:p>
            <a:fld id="{5C7D917E-4A9D-4884-8048-92CB2E19BF77}" type="slidenum">
              <a:rPr lang="es-MX" smtClean="0"/>
              <a:t>‹Nº›</a:t>
            </a:fld>
            <a:endParaRPr lang="es-MX"/>
          </a:p>
        </p:txBody>
      </p:sp>
    </p:spTree>
    <p:extLst>
      <p:ext uri="{BB962C8B-B14F-4D97-AF65-F5344CB8AC3E}">
        <p14:creationId xmlns:p14="http://schemas.microsoft.com/office/powerpoint/2010/main" val="1406605511"/>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fecha"/>
          <p:cNvSpPr>
            <a:spLocks noGrp="1"/>
          </p:cNvSpPr>
          <p:nvPr>
            <p:ph type="dt" sz="half" idx="10"/>
          </p:nvPr>
        </p:nvSpPr>
        <p:spPr/>
        <p:txBody>
          <a:bodyPr/>
          <a:lstStyle/>
          <a:p>
            <a:fld id="{3B6497A0-0E87-46C1-B22A-488FA3DAE16A}" type="datetimeFigureOut">
              <a:rPr lang="es-MX" smtClean="0"/>
              <a:t>24/07/2024</a:t>
            </a:fld>
            <a:endParaRPr lang="es-MX"/>
          </a:p>
        </p:txBody>
      </p:sp>
      <p:sp>
        <p:nvSpPr>
          <p:cNvPr id="4" name="3 Marcador de pie de página"/>
          <p:cNvSpPr>
            <a:spLocks noGrp="1"/>
          </p:cNvSpPr>
          <p:nvPr>
            <p:ph type="ftr" sz="quarter" idx="11"/>
          </p:nvPr>
        </p:nvSpPr>
        <p:spPr/>
        <p:txBody>
          <a:bodyPr/>
          <a:lstStyle/>
          <a:p>
            <a:endParaRPr lang="es-MX"/>
          </a:p>
        </p:txBody>
      </p:sp>
      <p:sp>
        <p:nvSpPr>
          <p:cNvPr id="5" name="4 Marcador de número de diapositiva"/>
          <p:cNvSpPr>
            <a:spLocks noGrp="1"/>
          </p:cNvSpPr>
          <p:nvPr>
            <p:ph type="sldNum" sz="quarter" idx="12"/>
          </p:nvPr>
        </p:nvSpPr>
        <p:spPr/>
        <p:txBody>
          <a:bodyPr/>
          <a:lstStyle/>
          <a:p>
            <a:fld id="{5C7D917E-4A9D-4884-8048-92CB2E19BF77}" type="slidenum">
              <a:rPr lang="es-MX" smtClean="0"/>
              <a:t>‹Nº›</a:t>
            </a:fld>
            <a:endParaRPr lang="es-MX"/>
          </a:p>
        </p:txBody>
      </p:sp>
    </p:spTree>
    <p:extLst>
      <p:ext uri="{BB962C8B-B14F-4D97-AF65-F5344CB8AC3E}">
        <p14:creationId xmlns:p14="http://schemas.microsoft.com/office/powerpoint/2010/main" val="830008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8229600" cy="914400"/>
          </a:xfrm>
        </p:spPr>
        <p:txBody>
          <a:bodyPr/>
          <a:lstStyle/>
          <a:p>
            <a:r>
              <a:rPr kumimoji="0" lang="es-ES" smtClean="0"/>
              <a:t>Haga clic para modificar el estilo de título del patrón</a:t>
            </a:r>
            <a:endParaRPr kumimoji="0" lang="en-US"/>
          </a:p>
        </p:txBody>
      </p:sp>
      <p:sp>
        <p:nvSpPr>
          <p:cNvPr id="5" name="4 Marcador de fecha"/>
          <p:cNvSpPr>
            <a:spLocks noGrp="1"/>
          </p:cNvSpPr>
          <p:nvPr>
            <p:ph type="dt" sz="half" idx="10"/>
          </p:nvPr>
        </p:nvSpPr>
        <p:spPr/>
        <p:txBody>
          <a:bodyPr/>
          <a:lstStyle/>
          <a:p>
            <a:fld id="{7FE89C79-97AD-4033-8E77-CF1030D7D75A}" type="datetimeFigureOut">
              <a:rPr lang="es-ES" smtClean="0">
                <a:solidFill>
                  <a:srgbClr val="5B6973"/>
                </a:solidFill>
              </a:rPr>
              <a:pPr/>
              <a:t>24/07/2024</a:t>
            </a:fld>
            <a:endParaRPr lang="es-ES" dirty="0">
              <a:solidFill>
                <a:srgbClr val="5B6973"/>
              </a:solidFill>
            </a:endParaRPr>
          </a:p>
        </p:txBody>
      </p:sp>
      <p:sp>
        <p:nvSpPr>
          <p:cNvPr id="6" name="5 Marcador de pie de página"/>
          <p:cNvSpPr>
            <a:spLocks noGrp="1"/>
          </p:cNvSpPr>
          <p:nvPr>
            <p:ph type="ftr" sz="quarter" idx="11"/>
          </p:nvPr>
        </p:nvSpPr>
        <p:spPr/>
        <p:txBody>
          <a:bodyPr/>
          <a:lstStyle/>
          <a:p>
            <a:endParaRPr lang="es-ES" dirty="0">
              <a:solidFill>
                <a:srgbClr val="5B6973"/>
              </a:solidFill>
            </a:endParaRPr>
          </a:p>
        </p:txBody>
      </p:sp>
      <p:sp>
        <p:nvSpPr>
          <p:cNvPr id="7" name="6 Marcador de número de diapositiva"/>
          <p:cNvSpPr>
            <a:spLocks noGrp="1"/>
          </p:cNvSpPr>
          <p:nvPr>
            <p:ph type="sldNum" sz="quarter" idx="12"/>
          </p:nvPr>
        </p:nvSpPr>
        <p:spPr/>
        <p:txBody>
          <a:bodyPr/>
          <a:lstStyle/>
          <a:p>
            <a:fld id="{E1767872-EB5B-43A8-B3BC-0E350CC73675}" type="slidenum">
              <a:rPr lang="es-ES" smtClean="0">
                <a:solidFill>
                  <a:srgbClr val="5B6973"/>
                </a:solidFill>
              </a:rPr>
              <a:pPr/>
              <a:t>‹Nº›</a:t>
            </a:fld>
            <a:endParaRPr lang="es-ES" dirty="0">
              <a:solidFill>
                <a:srgbClr val="5B6973"/>
              </a:solidFill>
            </a:endParaRPr>
          </a:p>
        </p:txBody>
      </p:sp>
      <p:sp>
        <p:nvSpPr>
          <p:cNvPr id="9" name="8 Marcador de contenido"/>
          <p:cNvSpPr>
            <a:spLocks noGrp="1"/>
          </p:cNvSpPr>
          <p:nvPr>
            <p:ph sz="quarter" idx="1"/>
          </p:nvPr>
        </p:nvSpPr>
        <p:spPr>
          <a:xfrm>
            <a:off x="457200" y="1219200"/>
            <a:ext cx="4041648" cy="493776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1" name="10 Marcador de contenido"/>
          <p:cNvSpPr>
            <a:spLocks noGrp="1"/>
          </p:cNvSpPr>
          <p:nvPr>
            <p:ph sz="quarter" idx="2"/>
          </p:nvPr>
        </p:nvSpPr>
        <p:spPr>
          <a:xfrm>
            <a:off x="4632198" y="1216152"/>
            <a:ext cx="4041648" cy="493776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extLst>
      <p:ext uri="{BB962C8B-B14F-4D97-AF65-F5344CB8AC3E}">
        <p14:creationId xmlns:p14="http://schemas.microsoft.com/office/powerpoint/2010/main" val="710390044"/>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3B6497A0-0E87-46C1-B22A-488FA3DAE16A}" type="datetimeFigureOut">
              <a:rPr lang="es-MX" smtClean="0"/>
              <a:t>24/07/2024</a:t>
            </a:fld>
            <a:endParaRPr lang="es-MX"/>
          </a:p>
        </p:txBody>
      </p:sp>
      <p:sp>
        <p:nvSpPr>
          <p:cNvPr id="3" name="2 Marcador de pie de página"/>
          <p:cNvSpPr>
            <a:spLocks noGrp="1"/>
          </p:cNvSpPr>
          <p:nvPr>
            <p:ph type="ftr" sz="quarter" idx="11"/>
          </p:nvPr>
        </p:nvSpPr>
        <p:spPr/>
        <p:txBody>
          <a:bodyPr/>
          <a:lstStyle/>
          <a:p>
            <a:endParaRPr lang="es-MX"/>
          </a:p>
        </p:txBody>
      </p:sp>
      <p:sp>
        <p:nvSpPr>
          <p:cNvPr id="4" name="3 Marcador de número de diapositiva"/>
          <p:cNvSpPr>
            <a:spLocks noGrp="1"/>
          </p:cNvSpPr>
          <p:nvPr>
            <p:ph type="sldNum" sz="quarter" idx="12"/>
          </p:nvPr>
        </p:nvSpPr>
        <p:spPr/>
        <p:txBody>
          <a:bodyPr/>
          <a:lstStyle/>
          <a:p>
            <a:fld id="{5C7D917E-4A9D-4884-8048-92CB2E19BF77}" type="slidenum">
              <a:rPr lang="es-MX" smtClean="0"/>
              <a:t>‹Nº›</a:t>
            </a:fld>
            <a:endParaRPr lang="es-MX"/>
          </a:p>
        </p:txBody>
      </p:sp>
    </p:spTree>
    <p:extLst>
      <p:ext uri="{BB962C8B-B14F-4D97-AF65-F5344CB8AC3E}">
        <p14:creationId xmlns:p14="http://schemas.microsoft.com/office/powerpoint/2010/main" val="165672215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MX"/>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3B6497A0-0E87-46C1-B22A-488FA3DAE16A}" type="datetimeFigureOut">
              <a:rPr lang="es-MX" smtClean="0"/>
              <a:t>24/07/2024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C7D917E-4A9D-4884-8048-92CB2E19BF77}" type="slidenum">
              <a:rPr lang="es-MX" smtClean="0"/>
              <a:t>‹Nº›</a:t>
            </a:fld>
            <a:endParaRPr lang="es-MX"/>
          </a:p>
        </p:txBody>
      </p:sp>
    </p:spTree>
    <p:extLst>
      <p:ext uri="{BB962C8B-B14F-4D97-AF65-F5344CB8AC3E}">
        <p14:creationId xmlns:p14="http://schemas.microsoft.com/office/powerpoint/2010/main" val="31947176"/>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MX"/>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MX"/>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3B6497A0-0E87-46C1-B22A-488FA3DAE16A}" type="datetimeFigureOut">
              <a:rPr lang="es-MX" smtClean="0"/>
              <a:t>24/07/2024</a:t>
            </a:fld>
            <a:endParaRPr lang="es-MX"/>
          </a:p>
        </p:txBody>
      </p:sp>
      <p:sp>
        <p:nvSpPr>
          <p:cNvPr id="6" name="5 Marcador de pie de página"/>
          <p:cNvSpPr>
            <a:spLocks noGrp="1"/>
          </p:cNvSpPr>
          <p:nvPr>
            <p:ph type="ftr" sz="quarter" idx="11"/>
          </p:nvPr>
        </p:nvSpPr>
        <p:spPr/>
        <p:txBody>
          <a:bodyPr/>
          <a:lstStyle/>
          <a:p>
            <a:endParaRPr lang="es-MX"/>
          </a:p>
        </p:txBody>
      </p:sp>
      <p:sp>
        <p:nvSpPr>
          <p:cNvPr id="7" name="6 Marcador de número de diapositiva"/>
          <p:cNvSpPr>
            <a:spLocks noGrp="1"/>
          </p:cNvSpPr>
          <p:nvPr>
            <p:ph type="sldNum" sz="quarter" idx="12"/>
          </p:nvPr>
        </p:nvSpPr>
        <p:spPr/>
        <p:txBody>
          <a:bodyPr/>
          <a:lstStyle/>
          <a:p>
            <a:fld id="{5C7D917E-4A9D-4884-8048-92CB2E19BF77}" type="slidenum">
              <a:rPr lang="es-MX" smtClean="0"/>
              <a:t>‹Nº›</a:t>
            </a:fld>
            <a:endParaRPr lang="es-MX"/>
          </a:p>
        </p:txBody>
      </p:sp>
    </p:spTree>
    <p:extLst>
      <p:ext uri="{BB962C8B-B14F-4D97-AF65-F5344CB8AC3E}">
        <p14:creationId xmlns:p14="http://schemas.microsoft.com/office/powerpoint/2010/main" val="2594248659"/>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3B6497A0-0E87-46C1-B22A-488FA3DAE16A}" type="datetimeFigureOut">
              <a:rPr lang="es-MX" smtClean="0"/>
              <a:t>24/07/2024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C7D917E-4A9D-4884-8048-92CB2E19BF77}" type="slidenum">
              <a:rPr lang="es-MX" smtClean="0"/>
              <a:t>‹Nº›</a:t>
            </a:fld>
            <a:endParaRPr lang="es-MX"/>
          </a:p>
        </p:txBody>
      </p:sp>
    </p:spTree>
    <p:extLst>
      <p:ext uri="{BB962C8B-B14F-4D97-AF65-F5344CB8AC3E}">
        <p14:creationId xmlns:p14="http://schemas.microsoft.com/office/powerpoint/2010/main" val="3180334126"/>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MX"/>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10"/>
          </p:nvPr>
        </p:nvSpPr>
        <p:spPr/>
        <p:txBody>
          <a:bodyPr/>
          <a:lstStyle/>
          <a:p>
            <a:fld id="{3B6497A0-0E87-46C1-B22A-488FA3DAE16A}" type="datetimeFigureOut">
              <a:rPr lang="es-MX" smtClean="0"/>
              <a:t>24/07/2024</a:t>
            </a:fld>
            <a:endParaRPr lang="es-MX"/>
          </a:p>
        </p:txBody>
      </p:sp>
      <p:sp>
        <p:nvSpPr>
          <p:cNvPr id="5" name="4 Marcador de pie de página"/>
          <p:cNvSpPr>
            <a:spLocks noGrp="1"/>
          </p:cNvSpPr>
          <p:nvPr>
            <p:ph type="ftr" sz="quarter" idx="11"/>
          </p:nvPr>
        </p:nvSpPr>
        <p:spPr/>
        <p:txBody>
          <a:bodyPr/>
          <a:lstStyle/>
          <a:p>
            <a:endParaRPr lang="es-MX"/>
          </a:p>
        </p:txBody>
      </p:sp>
      <p:sp>
        <p:nvSpPr>
          <p:cNvPr id="6" name="5 Marcador de número de diapositiva"/>
          <p:cNvSpPr>
            <a:spLocks noGrp="1"/>
          </p:cNvSpPr>
          <p:nvPr>
            <p:ph type="sldNum" sz="quarter" idx="12"/>
          </p:nvPr>
        </p:nvSpPr>
        <p:spPr/>
        <p:txBody>
          <a:bodyPr/>
          <a:lstStyle/>
          <a:p>
            <a:fld id="{5C7D917E-4A9D-4884-8048-92CB2E19BF77}" type="slidenum">
              <a:rPr lang="es-MX" smtClean="0"/>
              <a:t>‹Nº›</a:t>
            </a:fld>
            <a:endParaRPr lang="es-MX"/>
          </a:p>
        </p:txBody>
      </p:sp>
    </p:spTree>
    <p:extLst>
      <p:ext uri="{BB962C8B-B14F-4D97-AF65-F5344CB8AC3E}">
        <p14:creationId xmlns:p14="http://schemas.microsoft.com/office/powerpoint/2010/main" val="103702283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a:prstGeom prst="rect">
            <a:avLst/>
          </a:prstGeom>
        </p:spPr>
        <p:txBody>
          <a:bodyPr vert="horz"/>
          <a:lstStyle/>
          <a:p>
            <a:r>
              <a:rPr lang="es-ES_tradnl" smtClean="0"/>
              <a:t>Clic para editar título</a:t>
            </a:r>
            <a:endParaRPr lang="es-ES"/>
          </a:p>
        </p:txBody>
      </p:sp>
      <p:sp>
        <p:nvSpPr>
          <p:cNvPr id="3" name="Subtítulo 2"/>
          <p:cNvSpPr>
            <a:spLocks noGrp="1"/>
          </p:cNvSpPr>
          <p:nvPr>
            <p:ph type="subTitle" idx="1"/>
          </p:nvPr>
        </p:nvSpPr>
        <p:spPr>
          <a:xfrm>
            <a:off x="1371600" y="3886200"/>
            <a:ext cx="6400800" cy="1752600"/>
          </a:xfrm>
          <a:prstGeom prst="rect">
            <a:avLst/>
          </a:prstGeom>
        </p:spPr>
        <p:txBody>
          <a:bodyPr vert="horz"/>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s-ES_tradnl" smtClean="0"/>
              <a:t>Haga clic para modificar el estilo de subtítulo del patrón</a:t>
            </a:r>
            <a:endParaRPr lang="es-ES"/>
          </a:p>
        </p:txBody>
      </p:sp>
    </p:spTree>
    <p:extLst>
      <p:ext uri="{BB962C8B-B14F-4D97-AF65-F5344CB8AC3E}">
        <p14:creationId xmlns:p14="http://schemas.microsoft.com/office/powerpoint/2010/main" val="4021325709"/>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vert="horz"/>
          <a:lstStyle/>
          <a:p>
            <a:r>
              <a:rPr lang="es-ES_tradnl" smtClean="0"/>
              <a:t>Clic para editar título</a:t>
            </a:r>
            <a:endParaRPr lang="es-ES"/>
          </a:p>
        </p:txBody>
      </p:sp>
      <p:sp>
        <p:nvSpPr>
          <p:cNvPr id="3" name="Marcador de contenido 2"/>
          <p:cNvSpPr>
            <a:spLocks noGrp="1"/>
          </p:cNvSpPr>
          <p:nvPr>
            <p:ph idx="1"/>
          </p:nvPr>
        </p:nvSpPr>
        <p:spPr>
          <a:xfrm>
            <a:off x="457200" y="1600200"/>
            <a:ext cx="8229600" cy="4525963"/>
          </a:xfrm>
          <a:prstGeom prst="rect">
            <a:avLst/>
          </a:prstGeom>
        </p:spPr>
        <p:txBody>
          <a:bodyPr vert="horz"/>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Tree>
    <p:extLst>
      <p:ext uri="{BB962C8B-B14F-4D97-AF65-F5344CB8AC3E}">
        <p14:creationId xmlns:p14="http://schemas.microsoft.com/office/powerpoint/2010/main" val="2338732875"/>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a:prstGeom prst="rect">
            <a:avLst/>
          </a:prstGeom>
        </p:spPr>
        <p:txBody>
          <a:bodyPr vert="horz" anchor="t"/>
          <a:lstStyle>
            <a:lvl1pPr algn="l">
              <a:defRPr sz="4000" b="1" cap="all"/>
            </a:lvl1pPr>
          </a:lstStyle>
          <a:p>
            <a:r>
              <a:rPr lang="es-ES_tradnl" smtClean="0"/>
              <a:t>Clic para editar título</a:t>
            </a:r>
            <a:endParaRPr lang="es-ES"/>
          </a:p>
        </p:txBody>
      </p:sp>
      <p:sp>
        <p:nvSpPr>
          <p:cNvPr id="3" name="Marcador de texto 2"/>
          <p:cNvSpPr>
            <a:spLocks noGrp="1"/>
          </p:cNvSpPr>
          <p:nvPr>
            <p:ph type="body" idx="1"/>
          </p:nvPr>
        </p:nvSpPr>
        <p:spPr>
          <a:xfrm>
            <a:off x="722313" y="2906713"/>
            <a:ext cx="7772400" cy="1500187"/>
          </a:xfrm>
          <a:prstGeom prst="rect">
            <a:avLst/>
          </a:prstGeom>
        </p:spPr>
        <p:txBody>
          <a:bodyPr vert="horz"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_tradnl" smtClean="0"/>
              <a:t>Haga clic para modificar el estilo de texto del patrón</a:t>
            </a:r>
          </a:p>
        </p:txBody>
      </p:sp>
    </p:spTree>
    <p:extLst>
      <p:ext uri="{BB962C8B-B14F-4D97-AF65-F5344CB8AC3E}">
        <p14:creationId xmlns:p14="http://schemas.microsoft.com/office/powerpoint/2010/main" val="15231959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vert="horz"/>
          <a:lstStyle/>
          <a:p>
            <a:r>
              <a:rPr lang="es-ES_tradnl" smtClean="0"/>
              <a:t>Clic para editar título</a:t>
            </a:r>
            <a:endParaRPr lang="es-ES"/>
          </a:p>
        </p:txBody>
      </p:sp>
      <p:sp>
        <p:nvSpPr>
          <p:cNvPr id="3" name="Marcador de contenido 2"/>
          <p:cNvSpPr>
            <a:spLocks noGrp="1"/>
          </p:cNvSpPr>
          <p:nvPr>
            <p:ph sz="half" idx="1"/>
          </p:nvPr>
        </p:nvSpPr>
        <p:spPr>
          <a:xfrm>
            <a:off x="457200" y="1600200"/>
            <a:ext cx="4038600" cy="4525963"/>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contenido 3"/>
          <p:cNvSpPr>
            <a:spLocks noGrp="1"/>
          </p:cNvSpPr>
          <p:nvPr>
            <p:ph sz="half" idx="2"/>
          </p:nvPr>
        </p:nvSpPr>
        <p:spPr>
          <a:xfrm>
            <a:off x="4648200" y="1600200"/>
            <a:ext cx="4038600" cy="4525963"/>
          </a:xfrm>
          <a:prstGeom prst="rect">
            <a:avLst/>
          </a:prstGeom>
        </p:spPr>
        <p:txBody>
          <a:bodyPr vert="horz"/>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Tree>
    <p:extLst>
      <p:ext uri="{BB962C8B-B14F-4D97-AF65-F5344CB8AC3E}">
        <p14:creationId xmlns:p14="http://schemas.microsoft.com/office/powerpoint/2010/main" val="1404961925"/>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vert="horz"/>
          <a:lstStyle>
            <a:lvl1pPr>
              <a:defRPr/>
            </a:lvl1pPr>
          </a:lstStyle>
          <a:p>
            <a:r>
              <a:rPr lang="es-ES_tradnl" smtClean="0"/>
              <a:t>Clic para editar título</a:t>
            </a:r>
            <a:endParaRPr lang="es-ES"/>
          </a:p>
        </p:txBody>
      </p:sp>
      <p:sp>
        <p:nvSpPr>
          <p:cNvPr id="3" name="Marcador de texto 2"/>
          <p:cNvSpPr>
            <a:spLocks noGrp="1"/>
          </p:cNvSpPr>
          <p:nvPr>
            <p:ph type="body" idx="1"/>
          </p:nvPr>
        </p:nvSpPr>
        <p:spPr>
          <a:xfrm>
            <a:off x="457200" y="1535113"/>
            <a:ext cx="4040188" cy="639762"/>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4" name="Marcador de contenido 3"/>
          <p:cNvSpPr>
            <a:spLocks noGrp="1"/>
          </p:cNvSpPr>
          <p:nvPr>
            <p:ph sz="half" idx="2"/>
          </p:nvPr>
        </p:nvSpPr>
        <p:spPr>
          <a:xfrm>
            <a:off x="457200" y="2174875"/>
            <a:ext cx="4040188" cy="3951288"/>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5" name="Marcador de texto 4"/>
          <p:cNvSpPr>
            <a:spLocks noGrp="1"/>
          </p:cNvSpPr>
          <p:nvPr>
            <p:ph type="body" sz="quarter" idx="3"/>
          </p:nvPr>
        </p:nvSpPr>
        <p:spPr>
          <a:xfrm>
            <a:off x="4645025" y="1535113"/>
            <a:ext cx="4041775" cy="639762"/>
          </a:xfrm>
          <a:prstGeom prst="rect">
            <a:avLst/>
          </a:prstGeom>
        </p:spPr>
        <p:txBody>
          <a:bodyPr vert="horz"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_tradnl" smtClean="0"/>
              <a:t>Haga clic para modificar el estilo de texto del patrón</a:t>
            </a:r>
          </a:p>
        </p:txBody>
      </p:sp>
      <p:sp>
        <p:nvSpPr>
          <p:cNvPr id="6" name="Marcador de contenido 5"/>
          <p:cNvSpPr>
            <a:spLocks noGrp="1"/>
          </p:cNvSpPr>
          <p:nvPr>
            <p:ph sz="quarter" idx="4"/>
          </p:nvPr>
        </p:nvSpPr>
        <p:spPr>
          <a:xfrm>
            <a:off x="4645025" y="2174875"/>
            <a:ext cx="4041775" cy="3951288"/>
          </a:xfrm>
          <a:prstGeom prst="rect">
            <a:avLst/>
          </a:prstGeom>
        </p:spPr>
        <p:txBody>
          <a:bodyPr vert="horz"/>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Tree>
    <p:extLst>
      <p:ext uri="{BB962C8B-B14F-4D97-AF65-F5344CB8AC3E}">
        <p14:creationId xmlns:p14="http://schemas.microsoft.com/office/powerpoint/2010/main" val="4258747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8229600" cy="914400"/>
          </a:xfrm>
        </p:spPr>
        <p:txBody>
          <a:bodyPr anchor="ctr"/>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7" name="6 Marcador de fecha"/>
          <p:cNvSpPr>
            <a:spLocks noGrp="1"/>
          </p:cNvSpPr>
          <p:nvPr>
            <p:ph type="dt" sz="half" idx="10"/>
          </p:nvPr>
        </p:nvSpPr>
        <p:spPr/>
        <p:txBody>
          <a:bodyPr/>
          <a:lstStyle/>
          <a:p>
            <a:fld id="{7FE89C79-97AD-4033-8E77-CF1030D7D75A}" type="datetimeFigureOut">
              <a:rPr lang="es-ES" smtClean="0">
                <a:solidFill>
                  <a:srgbClr val="5B6973"/>
                </a:solidFill>
              </a:rPr>
              <a:pPr/>
              <a:t>24/07/2024</a:t>
            </a:fld>
            <a:endParaRPr lang="es-ES" dirty="0">
              <a:solidFill>
                <a:srgbClr val="5B6973"/>
              </a:solidFill>
            </a:endParaRPr>
          </a:p>
        </p:txBody>
      </p:sp>
      <p:sp>
        <p:nvSpPr>
          <p:cNvPr id="8" name="7 Marcador de pie de página"/>
          <p:cNvSpPr>
            <a:spLocks noGrp="1"/>
          </p:cNvSpPr>
          <p:nvPr>
            <p:ph type="ftr" sz="quarter" idx="11"/>
          </p:nvPr>
        </p:nvSpPr>
        <p:spPr/>
        <p:txBody>
          <a:bodyPr/>
          <a:lstStyle/>
          <a:p>
            <a:endParaRPr lang="es-ES" dirty="0">
              <a:solidFill>
                <a:srgbClr val="5B6973"/>
              </a:solidFill>
            </a:endParaRPr>
          </a:p>
        </p:txBody>
      </p:sp>
      <p:sp>
        <p:nvSpPr>
          <p:cNvPr id="9" name="8 Marcador de número de diapositiva"/>
          <p:cNvSpPr>
            <a:spLocks noGrp="1"/>
          </p:cNvSpPr>
          <p:nvPr>
            <p:ph type="sldNum" sz="quarter" idx="12"/>
          </p:nvPr>
        </p:nvSpPr>
        <p:spPr/>
        <p:txBody>
          <a:bodyPr/>
          <a:lstStyle/>
          <a:p>
            <a:fld id="{E1767872-EB5B-43A8-B3BC-0E350CC73675}" type="slidenum">
              <a:rPr lang="es-ES" smtClean="0">
                <a:solidFill>
                  <a:srgbClr val="5B6973"/>
                </a:solidFill>
              </a:rPr>
              <a:pPr/>
              <a:t>‹Nº›</a:t>
            </a:fld>
            <a:endParaRPr lang="es-ES" dirty="0">
              <a:solidFill>
                <a:srgbClr val="5B6973"/>
              </a:solidFill>
            </a:endParaRPr>
          </a:p>
        </p:txBody>
      </p:sp>
      <p:sp>
        <p:nvSpPr>
          <p:cNvPr id="11" name="10 Marcador de contenido"/>
          <p:cNvSpPr>
            <a:spLocks noGrp="1"/>
          </p:cNvSpPr>
          <p:nvPr>
            <p:ph sz="quarter" idx="2"/>
          </p:nvPr>
        </p:nvSpPr>
        <p:spPr>
          <a:xfrm>
            <a:off x="457200" y="2133600"/>
            <a:ext cx="4038600" cy="40386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13" name="12 Marcador de contenido"/>
          <p:cNvSpPr>
            <a:spLocks noGrp="1"/>
          </p:cNvSpPr>
          <p:nvPr>
            <p:ph sz="quarter" idx="4"/>
          </p:nvPr>
        </p:nvSpPr>
        <p:spPr>
          <a:xfrm>
            <a:off x="4648200" y="2133600"/>
            <a:ext cx="4038600" cy="40386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extLst>
      <p:ext uri="{BB962C8B-B14F-4D97-AF65-F5344CB8AC3E}">
        <p14:creationId xmlns:p14="http://schemas.microsoft.com/office/powerpoint/2010/main" val="1574178992"/>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vert="horz"/>
          <a:lstStyle/>
          <a:p>
            <a:r>
              <a:rPr lang="es-ES_tradnl" smtClean="0"/>
              <a:t>Clic para editar título</a:t>
            </a:r>
            <a:endParaRPr lang="es-ES"/>
          </a:p>
        </p:txBody>
      </p:sp>
    </p:spTree>
    <p:extLst>
      <p:ext uri="{BB962C8B-B14F-4D97-AF65-F5344CB8AC3E}">
        <p14:creationId xmlns:p14="http://schemas.microsoft.com/office/powerpoint/2010/main" val="2015895874"/>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Tree>
    <p:extLst>
      <p:ext uri="{BB962C8B-B14F-4D97-AF65-F5344CB8AC3E}">
        <p14:creationId xmlns:p14="http://schemas.microsoft.com/office/powerpoint/2010/main" val="2281950073"/>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a:prstGeom prst="rect">
            <a:avLst/>
          </a:prstGeom>
        </p:spPr>
        <p:txBody>
          <a:bodyPr vert="horz" anchor="b"/>
          <a:lstStyle>
            <a:lvl1pPr algn="l">
              <a:defRPr sz="2000" b="1"/>
            </a:lvl1pPr>
          </a:lstStyle>
          <a:p>
            <a:r>
              <a:rPr lang="es-ES_tradnl" smtClean="0"/>
              <a:t>Clic para editar título</a:t>
            </a:r>
            <a:endParaRPr lang="es-ES"/>
          </a:p>
        </p:txBody>
      </p:sp>
      <p:sp>
        <p:nvSpPr>
          <p:cNvPr id="3" name="Marcador de contenido 2"/>
          <p:cNvSpPr>
            <a:spLocks noGrp="1"/>
          </p:cNvSpPr>
          <p:nvPr>
            <p:ph idx="1"/>
          </p:nvPr>
        </p:nvSpPr>
        <p:spPr>
          <a:xfrm>
            <a:off x="3575050" y="273050"/>
            <a:ext cx="5111750" cy="5853113"/>
          </a:xfrm>
          <a:prstGeom prst="rect">
            <a:avLst/>
          </a:prstGeom>
        </p:spPr>
        <p:txBody>
          <a:bodyPr vert="horz"/>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
        <p:nvSpPr>
          <p:cNvPr id="4" name="Marcador de texto 3"/>
          <p:cNvSpPr>
            <a:spLocks noGrp="1"/>
          </p:cNvSpPr>
          <p:nvPr>
            <p:ph type="body" sz="half" idx="2"/>
          </p:nvPr>
        </p:nvSpPr>
        <p:spPr>
          <a:xfrm>
            <a:off x="457200" y="1435100"/>
            <a:ext cx="3008313" cy="4691063"/>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Tree>
    <p:extLst>
      <p:ext uri="{BB962C8B-B14F-4D97-AF65-F5344CB8AC3E}">
        <p14:creationId xmlns:p14="http://schemas.microsoft.com/office/powerpoint/2010/main" val="33779948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a:prstGeom prst="rect">
            <a:avLst/>
          </a:prstGeom>
        </p:spPr>
        <p:txBody>
          <a:bodyPr vert="horz" anchor="b"/>
          <a:lstStyle>
            <a:lvl1pPr algn="l">
              <a:defRPr sz="2000" b="1"/>
            </a:lvl1pPr>
          </a:lstStyle>
          <a:p>
            <a:r>
              <a:rPr lang="es-ES_tradnl" smtClean="0"/>
              <a:t>Clic para editar título</a:t>
            </a:r>
            <a:endParaRPr lang="es-ES"/>
          </a:p>
        </p:txBody>
      </p:sp>
      <p:sp>
        <p:nvSpPr>
          <p:cNvPr id="3" name="Marcador de posición de imagen 2"/>
          <p:cNvSpPr>
            <a:spLocks noGrp="1"/>
          </p:cNvSpPr>
          <p:nvPr>
            <p:ph type="pic" idx="1"/>
          </p:nvPr>
        </p:nvSpPr>
        <p:spPr>
          <a:xfrm>
            <a:off x="1792288" y="612775"/>
            <a:ext cx="5486400" cy="4114800"/>
          </a:xfrm>
          <a:prstGeom prst="rect">
            <a:avLst/>
          </a:prstGeom>
        </p:spPr>
        <p:txBody>
          <a:bodyPr vert="horz"/>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smtClean="0"/>
          </a:p>
        </p:txBody>
      </p:sp>
      <p:sp>
        <p:nvSpPr>
          <p:cNvPr id="4" name="Marcador de texto 3"/>
          <p:cNvSpPr>
            <a:spLocks noGrp="1"/>
          </p:cNvSpPr>
          <p:nvPr>
            <p:ph type="body" sz="half" idx="2"/>
          </p:nvPr>
        </p:nvSpPr>
        <p:spPr>
          <a:xfrm>
            <a:off x="1792288" y="5367338"/>
            <a:ext cx="5486400" cy="804862"/>
          </a:xfrm>
          <a:prstGeom prst="rect">
            <a:avLst/>
          </a:prstGeom>
        </p:spPr>
        <p:txBody>
          <a:bodyPr vert="horz"/>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_tradnl" smtClean="0"/>
              <a:t>Haga clic para modificar el estilo de texto del patrón</a:t>
            </a:r>
          </a:p>
        </p:txBody>
      </p:sp>
    </p:spTree>
    <p:extLst>
      <p:ext uri="{BB962C8B-B14F-4D97-AF65-F5344CB8AC3E}">
        <p14:creationId xmlns:p14="http://schemas.microsoft.com/office/powerpoint/2010/main" val="4069173990"/>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4638"/>
            <a:ext cx="8229600" cy="1143000"/>
          </a:xfrm>
          <a:prstGeom prst="rect">
            <a:avLst/>
          </a:prstGeom>
        </p:spPr>
        <p:txBody>
          <a:bodyPr vert="horz"/>
          <a:lstStyle/>
          <a:p>
            <a:r>
              <a:rPr lang="es-ES_tradnl" smtClean="0"/>
              <a:t>Clic para editar título</a:t>
            </a:r>
            <a:endParaRPr lang="es-ES"/>
          </a:p>
        </p:txBody>
      </p:sp>
      <p:sp>
        <p:nvSpPr>
          <p:cNvPr id="3" name="Marcador de texto vertical 2"/>
          <p:cNvSpPr>
            <a:spLocks noGrp="1"/>
          </p:cNvSpPr>
          <p:nvPr>
            <p:ph type="body" orient="vert" idx="1"/>
          </p:nvPr>
        </p:nvSpPr>
        <p:spPr>
          <a:xfrm>
            <a:off x="457200" y="1600200"/>
            <a:ext cx="8229600" cy="4525963"/>
          </a:xfrm>
          <a:prstGeom prst="rect">
            <a:avLst/>
          </a:prstGeo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Tree>
    <p:extLst>
      <p:ext uri="{BB962C8B-B14F-4D97-AF65-F5344CB8AC3E}">
        <p14:creationId xmlns:p14="http://schemas.microsoft.com/office/powerpoint/2010/main" val="2307489057"/>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a:prstGeom prst="rect">
            <a:avLst/>
          </a:prstGeom>
        </p:spPr>
        <p:txBody>
          <a:bodyPr vert="eaVert"/>
          <a:lstStyle/>
          <a:p>
            <a:r>
              <a:rPr lang="es-ES_tradnl" smtClean="0"/>
              <a:t>Clic para editar título</a:t>
            </a:r>
            <a:endParaRPr lang="es-ES"/>
          </a:p>
        </p:txBody>
      </p:sp>
      <p:sp>
        <p:nvSpPr>
          <p:cNvPr id="3" name="Marcador de texto vertical 2"/>
          <p:cNvSpPr>
            <a:spLocks noGrp="1"/>
          </p:cNvSpPr>
          <p:nvPr>
            <p:ph type="body" orient="vert" idx="1"/>
          </p:nvPr>
        </p:nvSpPr>
        <p:spPr>
          <a:xfrm>
            <a:off x="457200" y="274638"/>
            <a:ext cx="6019800" cy="5851525"/>
          </a:xfrm>
          <a:prstGeom prst="rect">
            <a:avLst/>
          </a:prstGeom>
        </p:spPr>
        <p:txBody>
          <a:bodyPr vert="eaVert"/>
          <a:lstStyle/>
          <a:p>
            <a:pPr lvl="0"/>
            <a:r>
              <a:rPr lang="es-ES_tradnl" smtClean="0"/>
              <a:t>Haga clic para modificar el estilo de texto del patrón</a:t>
            </a:r>
          </a:p>
          <a:p>
            <a:pPr lvl="1"/>
            <a:r>
              <a:rPr lang="es-ES_tradnl" smtClean="0"/>
              <a:t>Segundo nivel</a:t>
            </a:r>
          </a:p>
          <a:p>
            <a:pPr lvl="2"/>
            <a:r>
              <a:rPr lang="es-ES_tradnl" smtClean="0"/>
              <a:t>Tercer nivel</a:t>
            </a:r>
          </a:p>
          <a:p>
            <a:pPr lvl="3"/>
            <a:r>
              <a:rPr lang="es-ES_tradnl" smtClean="0"/>
              <a:t>Cuarto nivel</a:t>
            </a:r>
          </a:p>
          <a:p>
            <a:pPr lvl="4"/>
            <a:r>
              <a:rPr lang="es-ES_tradnl" smtClean="0"/>
              <a:t>Quinto nivel</a:t>
            </a:r>
            <a:endParaRPr lang="es-ES"/>
          </a:p>
        </p:txBody>
      </p:sp>
    </p:spTree>
    <p:extLst>
      <p:ext uri="{BB962C8B-B14F-4D97-AF65-F5344CB8AC3E}">
        <p14:creationId xmlns:p14="http://schemas.microsoft.com/office/powerpoint/2010/main" val="27858145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28600"/>
            <a:ext cx="8229600" cy="914400"/>
          </a:xfrm>
        </p:spPr>
        <p:txBody>
          <a:body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7FE89C79-97AD-4033-8E77-CF1030D7D75A}" type="datetimeFigureOut">
              <a:rPr lang="es-ES" smtClean="0">
                <a:solidFill>
                  <a:srgbClr val="5B6973"/>
                </a:solidFill>
              </a:rPr>
              <a:pPr/>
              <a:t>24/07/2024</a:t>
            </a:fld>
            <a:endParaRPr lang="es-ES" dirty="0">
              <a:solidFill>
                <a:srgbClr val="5B6973"/>
              </a:solidFill>
            </a:endParaRPr>
          </a:p>
        </p:txBody>
      </p:sp>
      <p:sp>
        <p:nvSpPr>
          <p:cNvPr id="4" name="3 Marcador de pie de página"/>
          <p:cNvSpPr>
            <a:spLocks noGrp="1"/>
          </p:cNvSpPr>
          <p:nvPr>
            <p:ph type="ftr" sz="quarter" idx="11"/>
          </p:nvPr>
        </p:nvSpPr>
        <p:spPr/>
        <p:txBody>
          <a:bodyPr/>
          <a:lstStyle/>
          <a:p>
            <a:endParaRPr lang="es-ES" dirty="0">
              <a:solidFill>
                <a:srgbClr val="5B6973"/>
              </a:solidFill>
            </a:endParaRPr>
          </a:p>
        </p:txBody>
      </p:sp>
      <p:sp>
        <p:nvSpPr>
          <p:cNvPr id="5" name="4 Marcador de número de diapositiva"/>
          <p:cNvSpPr>
            <a:spLocks noGrp="1"/>
          </p:cNvSpPr>
          <p:nvPr>
            <p:ph type="sldNum" sz="quarter" idx="12"/>
          </p:nvPr>
        </p:nvSpPr>
        <p:spPr/>
        <p:txBody>
          <a:bodyPr/>
          <a:lstStyle/>
          <a:p>
            <a:fld id="{E1767872-EB5B-43A8-B3BC-0E350CC73675}" type="slidenum">
              <a:rPr lang="es-ES" smtClean="0">
                <a:solidFill>
                  <a:srgbClr val="5B6973"/>
                </a:solidFill>
              </a:rPr>
              <a:pPr/>
              <a:t>‹Nº›</a:t>
            </a:fld>
            <a:endParaRPr lang="es-ES" dirty="0">
              <a:solidFill>
                <a:srgbClr val="5B6973"/>
              </a:solidFill>
            </a:endParaRPr>
          </a:p>
        </p:txBody>
      </p:sp>
      <p:sp>
        <p:nvSpPr>
          <p:cNvPr id="6" name="5 Triángulo isósceles"/>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Tree>
    <p:extLst>
      <p:ext uri="{BB962C8B-B14F-4D97-AF65-F5344CB8AC3E}">
        <p14:creationId xmlns:p14="http://schemas.microsoft.com/office/powerpoint/2010/main" val="30355508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FE89C79-97AD-4033-8E77-CF1030D7D75A}" type="datetimeFigureOut">
              <a:rPr lang="es-ES" smtClean="0">
                <a:solidFill>
                  <a:srgbClr val="5B6973"/>
                </a:solidFill>
              </a:rPr>
              <a:pPr/>
              <a:t>24/07/2024</a:t>
            </a:fld>
            <a:endParaRPr lang="es-ES" dirty="0">
              <a:solidFill>
                <a:srgbClr val="5B6973"/>
              </a:solidFill>
            </a:endParaRPr>
          </a:p>
        </p:txBody>
      </p:sp>
      <p:sp>
        <p:nvSpPr>
          <p:cNvPr id="3" name="2 Marcador de pie de página"/>
          <p:cNvSpPr>
            <a:spLocks noGrp="1"/>
          </p:cNvSpPr>
          <p:nvPr>
            <p:ph type="ftr" sz="quarter" idx="11"/>
          </p:nvPr>
        </p:nvSpPr>
        <p:spPr/>
        <p:txBody>
          <a:bodyPr/>
          <a:lstStyle/>
          <a:p>
            <a:endParaRPr lang="es-ES" dirty="0">
              <a:solidFill>
                <a:srgbClr val="5B6973"/>
              </a:solidFill>
            </a:endParaRPr>
          </a:p>
        </p:txBody>
      </p:sp>
      <p:sp>
        <p:nvSpPr>
          <p:cNvPr id="4" name="3 Marcador de número de diapositiva"/>
          <p:cNvSpPr>
            <a:spLocks noGrp="1"/>
          </p:cNvSpPr>
          <p:nvPr>
            <p:ph type="sldNum" sz="quarter" idx="12"/>
          </p:nvPr>
        </p:nvSpPr>
        <p:spPr/>
        <p:txBody>
          <a:bodyPr/>
          <a:lstStyle/>
          <a:p>
            <a:fld id="{E1767872-EB5B-43A8-B3BC-0E350CC73675}" type="slidenum">
              <a:rPr lang="es-ES" smtClean="0">
                <a:solidFill>
                  <a:srgbClr val="5B6973"/>
                </a:solidFill>
              </a:rPr>
              <a:pPr/>
              <a:t>‹Nº›</a:t>
            </a:fld>
            <a:endParaRPr lang="es-ES" dirty="0">
              <a:solidFill>
                <a:srgbClr val="5B6973"/>
              </a:solidFill>
            </a:endParaRPr>
          </a:p>
        </p:txBody>
      </p:sp>
      <p:sp>
        <p:nvSpPr>
          <p:cNvPr id="5" name="4 Conector recto"/>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6" name="5 Triángulo isósceles"/>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Tree>
    <p:extLst>
      <p:ext uri="{BB962C8B-B14F-4D97-AF65-F5344CB8AC3E}">
        <p14:creationId xmlns:p14="http://schemas.microsoft.com/office/powerpoint/2010/main" val="1214145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ea"/>
                <a:cs typeface="+mn-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7FE89C79-97AD-4033-8E77-CF1030D7D75A}" type="datetimeFigureOut">
              <a:rPr lang="es-ES" smtClean="0">
                <a:solidFill>
                  <a:srgbClr val="5B6973"/>
                </a:solidFill>
              </a:rPr>
              <a:pPr/>
              <a:t>24/07/2024</a:t>
            </a:fld>
            <a:endParaRPr lang="es-ES" dirty="0">
              <a:solidFill>
                <a:srgbClr val="5B6973"/>
              </a:solidFill>
            </a:endParaRPr>
          </a:p>
        </p:txBody>
      </p:sp>
      <p:sp>
        <p:nvSpPr>
          <p:cNvPr id="6" name="5 Marcador de pie de página"/>
          <p:cNvSpPr>
            <a:spLocks noGrp="1"/>
          </p:cNvSpPr>
          <p:nvPr>
            <p:ph type="ftr" sz="quarter" idx="11"/>
          </p:nvPr>
        </p:nvSpPr>
        <p:spPr/>
        <p:txBody>
          <a:bodyPr/>
          <a:lstStyle/>
          <a:p>
            <a:endParaRPr lang="es-ES" dirty="0">
              <a:solidFill>
                <a:srgbClr val="5B6973"/>
              </a:solidFill>
            </a:endParaRPr>
          </a:p>
        </p:txBody>
      </p:sp>
      <p:sp>
        <p:nvSpPr>
          <p:cNvPr id="7" name="6 Marcador de número de diapositiva"/>
          <p:cNvSpPr>
            <a:spLocks noGrp="1"/>
          </p:cNvSpPr>
          <p:nvPr>
            <p:ph type="sldNum" sz="quarter" idx="12"/>
          </p:nvPr>
        </p:nvSpPr>
        <p:spPr/>
        <p:txBody>
          <a:bodyPr/>
          <a:lstStyle/>
          <a:p>
            <a:fld id="{E1767872-EB5B-43A8-B3BC-0E350CC73675}" type="slidenum">
              <a:rPr lang="es-ES" smtClean="0">
                <a:solidFill>
                  <a:srgbClr val="5B6973"/>
                </a:solidFill>
              </a:rPr>
              <a:pPr/>
              <a:t>‹Nº›</a:t>
            </a:fld>
            <a:endParaRPr lang="es-ES" dirty="0">
              <a:solidFill>
                <a:srgbClr val="5B6973"/>
              </a:solidFill>
            </a:endParaRPr>
          </a:p>
        </p:txBody>
      </p:sp>
      <p:sp>
        <p:nvSpPr>
          <p:cNvPr id="8" name="7 Conector recto"/>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0" name="9 Conector recto"/>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9" name="8 Triángulo isósceles"/>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2" name="11 Marcador de contenido"/>
          <p:cNvSpPr>
            <a:spLocks noGrp="1"/>
          </p:cNvSpPr>
          <p:nvPr>
            <p:ph sz="quarter" idx="1"/>
          </p:nvPr>
        </p:nvSpPr>
        <p:spPr>
          <a:xfrm>
            <a:off x="304800" y="304800"/>
            <a:ext cx="5715000" cy="5715000"/>
          </a:xfrm>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Tree>
    <p:extLst>
      <p:ext uri="{BB962C8B-B14F-4D97-AF65-F5344CB8AC3E}">
        <p14:creationId xmlns:p14="http://schemas.microsoft.com/office/powerpoint/2010/main" val="3137436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bg>
      <p:bgRef idx="1001">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kumimoji="0" lang="es-ES" smtClean="0"/>
              <a:t>Haga clic para modificar el estilo de título del patrón</a:t>
            </a:r>
            <a:endParaRPr kumimoji="0" lang="en-US"/>
          </a:p>
        </p:txBody>
      </p:sp>
      <p:sp>
        <p:nvSpPr>
          <p:cNvPr id="3" name="2 Marcador de posición de imagen"/>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kumimoji="0" lang="es-ES" dirty="0" smtClean="0"/>
              <a:t>Haga clic en el icono para agregar una imagen</a:t>
            </a:r>
            <a:endParaRPr kumimoji="0" lang="en-US" dirty="0"/>
          </a:p>
        </p:txBody>
      </p:sp>
      <p:sp>
        <p:nvSpPr>
          <p:cNvPr id="4" name="3 Marcador de texto"/>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7FE89C79-97AD-4033-8E77-CF1030D7D75A}" type="datetimeFigureOut">
              <a:rPr lang="es-ES" smtClean="0">
                <a:solidFill>
                  <a:srgbClr val="E7ECED"/>
                </a:solidFill>
              </a:rPr>
              <a:pPr/>
              <a:t>24/07/2024</a:t>
            </a:fld>
            <a:endParaRPr lang="es-ES" dirty="0">
              <a:solidFill>
                <a:srgbClr val="E7ECED"/>
              </a:solidFill>
            </a:endParaRPr>
          </a:p>
        </p:txBody>
      </p:sp>
      <p:sp>
        <p:nvSpPr>
          <p:cNvPr id="6" name="5 Marcador de pie de página"/>
          <p:cNvSpPr>
            <a:spLocks noGrp="1"/>
          </p:cNvSpPr>
          <p:nvPr>
            <p:ph type="ftr" sz="quarter" idx="11"/>
          </p:nvPr>
        </p:nvSpPr>
        <p:spPr/>
        <p:txBody>
          <a:bodyPr/>
          <a:lstStyle/>
          <a:p>
            <a:endParaRPr lang="es-ES" dirty="0">
              <a:solidFill>
                <a:srgbClr val="E7ECED"/>
              </a:solidFill>
            </a:endParaRPr>
          </a:p>
        </p:txBody>
      </p:sp>
      <p:sp>
        <p:nvSpPr>
          <p:cNvPr id="7" name="6 Marcador de número de diapositiva"/>
          <p:cNvSpPr>
            <a:spLocks noGrp="1"/>
          </p:cNvSpPr>
          <p:nvPr>
            <p:ph type="sldNum" sz="quarter" idx="12"/>
          </p:nvPr>
        </p:nvSpPr>
        <p:spPr/>
        <p:txBody>
          <a:bodyPr/>
          <a:lstStyle/>
          <a:p>
            <a:fld id="{E1767872-EB5B-43A8-B3BC-0E350CC73675}" type="slidenum">
              <a:rPr lang="es-ES" smtClean="0">
                <a:solidFill>
                  <a:srgbClr val="E7ECED"/>
                </a:solidFill>
              </a:rPr>
              <a:pPr/>
              <a:t>‹Nº›</a:t>
            </a:fld>
            <a:endParaRPr lang="es-ES" dirty="0">
              <a:solidFill>
                <a:srgbClr val="E7ECED"/>
              </a:solidFill>
            </a:endParaRPr>
          </a:p>
        </p:txBody>
      </p:sp>
      <p:sp>
        <p:nvSpPr>
          <p:cNvPr id="8" name="7 Conector recto"/>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solidFill>
                <a:prstClr val="white"/>
              </a:solidFill>
            </a:endParaRPr>
          </a:p>
        </p:txBody>
      </p:sp>
      <p:sp>
        <p:nvSpPr>
          <p:cNvPr id="9" name="8 Triángulo isósceles"/>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
        <p:nvSpPr>
          <p:cNvPr id="10" name="9 Rectángulo"/>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Tree>
    <p:extLst>
      <p:ext uri="{BB962C8B-B14F-4D97-AF65-F5344CB8AC3E}">
        <p14:creationId xmlns:p14="http://schemas.microsoft.com/office/powerpoint/2010/main" val="2238554585"/>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13" Type="http://schemas.openxmlformats.org/officeDocument/2006/relationships/image" Target="../media/image4.png"/><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13" Type="http://schemas.openxmlformats.org/officeDocument/2006/relationships/image" Target="../media/image4.png"/><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Marcador de título"/>
          <p:cNvSpPr>
            <a:spLocks noGrp="1"/>
          </p:cNvSpPr>
          <p:nvPr>
            <p:ph type="title"/>
          </p:nvPr>
        </p:nvSpPr>
        <p:spPr>
          <a:xfrm>
            <a:off x="457200" y="152400"/>
            <a:ext cx="8229600" cy="990600"/>
          </a:xfrm>
          <a:prstGeom prst="rect">
            <a:avLst/>
          </a:prstGeom>
        </p:spPr>
        <p:txBody>
          <a:bodyPr vert="horz" anchor="b" anchorCtr="0">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7FE89C79-97AD-4033-8E77-CF1030D7D75A}" type="datetimeFigureOut">
              <a:rPr lang="es-ES" smtClean="0">
                <a:solidFill>
                  <a:srgbClr val="5B6973"/>
                </a:solidFill>
              </a:rPr>
              <a:pPr/>
              <a:t>24/07/2024</a:t>
            </a:fld>
            <a:endParaRPr lang="es-ES" dirty="0">
              <a:solidFill>
                <a:srgbClr val="5B6973"/>
              </a:solidFill>
            </a:endParaRPr>
          </a:p>
        </p:txBody>
      </p:sp>
      <p:sp>
        <p:nvSpPr>
          <p:cNvPr id="3" name="2 Marcador de pie de página"/>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s-ES" dirty="0">
              <a:solidFill>
                <a:srgbClr val="5B6973"/>
              </a:solidFill>
            </a:endParaRPr>
          </a:p>
        </p:txBody>
      </p:sp>
      <p:sp>
        <p:nvSpPr>
          <p:cNvPr id="23" name="22 Marcador de número de diapositiva"/>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E1767872-EB5B-43A8-B3BC-0E350CC73675}" type="slidenum">
              <a:rPr lang="es-ES" smtClean="0">
                <a:solidFill>
                  <a:srgbClr val="5B6973"/>
                </a:solidFill>
              </a:rPr>
              <a:pPr/>
              <a:t>‹Nº›</a:t>
            </a:fld>
            <a:endParaRPr lang="es-ES" dirty="0">
              <a:solidFill>
                <a:srgbClr val="5B6973"/>
              </a:solidFill>
            </a:endParaRPr>
          </a:p>
        </p:txBody>
      </p:sp>
      <p:sp>
        <p:nvSpPr>
          <p:cNvPr id="28" name="27 Conector recto"/>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29" name="28 Conector recto"/>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0" name="9 Triángulo isósceles"/>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Tree>
    <p:extLst>
      <p:ext uri="{BB962C8B-B14F-4D97-AF65-F5344CB8AC3E}">
        <p14:creationId xmlns:p14="http://schemas.microsoft.com/office/powerpoint/2010/main" val="30101404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21 Marcador de título"/>
          <p:cNvSpPr>
            <a:spLocks noGrp="1"/>
          </p:cNvSpPr>
          <p:nvPr>
            <p:ph type="title"/>
          </p:nvPr>
        </p:nvSpPr>
        <p:spPr>
          <a:xfrm>
            <a:off x="457200" y="152400"/>
            <a:ext cx="8229600" cy="990600"/>
          </a:xfrm>
          <a:prstGeom prst="rect">
            <a:avLst/>
          </a:prstGeom>
        </p:spPr>
        <p:txBody>
          <a:bodyPr vert="horz" anchor="b" anchorCtr="0">
            <a:normAutofit/>
          </a:bodyPr>
          <a:lstStyle/>
          <a:p>
            <a:r>
              <a:rPr kumimoji="0" lang="es-ES" smtClean="0"/>
              <a:t>Haga clic para modificar el estilo de título del patrón</a:t>
            </a:r>
            <a:endParaRPr kumimoji="0" lang="en-US"/>
          </a:p>
        </p:txBody>
      </p:sp>
      <p:sp>
        <p:nvSpPr>
          <p:cNvPr id="13" name="12 Marcador de texto"/>
          <p:cNvSpPr>
            <a:spLocks noGrp="1"/>
          </p:cNvSpPr>
          <p:nvPr>
            <p:ph type="body" idx="1"/>
          </p:nvPr>
        </p:nvSpPr>
        <p:spPr>
          <a:xfrm>
            <a:off x="457200" y="1219200"/>
            <a:ext cx="8229600" cy="4910328"/>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4" name="13 Marcador de fecha"/>
          <p:cNvSpPr>
            <a:spLocks noGrp="1"/>
          </p:cNvSpPr>
          <p:nvPr>
            <p:ph type="dt" sz="half" idx="2"/>
          </p:nvPr>
        </p:nvSpPr>
        <p:spPr>
          <a:xfrm>
            <a:off x="6400800" y="6356350"/>
            <a:ext cx="2289048" cy="365760"/>
          </a:xfrm>
          <a:prstGeom prst="rect">
            <a:avLst/>
          </a:prstGeom>
        </p:spPr>
        <p:txBody>
          <a:bodyPr vert="horz"/>
          <a:lstStyle>
            <a:lvl1pPr algn="l" eaLnBrk="1" latinLnBrk="0" hangingPunct="1">
              <a:defRPr kumimoji="0" sz="1400">
                <a:solidFill>
                  <a:schemeClr val="tx2"/>
                </a:solidFill>
              </a:defRPr>
            </a:lvl1pPr>
          </a:lstStyle>
          <a:p>
            <a:fld id="{7FE89C79-97AD-4033-8E77-CF1030D7D75A}" type="datetimeFigureOut">
              <a:rPr lang="es-ES" smtClean="0">
                <a:solidFill>
                  <a:srgbClr val="5B6973"/>
                </a:solidFill>
              </a:rPr>
              <a:pPr/>
              <a:t>24/07/2024</a:t>
            </a:fld>
            <a:endParaRPr lang="es-ES" dirty="0">
              <a:solidFill>
                <a:srgbClr val="5B6973"/>
              </a:solidFill>
            </a:endParaRPr>
          </a:p>
        </p:txBody>
      </p:sp>
      <p:sp>
        <p:nvSpPr>
          <p:cNvPr id="3" name="2 Marcador de pie de página"/>
          <p:cNvSpPr>
            <a:spLocks noGrp="1"/>
          </p:cNvSpPr>
          <p:nvPr>
            <p:ph type="ftr" sz="quarter" idx="3"/>
          </p:nvPr>
        </p:nvSpPr>
        <p:spPr>
          <a:xfrm>
            <a:off x="2898648" y="6356350"/>
            <a:ext cx="3505200" cy="365760"/>
          </a:xfrm>
          <a:prstGeom prst="rect">
            <a:avLst/>
          </a:prstGeom>
        </p:spPr>
        <p:txBody>
          <a:bodyPr vert="horz"/>
          <a:lstStyle>
            <a:lvl1pPr algn="r" eaLnBrk="1" latinLnBrk="0" hangingPunct="1">
              <a:defRPr kumimoji="0" sz="1400">
                <a:solidFill>
                  <a:schemeClr val="tx2"/>
                </a:solidFill>
              </a:defRPr>
            </a:lvl1pPr>
          </a:lstStyle>
          <a:p>
            <a:endParaRPr lang="es-ES" dirty="0">
              <a:solidFill>
                <a:srgbClr val="5B6973"/>
              </a:solidFill>
            </a:endParaRPr>
          </a:p>
        </p:txBody>
      </p:sp>
      <p:sp>
        <p:nvSpPr>
          <p:cNvPr id="23" name="22 Marcador de número de diapositiva"/>
          <p:cNvSpPr>
            <a:spLocks noGrp="1"/>
          </p:cNvSpPr>
          <p:nvPr>
            <p:ph type="sldNum" sz="quarter" idx="4"/>
          </p:nvPr>
        </p:nvSpPr>
        <p:spPr>
          <a:xfrm>
            <a:off x="612648" y="6356350"/>
            <a:ext cx="1981200" cy="365760"/>
          </a:xfrm>
          <a:prstGeom prst="rect">
            <a:avLst/>
          </a:prstGeom>
        </p:spPr>
        <p:txBody>
          <a:bodyPr vert="horz"/>
          <a:lstStyle>
            <a:lvl1pPr algn="l" eaLnBrk="1" latinLnBrk="0" hangingPunct="1">
              <a:defRPr kumimoji="0" sz="1400">
                <a:solidFill>
                  <a:schemeClr val="tx2"/>
                </a:solidFill>
              </a:defRPr>
            </a:lvl1pPr>
          </a:lstStyle>
          <a:p>
            <a:fld id="{E1767872-EB5B-43A8-B3BC-0E350CC73675}" type="slidenum">
              <a:rPr lang="es-ES" smtClean="0">
                <a:solidFill>
                  <a:srgbClr val="5B6973"/>
                </a:solidFill>
              </a:rPr>
              <a:pPr/>
              <a:t>‹Nº›</a:t>
            </a:fld>
            <a:endParaRPr lang="es-ES" dirty="0">
              <a:solidFill>
                <a:srgbClr val="5B6973"/>
              </a:solidFill>
            </a:endParaRPr>
          </a:p>
        </p:txBody>
      </p:sp>
      <p:sp>
        <p:nvSpPr>
          <p:cNvPr id="28" name="27 Conector recto"/>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29" name="28 Conector recto"/>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solidFill>
                <a:prstClr val="black"/>
              </a:solidFill>
            </a:endParaRPr>
          </a:p>
        </p:txBody>
      </p:sp>
      <p:sp>
        <p:nvSpPr>
          <p:cNvPr id="10" name="9 Triángulo isósceles"/>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solidFill>
                <a:prstClr val="white"/>
              </a:solidFill>
            </a:endParaRPr>
          </a:p>
        </p:txBody>
      </p:sp>
    </p:spTree>
    <p:extLst>
      <p:ext uri="{BB962C8B-B14F-4D97-AF65-F5344CB8AC3E}">
        <p14:creationId xmlns:p14="http://schemas.microsoft.com/office/powerpoint/2010/main" val="356069985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kumimoji="0"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kumimoji="0"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kumimoji="0"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kumimoji="0"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kumimoji="0"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kumimoji="0"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kumimoji="0"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kumimoji="0"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kumimoji="0" lang="en-US" sz="1200" kern="1200" smtClean="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s-ES" smtClean="0"/>
              <a:t>Haga clic para modificar el estilo de título del patrón</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FADB567A-53D5-42F1-A0ED-C3181F8AE35F}" type="datetimeFigureOut">
              <a:rPr lang="es-MX" smtClean="0"/>
              <a:t>24/07/2024</a:t>
            </a:fld>
            <a:endParaRPr lang="es-MX"/>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s-MX"/>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E553DC62-251A-49B4-9ED6-AEE874BA232B}" type="slidenum">
              <a:rPr lang="es-MX" smtClean="0"/>
              <a:t>‹Nº›</a:t>
            </a:fld>
            <a:endParaRPr lang="es-MX"/>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MX"/>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MX"/>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FE89C79-97AD-4033-8E77-CF1030D7D75A}" type="datetimeFigureOut">
              <a:rPr lang="es-ES" smtClean="0">
                <a:solidFill>
                  <a:srgbClr val="5B6973"/>
                </a:solidFill>
              </a:rPr>
              <a:pPr/>
              <a:t>24/07/2024</a:t>
            </a:fld>
            <a:endParaRPr lang="es-ES" dirty="0">
              <a:solidFill>
                <a:srgbClr val="5B6973"/>
              </a:solidFill>
            </a:endParaRPr>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 dirty="0">
              <a:solidFill>
                <a:srgbClr val="5B6973"/>
              </a:solidFill>
            </a:endParaRPr>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767872-EB5B-43A8-B3BC-0E350CC73675}" type="slidenum">
              <a:rPr lang="es-ES" smtClean="0">
                <a:solidFill>
                  <a:srgbClr val="5B6973"/>
                </a:solidFill>
              </a:rPr>
              <a:pPr/>
              <a:t>‹Nº›</a:t>
            </a:fld>
            <a:endParaRPr lang="es-ES" dirty="0">
              <a:solidFill>
                <a:srgbClr val="5B6973"/>
              </a:solidFill>
            </a:endParaRPr>
          </a:p>
        </p:txBody>
      </p:sp>
      <p:sp>
        <p:nvSpPr>
          <p:cNvPr id="7" name="Rectangle 8"/>
          <p:cNvSpPr>
            <a:spLocks noChangeArrowheads="1"/>
          </p:cNvSpPr>
          <p:nvPr userDrawn="1"/>
        </p:nvSpPr>
        <p:spPr bwMode="auto">
          <a:xfrm>
            <a:off x="827088" y="6669088"/>
            <a:ext cx="8316912" cy="188912"/>
          </a:xfrm>
          <a:prstGeom prst="rect">
            <a:avLst/>
          </a:prstGeom>
          <a:solidFill>
            <a:srgbClr val="84BD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defRPr/>
            </a:pPr>
            <a:endParaRPr lang="es-ES" u="sng">
              <a:solidFill>
                <a:srgbClr val="000000"/>
              </a:solidFill>
            </a:endParaRPr>
          </a:p>
        </p:txBody>
      </p:sp>
      <p:pic>
        <p:nvPicPr>
          <p:cNvPr id="8" name="Imagen 1" descr="+4psu.png"/>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594600" y="0"/>
            <a:ext cx="1549400" cy="703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17071390"/>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s-MX"/>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2" name="Rectangle 8"/>
          <p:cNvSpPr>
            <a:spLocks noChangeArrowheads="1"/>
          </p:cNvSpPr>
          <p:nvPr userDrawn="1"/>
        </p:nvSpPr>
        <p:spPr bwMode="auto">
          <a:xfrm>
            <a:off x="827088" y="6669088"/>
            <a:ext cx="8316912" cy="188912"/>
          </a:xfrm>
          <a:prstGeom prst="rect">
            <a:avLst/>
          </a:prstGeom>
          <a:solidFill>
            <a:srgbClr val="84BD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wrap="none" anchor="ctr"/>
          <a:lstStyle/>
          <a:p>
            <a:pPr fontAlgn="base">
              <a:spcBef>
                <a:spcPct val="0"/>
              </a:spcBef>
              <a:spcAft>
                <a:spcPct val="0"/>
              </a:spcAft>
              <a:defRPr/>
            </a:pPr>
            <a:endParaRPr lang="es-ES" u="sng">
              <a:solidFill>
                <a:srgbClr val="000000"/>
              </a:solidFill>
            </a:endParaRPr>
          </a:p>
        </p:txBody>
      </p:sp>
      <p:pic>
        <p:nvPicPr>
          <p:cNvPr id="1027" name="Imagen 1" descr="+4psu.png"/>
          <p:cNvPicPr>
            <a:picLocks noChangeAspect="1"/>
          </p:cNvPicPr>
          <p:nvPr userDrawn="1"/>
        </p:nvPicPr>
        <p:blipFill>
          <a:blip r:embed="rId13">
            <a:extLst>
              <a:ext uri="{28A0092B-C50C-407E-A947-70E740481C1C}">
                <a14:useLocalDpi xmlns:a14="http://schemas.microsoft.com/office/drawing/2010/main" val="0"/>
              </a:ext>
            </a:extLst>
          </a:blip>
          <a:srcRect/>
          <a:stretch>
            <a:fillRect/>
          </a:stretch>
        </p:blipFill>
        <p:spPr bwMode="auto">
          <a:xfrm>
            <a:off x="7594600" y="0"/>
            <a:ext cx="1549400" cy="703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6977839"/>
      </p:ext>
    </p:extLst>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iming>
    <p:tnLst>
      <p:par>
        <p:cTn id="1" dur="indefinite" restart="never" nodeType="tmRoot"/>
      </p:par>
    </p:tnLst>
  </p:timing>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ea typeface="ＭＳ Ｐゴシック" charset="0"/>
        </a:defRPr>
      </a:lvl2pPr>
      <a:lvl3pPr algn="ctr" rtl="0" eaLnBrk="0" fontAlgn="base" hangingPunct="0">
        <a:spcBef>
          <a:spcPct val="0"/>
        </a:spcBef>
        <a:spcAft>
          <a:spcPct val="0"/>
        </a:spcAft>
        <a:defRPr sz="4400">
          <a:solidFill>
            <a:schemeClr val="tx2"/>
          </a:solidFill>
          <a:latin typeface="Arial" charset="0"/>
          <a:ea typeface="ＭＳ Ｐゴシック" charset="0"/>
        </a:defRPr>
      </a:lvl3pPr>
      <a:lvl4pPr algn="ctr" rtl="0" eaLnBrk="0" fontAlgn="base" hangingPunct="0">
        <a:spcBef>
          <a:spcPct val="0"/>
        </a:spcBef>
        <a:spcAft>
          <a:spcPct val="0"/>
        </a:spcAft>
        <a:defRPr sz="4400">
          <a:solidFill>
            <a:schemeClr val="tx2"/>
          </a:solidFill>
          <a:latin typeface="Arial" charset="0"/>
          <a:ea typeface="ＭＳ Ｐゴシック" charset="0"/>
        </a:defRPr>
      </a:lvl4pPr>
      <a:lvl5pPr algn="ctr" rtl="0" eaLnBrk="0" fontAlgn="base" hangingPunct="0">
        <a:spcBef>
          <a:spcPct val="0"/>
        </a:spcBef>
        <a:spcAft>
          <a:spcPct val="0"/>
        </a:spcAft>
        <a:defRPr sz="4400">
          <a:solidFill>
            <a:schemeClr val="tx2"/>
          </a:solidFill>
          <a:latin typeface="Arial" charset="0"/>
          <a:ea typeface="ＭＳ Ｐゴシック" charset="0"/>
        </a:defRPr>
      </a:lvl5pPr>
      <a:lvl6pPr marL="457200" algn="ctr" rtl="0" fontAlgn="base">
        <a:spcBef>
          <a:spcPct val="0"/>
        </a:spcBef>
        <a:spcAft>
          <a:spcPct val="0"/>
        </a:spcAft>
        <a:defRPr sz="4400">
          <a:solidFill>
            <a:schemeClr val="tx2"/>
          </a:solidFill>
          <a:latin typeface="Arial" charset="0"/>
          <a:ea typeface="ＭＳ Ｐゴシック" charset="0"/>
        </a:defRPr>
      </a:lvl6pPr>
      <a:lvl7pPr marL="914400" algn="ctr" rtl="0" fontAlgn="base">
        <a:spcBef>
          <a:spcPct val="0"/>
        </a:spcBef>
        <a:spcAft>
          <a:spcPct val="0"/>
        </a:spcAft>
        <a:defRPr sz="4400">
          <a:solidFill>
            <a:schemeClr val="tx2"/>
          </a:solidFill>
          <a:latin typeface="Arial" charset="0"/>
          <a:ea typeface="ＭＳ Ｐゴシック" charset="0"/>
        </a:defRPr>
      </a:lvl7pPr>
      <a:lvl8pPr marL="1371600" algn="ctr" rtl="0" fontAlgn="base">
        <a:spcBef>
          <a:spcPct val="0"/>
        </a:spcBef>
        <a:spcAft>
          <a:spcPct val="0"/>
        </a:spcAft>
        <a:defRPr sz="4400">
          <a:solidFill>
            <a:schemeClr val="tx2"/>
          </a:solidFill>
          <a:latin typeface="Arial" charset="0"/>
          <a:ea typeface="ＭＳ Ｐゴシック" charset="0"/>
        </a:defRPr>
      </a:lvl8pPr>
      <a:lvl9pPr marL="1828800" algn="ctr" rtl="0" fontAlgn="base">
        <a:spcBef>
          <a:spcPct val="0"/>
        </a:spcBef>
        <a:spcAft>
          <a:spcPct val="0"/>
        </a:spcAft>
        <a:defRPr sz="4400">
          <a:solidFill>
            <a:schemeClr val="tx2"/>
          </a:solidFill>
          <a:latin typeface="Arial" charset="0"/>
          <a:ea typeface="ＭＳ Ｐゴシック"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s-E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2.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8.xml"/></Relationships>
</file>

<file path=ppt/slides/_rels/slide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40.xml"/></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slideLayout" Target="../slideLayouts/slideLayout51.xml"/><Relationship Id="rId1" Type="http://schemas.openxmlformats.org/officeDocument/2006/relationships/vmlDrawing" Target="../drawings/vmlDrawing1.vml"/><Relationship Id="rId5" Type="http://schemas.openxmlformats.org/officeDocument/2006/relationships/image" Target="../media/image6.wmf"/><Relationship Id="rId4" Type="http://schemas.openxmlformats.org/officeDocument/2006/relationships/oleObject" Target="../embeddings/oleObject1.bin"/></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1.xml"/></Relationships>
</file>

<file path=ppt/slides/_rels/slide5.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Layout" Target="../slideLayouts/slideLayout5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r>
              <a:rPr lang="es-MX" sz="5400" dirty="0" smtClean="0"/>
              <a:t>Resolución de Problemas</a:t>
            </a:r>
            <a:endParaRPr lang="es-MX" sz="5400" dirty="0"/>
          </a:p>
        </p:txBody>
      </p:sp>
      <p:sp>
        <p:nvSpPr>
          <p:cNvPr id="3" name="2 Subtítulo"/>
          <p:cNvSpPr>
            <a:spLocks noGrp="1"/>
          </p:cNvSpPr>
          <p:nvPr>
            <p:ph type="subTitle" idx="1"/>
          </p:nvPr>
        </p:nvSpPr>
        <p:spPr/>
        <p:txBody>
          <a:bodyPr>
            <a:noAutofit/>
          </a:bodyPr>
          <a:lstStyle/>
          <a:p>
            <a:r>
              <a:rPr lang="es-MX" sz="3600" dirty="0" smtClean="0"/>
              <a:t>Matemática 2024</a:t>
            </a:r>
          </a:p>
          <a:p>
            <a:r>
              <a:rPr lang="es-MX" sz="3600" dirty="0" err="1" smtClean="0"/>
              <a:t>LiceoEstela</a:t>
            </a:r>
            <a:r>
              <a:rPr lang="es-MX" sz="3600" dirty="0" smtClean="0"/>
              <a:t> Ávila Molina </a:t>
            </a:r>
            <a:endParaRPr lang="es-MX" sz="3600" dirty="0"/>
          </a:p>
        </p:txBody>
      </p:sp>
    </p:spTree>
    <p:extLst>
      <p:ext uri="{BB962C8B-B14F-4D97-AF65-F5344CB8AC3E}">
        <p14:creationId xmlns:p14="http://schemas.microsoft.com/office/powerpoint/2010/main" val="270442372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22 Título"/>
          <p:cNvSpPr>
            <a:spLocks noGrp="1"/>
          </p:cNvSpPr>
          <p:nvPr>
            <p:ph type="title"/>
          </p:nvPr>
        </p:nvSpPr>
        <p:spPr>
          <a:xfrm>
            <a:off x="457200" y="332656"/>
            <a:ext cx="8229600" cy="810344"/>
          </a:xfrm>
        </p:spPr>
        <p:txBody>
          <a:bodyPr>
            <a:normAutofit/>
          </a:bodyPr>
          <a:lstStyle/>
          <a:p>
            <a:r>
              <a:rPr lang="es-ES" sz="3600" dirty="0" smtClean="0"/>
              <a:t>Propuesta pedagógica</a:t>
            </a:r>
            <a:endParaRPr lang="es-ES" sz="3600" dirty="0"/>
          </a:p>
        </p:txBody>
      </p:sp>
      <p:graphicFrame>
        <p:nvGraphicFramePr>
          <p:cNvPr id="42" name="41 Marcador de contenido"/>
          <p:cNvGraphicFramePr>
            <a:graphicFrameLocks noGrp="1"/>
          </p:cNvGraphicFramePr>
          <p:nvPr>
            <p:ph sz="quarter" idx="1"/>
            <p:extLst>
              <p:ext uri="{D42A27DB-BD31-4B8C-83A1-F6EECF244321}">
                <p14:modId xmlns:p14="http://schemas.microsoft.com/office/powerpoint/2010/main" val="413241054"/>
              </p:ext>
            </p:extLst>
          </p:nvPr>
        </p:nvGraphicFramePr>
        <p:xfrm>
          <a:off x="395536" y="1268760"/>
          <a:ext cx="8424936" cy="5040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cxnSp>
        <p:nvCxnSpPr>
          <p:cNvPr id="3" name="2 Conector recto de flecha"/>
          <p:cNvCxnSpPr/>
          <p:nvPr/>
        </p:nvCxnSpPr>
        <p:spPr>
          <a:xfrm flipH="1">
            <a:off x="2555776" y="4005064"/>
            <a:ext cx="648072" cy="1008112"/>
          </a:xfrm>
          <a:prstGeom prst="straightConnector1">
            <a:avLst/>
          </a:prstGeom>
          <a:ln w="57150">
            <a:tailEnd type="arrow"/>
          </a:ln>
        </p:spPr>
        <p:style>
          <a:lnRef idx="3">
            <a:schemeClr val="accent3"/>
          </a:lnRef>
          <a:fillRef idx="0">
            <a:schemeClr val="accent3"/>
          </a:fillRef>
          <a:effectRef idx="2">
            <a:schemeClr val="accent3"/>
          </a:effectRef>
          <a:fontRef idx="minor">
            <a:schemeClr val="tx1"/>
          </a:fontRef>
        </p:style>
      </p:cxnSp>
      <p:sp>
        <p:nvSpPr>
          <p:cNvPr id="4" name="3 CuadroTexto"/>
          <p:cNvSpPr txBox="1"/>
          <p:nvPr/>
        </p:nvSpPr>
        <p:spPr>
          <a:xfrm>
            <a:off x="1043608" y="5157192"/>
            <a:ext cx="2808312" cy="707886"/>
          </a:xfrm>
          <a:prstGeom prst="rect">
            <a:avLst/>
          </a:prstGeom>
          <a:noFill/>
        </p:spPr>
        <p:txBody>
          <a:bodyPr wrap="square" rtlCol="0">
            <a:spAutoFit/>
          </a:bodyPr>
          <a:lstStyle/>
          <a:p>
            <a:pPr marL="285750" indent="-285750">
              <a:buFontTx/>
              <a:buChar char="-"/>
            </a:pPr>
            <a:r>
              <a:rPr lang="es-ES" sz="2000" dirty="0">
                <a:solidFill>
                  <a:prstClr val="black"/>
                </a:solidFill>
              </a:rPr>
              <a:t>Cognitivas</a:t>
            </a:r>
          </a:p>
          <a:p>
            <a:pPr marL="285750" indent="-285750">
              <a:buFontTx/>
              <a:buChar char="-"/>
            </a:pPr>
            <a:r>
              <a:rPr lang="es-ES" sz="2000" dirty="0" err="1">
                <a:solidFill>
                  <a:prstClr val="black"/>
                </a:solidFill>
              </a:rPr>
              <a:t>Metacognitivas</a:t>
            </a:r>
            <a:endParaRPr lang="es-ES" sz="2000" dirty="0">
              <a:solidFill>
                <a:prstClr val="black"/>
              </a:solidFill>
            </a:endParaRPr>
          </a:p>
        </p:txBody>
      </p:sp>
    </p:spTree>
    <p:extLst>
      <p:ext uri="{BB962C8B-B14F-4D97-AF65-F5344CB8AC3E}">
        <p14:creationId xmlns:p14="http://schemas.microsoft.com/office/powerpoint/2010/main" val="219500787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22 Título"/>
          <p:cNvSpPr>
            <a:spLocks noGrp="1"/>
          </p:cNvSpPr>
          <p:nvPr>
            <p:ph type="title"/>
          </p:nvPr>
        </p:nvSpPr>
        <p:spPr>
          <a:xfrm>
            <a:off x="457200" y="332656"/>
            <a:ext cx="8229600" cy="810344"/>
          </a:xfrm>
        </p:spPr>
        <p:txBody>
          <a:bodyPr>
            <a:normAutofit/>
          </a:bodyPr>
          <a:lstStyle/>
          <a:p>
            <a:r>
              <a:rPr lang="es-ES" sz="2800" dirty="0" smtClean="0"/>
              <a:t>Características de la pregunta intencionada</a:t>
            </a:r>
            <a:endParaRPr lang="es-ES" sz="2800" dirty="0"/>
          </a:p>
        </p:txBody>
      </p:sp>
      <p:graphicFrame>
        <p:nvGraphicFramePr>
          <p:cNvPr id="3" name="2 Marcador de contenido"/>
          <p:cNvGraphicFramePr>
            <a:graphicFrameLocks noGrp="1"/>
          </p:cNvGraphicFramePr>
          <p:nvPr>
            <p:ph sz="quarter" idx="1"/>
            <p:extLst>
              <p:ext uri="{D42A27DB-BD31-4B8C-83A1-F6EECF244321}">
                <p14:modId xmlns:p14="http://schemas.microsoft.com/office/powerpoint/2010/main" val="1122422913"/>
              </p:ext>
            </p:extLst>
          </p:nvPr>
        </p:nvGraphicFramePr>
        <p:xfrm>
          <a:off x="457200" y="1219200"/>
          <a:ext cx="8229600" cy="4937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91336355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22 Título"/>
          <p:cNvSpPr>
            <a:spLocks noGrp="1"/>
          </p:cNvSpPr>
          <p:nvPr>
            <p:ph type="title"/>
          </p:nvPr>
        </p:nvSpPr>
        <p:spPr>
          <a:xfrm>
            <a:off x="457200" y="332656"/>
            <a:ext cx="8229600" cy="810344"/>
          </a:xfrm>
        </p:spPr>
        <p:txBody>
          <a:bodyPr>
            <a:normAutofit/>
          </a:bodyPr>
          <a:lstStyle/>
          <a:p>
            <a:r>
              <a:rPr lang="es-ES" sz="2800" dirty="0" smtClean="0"/>
              <a:t>Rol del docente en esta propuesta</a:t>
            </a:r>
            <a:endParaRPr lang="es-ES" sz="2800" dirty="0"/>
          </a:p>
        </p:txBody>
      </p:sp>
      <p:graphicFrame>
        <p:nvGraphicFramePr>
          <p:cNvPr id="10" name="9 Marcador de contenido"/>
          <p:cNvGraphicFramePr>
            <a:graphicFrameLocks noGrp="1"/>
          </p:cNvGraphicFramePr>
          <p:nvPr>
            <p:ph sz="quarter" idx="1"/>
            <p:extLst>
              <p:ext uri="{D42A27DB-BD31-4B8C-83A1-F6EECF244321}">
                <p14:modId xmlns:p14="http://schemas.microsoft.com/office/powerpoint/2010/main" val="2923854971"/>
              </p:ext>
            </p:extLst>
          </p:nvPr>
        </p:nvGraphicFramePr>
        <p:xfrm>
          <a:off x="467544" y="1340768"/>
          <a:ext cx="8229600" cy="4937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86042178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22 Título"/>
          <p:cNvSpPr>
            <a:spLocks noGrp="1"/>
          </p:cNvSpPr>
          <p:nvPr>
            <p:ph type="title"/>
          </p:nvPr>
        </p:nvSpPr>
        <p:spPr>
          <a:xfrm>
            <a:off x="457200" y="332656"/>
            <a:ext cx="8229600" cy="810344"/>
          </a:xfrm>
        </p:spPr>
        <p:txBody>
          <a:bodyPr>
            <a:normAutofit/>
          </a:bodyPr>
          <a:lstStyle/>
          <a:p>
            <a:r>
              <a:rPr lang="es-ES" sz="2800" dirty="0" smtClean="0"/>
              <a:t>En relación a la actividad realizada…</a:t>
            </a:r>
            <a:endParaRPr lang="es-ES" sz="2800" dirty="0"/>
          </a:p>
        </p:txBody>
      </p:sp>
      <p:graphicFrame>
        <p:nvGraphicFramePr>
          <p:cNvPr id="3" name="2 Marcador de contenido"/>
          <p:cNvGraphicFramePr>
            <a:graphicFrameLocks noGrp="1"/>
          </p:cNvGraphicFramePr>
          <p:nvPr>
            <p:ph sz="quarter" idx="1"/>
            <p:extLst>
              <p:ext uri="{D42A27DB-BD31-4B8C-83A1-F6EECF244321}">
                <p14:modId xmlns:p14="http://schemas.microsoft.com/office/powerpoint/2010/main" val="3113226640"/>
              </p:ext>
            </p:extLst>
          </p:nvPr>
        </p:nvGraphicFramePr>
        <p:xfrm>
          <a:off x="457200" y="1219200"/>
          <a:ext cx="8229600" cy="49371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4 Elipse"/>
          <p:cNvSpPr/>
          <p:nvPr/>
        </p:nvSpPr>
        <p:spPr>
          <a:xfrm>
            <a:off x="3851920" y="2852936"/>
            <a:ext cx="1584176" cy="1440160"/>
          </a:xfrm>
          <a:prstGeom prst="ellipse">
            <a:avLst/>
          </a:prstGeom>
        </p:spPr>
        <p:style>
          <a:lnRef idx="2">
            <a:schemeClr val="accent3"/>
          </a:lnRef>
          <a:fillRef idx="1">
            <a:schemeClr val="lt1"/>
          </a:fillRef>
          <a:effectRef idx="0">
            <a:schemeClr val="accent3"/>
          </a:effectRef>
          <a:fontRef idx="minor">
            <a:schemeClr val="dk1"/>
          </a:fontRef>
        </p:style>
        <p:txBody>
          <a:bodyPr rtlCol="0" anchor="ctr"/>
          <a:lstStyle/>
          <a:p>
            <a:pPr algn="ctr"/>
            <a:r>
              <a:rPr lang="es-ES" dirty="0">
                <a:solidFill>
                  <a:srgbClr val="5B6973"/>
                </a:solidFill>
              </a:rPr>
              <a:t>Pregunta</a:t>
            </a:r>
          </a:p>
        </p:txBody>
      </p:sp>
    </p:spTree>
    <p:extLst>
      <p:ext uri="{BB962C8B-B14F-4D97-AF65-F5344CB8AC3E}">
        <p14:creationId xmlns:p14="http://schemas.microsoft.com/office/powerpoint/2010/main" val="276288372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CuadroTexto"/>
          <p:cNvSpPr txBox="1"/>
          <p:nvPr/>
        </p:nvSpPr>
        <p:spPr>
          <a:xfrm>
            <a:off x="395537" y="589330"/>
            <a:ext cx="8058066" cy="1446550"/>
          </a:xfrm>
          <a:prstGeom prst="rect">
            <a:avLst/>
          </a:prstGeom>
          <a:noFill/>
        </p:spPr>
        <p:txBody>
          <a:bodyPr wrap="square" rtlCol="0">
            <a:spAutoFit/>
          </a:bodyPr>
          <a:lstStyle/>
          <a:p>
            <a:r>
              <a:rPr lang="es-ES" sz="2400" dirty="0">
                <a:solidFill>
                  <a:srgbClr val="5B6973"/>
                </a:solidFill>
                <a:latin typeface="Bookman Old Style"/>
              </a:rPr>
              <a:t>Las actitudes en el proceso de enseñanza – aprendizaje</a:t>
            </a:r>
          </a:p>
          <a:p>
            <a:pPr algn="ctr"/>
            <a:endParaRPr lang="es-CL" sz="2000" i="1" dirty="0">
              <a:solidFill>
                <a:srgbClr val="5B6973"/>
              </a:solidFill>
              <a:latin typeface="Bookman Old Style"/>
            </a:endParaRPr>
          </a:p>
          <a:p>
            <a:pPr algn="ctr"/>
            <a:r>
              <a:rPr lang="es-CL" sz="2000" i="1" dirty="0" smtClean="0">
                <a:solidFill>
                  <a:srgbClr val="5B6973"/>
                </a:solidFill>
                <a:latin typeface="Bookman Old Style"/>
              </a:rPr>
              <a:t>“</a:t>
            </a:r>
            <a:r>
              <a:rPr lang="es-CL" sz="2000" b="1" i="1" dirty="0" smtClean="0">
                <a:solidFill>
                  <a:srgbClr val="5B6973"/>
                </a:solidFill>
                <a:latin typeface="Bookman Old Style"/>
              </a:rPr>
              <a:t>Yo </a:t>
            </a:r>
            <a:r>
              <a:rPr lang="es-CL" sz="2000" b="1" i="1" dirty="0">
                <a:solidFill>
                  <a:srgbClr val="5B6973"/>
                </a:solidFill>
                <a:latin typeface="Bookman Old Style"/>
              </a:rPr>
              <a:t>tenia miedo de hacer preguntas</a:t>
            </a:r>
            <a:r>
              <a:rPr lang="es-CL" b="1" i="1" dirty="0">
                <a:solidFill>
                  <a:srgbClr val="5B6973"/>
                </a:solidFill>
                <a:latin typeface="Bookman Old Style"/>
              </a:rPr>
              <a:t>”</a:t>
            </a:r>
          </a:p>
        </p:txBody>
      </p:sp>
      <p:sp>
        <p:nvSpPr>
          <p:cNvPr id="5" name="4 CuadroTexto"/>
          <p:cNvSpPr txBox="1"/>
          <p:nvPr/>
        </p:nvSpPr>
        <p:spPr>
          <a:xfrm>
            <a:off x="2581070" y="2589664"/>
            <a:ext cx="4248472" cy="1323439"/>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s-CL" sz="2000" b="1" dirty="0">
                <a:solidFill>
                  <a:srgbClr val="5B6973">
                    <a:lumMod val="50000"/>
                  </a:srgbClr>
                </a:solidFill>
                <a:latin typeface="Bookman Old Style"/>
              </a:rPr>
              <a:t>EMOCIÓN</a:t>
            </a:r>
          </a:p>
          <a:p>
            <a:pPr algn="ctr"/>
            <a:r>
              <a:rPr lang="es-CL" sz="2000" dirty="0">
                <a:solidFill>
                  <a:srgbClr val="5B6973">
                    <a:lumMod val="50000"/>
                  </a:srgbClr>
                </a:solidFill>
                <a:latin typeface="Bookman Old Style"/>
              </a:rPr>
              <a:t>En la construcción del contenido o resolución de problemas</a:t>
            </a:r>
          </a:p>
        </p:txBody>
      </p:sp>
      <p:sp>
        <p:nvSpPr>
          <p:cNvPr id="6" name="5 CuadroTexto"/>
          <p:cNvSpPr txBox="1"/>
          <p:nvPr/>
        </p:nvSpPr>
        <p:spPr>
          <a:xfrm>
            <a:off x="970975" y="4588799"/>
            <a:ext cx="1584176" cy="369332"/>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s-CL" dirty="0">
                <a:solidFill>
                  <a:srgbClr val="5B6973">
                    <a:lumMod val="75000"/>
                  </a:srgbClr>
                </a:solidFill>
                <a:latin typeface="Bookman Old Style"/>
              </a:rPr>
              <a:t>Cogniciones</a:t>
            </a:r>
          </a:p>
        </p:txBody>
      </p:sp>
      <p:sp>
        <p:nvSpPr>
          <p:cNvPr id="7" name="6 CuadroTexto"/>
          <p:cNvSpPr txBox="1"/>
          <p:nvPr/>
        </p:nvSpPr>
        <p:spPr>
          <a:xfrm>
            <a:off x="3913218" y="4670714"/>
            <a:ext cx="1584176" cy="40011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s-CL" sz="2000" dirty="0">
                <a:solidFill>
                  <a:srgbClr val="5B6973">
                    <a:lumMod val="75000"/>
                  </a:srgbClr>
                </a:solidFill>
                <a:latin typeface="Bookman Old Style"/>
              </a:rPr>
              <a:t>Actitudes</a:t>
            </a:r>
          </a:p>
        </p:txBody>
      </p:sp>
      <p:sp>
        <p:nvSpPr>
          <p:cNvPr id="8" name="7 CuadroTexto"/>
          <p:cNvSpPr txBox="1"/>
          <p:nvPr/>
        </p:nvSpPr>
        <p:spPr>
          <a:xfrm>
            <a:off x="6869427" y="4670714"/>
            <a:ext cx="1584176" cy="400110"/>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s-CL" sz="2000" dirty="0">
                <a:solidFill>
                  <a:srgbClr val="5B6973">
                    <a:lumMod val="75000"/>
                  </a:srgbClr>
                </a:solidFill>
                <a:latin typeface="Bookman Old Style"/>
              </a:rPr>
              <a:t>Creencias</a:t>
            </a:r>
          </a:p>
        </p:txBody>
      </p:sp>
      <p:sp>
        <p:nvSpPr>
          <p:cNvPr id="10" name="9 Cerrar llave"/>
          <p:cNvSpPr/>
          <p:nvPr/>
        </p:nvSpPr>
        <p:spPr>
          <a:xfrm rot="5400000">
            <a:off x="4458537" y="1469046"/>
            <a:ext cx="573306" cy="7776863"/>
          </a:xfrm>
          <a:prstGeom prst="rightBrace">
            <a:avLst/>
          </a:prstGeom>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s-CL">
              <a:solidFill>
                <a:prstClr val="black"/>
              </a:solidFill>
            </a:endParaRPr>
          </a:p>
        </p:txBody>
      </p:sp>
      <p:sp>
        <p:nvSpPr>
          <p:cNvPr id="11" name="10 CuadroTexto"/>
          <p:cNvSpPr txBox="1"/>
          <p:nvPr/>
        </p:nvSpPr>
        <p:spPr>
          <a:xfrm>
            <a:off x="3635896" y="5786194"/>
            <a:ext cx="2304256" cy="523220"/>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s-CL" sz="2800" b="1" dirty="0">
                <a:solidFill>
                  <a:srgbClr val="5B6973">
                    <a:lumMod val="50000"/>
                  </a:srgbClr>
                </a:solidFill>
                <a:latin typeface="Bookman Old Style"/>
              </a:rPr>
              <a:t>CONDUCTA</a:t>
            </a:r>
          </a:p>
        </p:txBody>
      </p:sp>
      <p:sp>
        <p:nvSpPr>
          <p:cNvPr id="14" name="Flecha derecha 4"/>
          <p:cNvSpPr/>
          <p:nvPr/>
        </p:nvSpPr>
        <p:spPr>
          <a:xfrm>
            <a:off x="4571999" y="430298"/>
            <a:ext cx="317209" cy="318064"/>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0" tIns="0" rIns="0" bIns="0" numCol="1" spcCol="1270" anchor="ctr" anchorCtr="0">
            <a:noAutofit/>
          </a:bodyPr>
          <a:lstStyle/>
          <a:p>
            <a:pPr algn="ctr" defTabSz="1022350">
              <a:lnSpc>
                <a:spcPct val="90000"/>
              </a:lnSpc>
              <a:spcBef>
                <a:spcPct val="0"/>
              </a:spcBef>
              <a:spcAft>
                <a:spcPct val="35000"/>
              </a:spcAft>
            </a:pPr>
            <a:endParaRPr lang="es-ES" sz="2300" dirty="0">
              <a:solidFill>
                <a:prstClr val="white"/>
              </a:solidFill>
            </a:endParaRPr>
          </a:p>
        </p:txBody>
      </p:sp>
      <p:cxnSp>
        <p:nvCxnSpPr>
          <p:cNvPr id="19" name="18 Conector recto de flecha"/>
          <p:cNvCxnSpPr>
            <a:stCxn id="5" idx="2"/>
          </p:cNvCxnSpPr>
          <p:nvPr/>
        </p:nvCxnSpPr>
        <p:spPr>
          <a:xfrm flipH="1">
            <a:off x="2581070" y="3913103"/>
            <a:ext cx="2124236" cy="69278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1" name="20 Conector recto de flecha"/>
          <p:cNvCxnSpPr/>
          <p:nvPr/>
        </p:nvCxnSpPr>
        <p:spPr>
          <a:xfrm>
            <a:off x="4730603" y="3896014"/>
            <a:ext cx="0" cy="69278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cxnSp>
        <p:nvCxnSpPr>
          <p:cNvPr id="23" name="22 Conector recto de flecha"/>
          <p:cNvCxnSpPr>
            <a:stCxn id="5" idx="2"/>
          </p:cNvCxnSpPr>
          <p:nvPr/>
        </p:nvCxnSpPr>
        <p:spPr>
          <a:xfrm>
            <a:off x="4705306" y="3913103"/>
            <a:ext cx="2124236" cy="692785"/>
          </a:xfrm>
          <a:prstGeom prst="straightConnector1">
            <a:avLst/>
          </a:prstGeom>
          <a:ln>
            <a:tailEnd type="arrow"/>
          </a:ln>
        </p:spPr>
        <p:style>
          <a:lnRef idx="2">
            <a:schemeClr val="accent1"/>
          </a:lnRef>
          <a:fillRef idx="0">
            <a:schemeClr val="accent1"/>
          </a:fillRef>
          <a:effectRef idx="1">
            <a:schemeClr val="accent1"/>
          </a:effectRef>
          <a:fontRef idx="minor">
            <a:schemeClr val="tx1"/>
          </a:fontRef>
        </p:style>
      </p:cxnSp>
      <p:sp>
        <p:nvSpPr>
          <p:cNvPr id="33" name="32 Flecha derecha"/>
          <p:cNvSpPr/>
          <p:nvPr/>
        </p:nvSpPr>
        <p:spPr>
          <a:xfrm rot="3587549">
            <a:off x="3662697" y="2094574"/>
            <a:ext cx="475729" cy="385230"/>
          </a:xfrm>
          <a:prstGeom prst="rightArrow">
            <a:avLst/>
          </a:prstGeom>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solidFill>
                <a:prstClr val="white"/>
              </a:solidFill>
            </a:endParaRPr>
          </a:p>
        </p:txBody>
      </p:sp>
    </p:spTree>
    <p:extLst>
      <p:ext uri="{BB962C8B-B14F-4D97-AF65-F5344CB8AC3E}">
        <p14:creationId xmlns:p14="http://schemas.microsoft.com/office/powerpoint/2010/main" val="320911389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CuadroTexto"/>
          <p:cNvSpPr txBox="1"/>
          <p:nvPr/>
        </p:nvSpPr>
        <p:spPr>
          <a:xfrm>
            <a:off x="1043608" y="836712"/>
            <a:ext cx="2808312" cy="707886"/>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s-CL" sz="2000" dirty="0">
                <a:solidFill>
                  <a:srgbClr val="5B6973"/>
                </a:solidFill>
                <a:latin typeface="Bookman Old Style"/>
              </a:rPr>
              <a:t>Actitud emocional POSITIVA</a:t>
            </a:r>
          </a:p>
        </p:txBody>
      </p:sp>
      <p:sp>
        <p:nvSpPr>
          <p:cNvPr id="3" name="2 CuadroTexto"/>
          <p:cNvSpPr txBox="1"/>
          <p:nvPr/>
        </p:nvSpPr>
        <p:spPr>
          <a:xfrm>
            <a:off x="5428398" y="871601"/>
            <a:ext cx="2808312" cy="707886"/>
          </a:xfrm>
          <a:prstGeom prst="rect">
            <a:avLst/>
          </a:prstGeom>
        </p:spPr>
        <p:style>
          <a:lnRef idx="1">
            <a:schemeClr val="accent1"/>
          </a:lnRef>
          <a:fillRef idx="2">
            <a:schemeClr val="accent1"/>
          </a:fillRef>
          <a:effectRef idx="1">
            <a:schemeClr val="accent1"/>
          </a:effectRef>
          <a:fontRef idx="minor">
            <a:schemeClr val="dk1"/>
          </a:fontRef>
        </p:style>
        <p:txBody>
          <a:bodyPr wrap="square" rtlCol="0">
            <a:spAutoFit/>
          </a:bodyPr>
          <a:lstStyle/>
          <a:p>
            <a:pPr algn="ctr"/>
            <a:r>
              <a:rPr lang="es-CL" sz="2000" dirty="0">
                <a:solidFill>
                  <a:srgbClr val="5B6973"/>
                </a:solidFill>
                <a:latin typeface="Bookman Old Style"/>
              </a:rPr>
              <a:t>Actitud emocional NEGATIVA</a:t>
            </a:r>
          </a:p>
        </p:txBody>
      </p:sp>
      <p:sp>
        <p:nvSpPr>
          <p:cNvPr id="4" name="3 Flecha abajo"/>
          <p:cNvSpPr/>
          <p:nvPr/>
        </p:nvSpPr>
        <p:spPr>
          <a:xfrm>
            <a:off x="1943708" y="1899231"/>
            <a:ext cx="1008112" cy="13681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solidFill>
                <a:prstClr val="white"/>
              </a:solidFill>
            </a:endParaRPr>
          </a:p>
        </p:txBody>
      </p:sp>
      <p:sp>
        <p:nvSpPr>
          <p:cNvPr id="5" name="4 CuadroTexto"/>
          <p:cNvSpPr txBox="1"/>
          <p:nvPr/>
        </p:nvSpPr>
        <p:spPr>
          <a:xfrm>
            <a:off x="1115616" y="3645024"/>
            <a:ext cx="2736304" cy="338554"/>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s-CL" sz="1600" b="1" dirty="0">
                <a:solidFill>
                  <a:srgbClr val="5B6973"/>
                </a:solidFill>
                <a:latin typeface="Bookman Old Style"/>
              </a:rPr>
              <a:t>CONDUCTA CREATIVA</a:t>
            </a:r>
          </a:p>
        </p:txBody>
      </p:sp>
      <p:sp>
        <p:nvSpPr>
          <p:cNvPr id="6" name="5 CuadroTexto"/>
          <p:cNvSpPr txBox="1"/>
          <p:nvPr/>
        </p:nvSpPr>
        <p:spPr>
          <a:xfrm>
            <a:off x="5534566" y="3660157"/>
            <a:ext cx="2736304" cy="338554"/>
          </a:xfrm>
          <a:prstGeom prst="rect">
            <a:avLst/>
          </a:prstGeom>
          <a:ln w="28575"/>
        </p:spPr>
        <p:style>
          <a:lnRef idx="2">
            <a:schemeClr val="accent1"/>
          </a:lnRef>
          <a:fillRef idx="1">
            <a:schemeClr val="lt1"/>
          </a:fillRef>
          <a:effectRef idx="0">
            <a:schemeClr val="accent1"/>
          </a:effectRef>
          <a:fontRef idx="minor">
            <a:schemeClr val="dk1"/>
          </a:fontRef>
        </p:style>
        <p:txBody>
          <a:bodyPr wrap="square" rtlCol="0">
            <a:spAutoFit/>
          </a:bodyPr>
          <a:lstStyle/>
          <a:p>
            <a:pPr algn="ctr"/>
            <a:r>
              <a:rPr lang="es-CL" sz="1600" b="1" dirty="0">
                <a:solidFill>
                  <a:srgbClr val="5B6973"/>
                </a:solidFill>
                <a:latin typeface="Bookman Old Style"/>
              </a:rPr>
              <a:t>LIMITAN LA CONDUCTA</a:t>
            </a:r>
          </a:p>
        </p:txBody>
      </p:sp>
      <p:sp>
        <p:nvSpPr>
          <p:cNvPr id="7" name="6 Flecha abajo"/>
          <p:cNvSpPr/>
          <p:nvPr/>
        </p:nvSpPr>
        <p:spPr>
          <a:xfrm>
            <a:off x="6328498" y="1988840"/>
            <a:ext cx="1008112" cy="1368152"/>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CL">
              <a:solidFill>
                <a:prstClr val="white"/>
              </a:solidFill>
            </a:endParaRPr>
          </a:p>
        </p:txBody>
      </p:sp>
      <p:sp>
        <p:nvSpPr>
          <p:cNvPr id="9" name="8 CuadroTexto"/>
          <p:cNvSpPr txBox="1"/>
          <p:nvPr/>
        </p:nvSpPr>
        <p:spPr>
          <a:xfrm>
            <a:off x="730780" y="4581128"/>
            <a:ext cx="7704856" cy="1754326"/>
          </a:xfrm>
          <a:prstGeom prst="rect">
            <a:avLst/>
          </a:prstGeom>
          <a:noFill/>
        </p:spPr>
        <p:txBody>
          <a:bodyPr wrap="square" rtlCol="0">
            <a:spAutoFit/>
          </a:bodyPr>
          <a:lstStyle/>
          <a:p>
            <a:pPr algn="ctr">
              <a:lnSpc>
                <a:spcPct val="150000"/>
              </a:lnSpc>
            </a:pPr>
            <a:r>
              <a:rPr lang="es-CL" sz="2400" b="1" dirty="0">
                <a:solidFill>
                  <a:srgbClr val="5B6973"/>
                </a:solidFill>
                <a:latin typeface="Bookman Old Style"/>
              </a:rPr>
              <a:t>¿Que emoción o actitud tiene el alumno/docente frente a determinado contenido o problema?</a:t>
            </a:r>
          </a:p>
        </p:txBody>
      </p:sp>
    </p:spTree>
    <p:extLst>
      <p:ext uri="{BB962C8B-B14F-4D97-AF65-F5344CB8AC3E}">
        <p14:creationId xmlns:p14="http://schemas.microsoft.com/office/powerpoint/2010/main" val="142809411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Marcador de texto"/>
          <p:cNvSpPr>
            <a:spLocks noGrp="1"/>
          </p:cNvSpPr>
          <p:nvPr>
            <p:ph type="body" idx="4294967295"/>
          </p:nvPr>
        </p:nvSpPr>
        <p:spPr>
          <a:xfrm>
            <a:off x="827584" y="620688"/>
            <a:ext cx="7668344" cy="5543550"/>
          </a:xfrm>
        </p:spPr>
        <p:txBody>
          <a:bodyPr>
            <a:normAutofit/>
          </a:bodyPr>
          <a:lstStyle/>
          <a:p>
            <a:endParaRPr lang="es-ES" dirty="0" smtClean="0"/>
          </a:p>
          <a:p>
            <a:r>
              <a:rPr lang="es-ES" dirty="0" smtClean="0"/>
              <a:t>¨La educación, en general, es una educación de respuestas, en lugar de ser una educación de preguntas. Una educación de preguntas es la única educación creativa y apta para estimular la capacidad humana de asombrarse, de responder a su asombro y resolver sus verdaderos problemas esenciales, existenciales y el propio conocimiento”</a:t>
            </a:r>
          </a:p>
          <a:p>
            <a:r>
              <a:rPr lang="es-ES" sz="1800" i="1" dirty="0" smtClean="0"/>
              <a:t>Paulo Freire</a:t>
            </a:r>
          </a:p>
          <a:p>
            <a:r>
              <a:rPr lang="es-ES" sz="1500" i="1" dirty="0" smtClean="0"/>
              <a:t>Hacia una pedagogía de la pregunta. </a:t>
            </a:r>
            <a:r>
              <a:rPr lang="es-ES" sz="1500" dirty="0" smtClean="0"/>
              <a:t>Conversaciones con Antonio Faundez</a:t>
            </a:r>
            <a:r>
              <a:rPr lang="es-ES" sz="1500" dirty="0"/>
              <a:t>.</a:t>
            </a:r>
            <a:endParaRPr lang="es-ES" sz="1500" dirty="0" smtClean="0"/>
          </a:p>
        </p:txBody>
      </p:sp>
    </p:spTree>
    <p:extLst>
      <p:ext uri="{BB962C8B-B14F-4D97-AF65-F5344CB8AC3E}">
        <p14:creationId xmlns:p14="http://schemas.microsoft.com/office/powerpoint/2010/main" val="32854482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10242" name="Group 2"/>
          <p:cNvGrpSpPr>
            <a:grpSpLocks/>
          </p:cNvGrpSpPr>
          <p:nvPr/>
        </p:nvGrpSpPr>
        <p:grpSpPr bwMode="auto">
          <a:xfrm>
            <a:off x="179388" y="-139700"/>
            <a:ext cx="5329237" cy="760413"/>
            <a:chOff x="241" y="29"/>
            <a:chExt cx="3357" cy="479"/>
          </a:xfrm>
        </p:grpSpPr>
        <p:sp>
          <p:nvSpPr>
            <p:cNvPr id="10259" name="37 Rectángulo redondeado"/>
            <p:cNvSpPr>
              <a:spLocks noChangeArrowheads="1"/>
            </p:cNvSpPr>
            <p:nvPr/>
          </p:nvSpPr>
          <p:spPr bwMode="auto">
            <a:xfrm>
              <a:off x="241" y="55"/>
              <a:ext cx="3130" cy="408"/>
            </a:xfrm>
            <a:prstGeom prst="roundRect">
              <a:avLst>
                <a:gd name="adj" fmla="val 16667"/>
              </a:avLst>
            </a:prstGeom>
            <a:solidFill>
              <a:srgbClr val="D9D9D9"/>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eaLnBrk="0" hangingPunct="0">
                <a:defRPr u="sng">
                  <a:solidFill>
                    <a:schemeClr val="tx1"/>
                  </a:solidFill>
                  <a:latin typeface="Arial" charset="0"/>
                  <a:ea typeface="ＭＳ Ｐゴシック" pitchFamily="34" charset="-128"/>
                </a:defRPr>
              </a:lvl1pPr>
              <a:lvl2pPr marL="742950" indent="-285750" eaLnBrk="0" hangingPunct="0">
                <a:defRPr u="sng">
                  <a:solidFill>
                    <a:schemeClr val="tx1"/>
                  </a:solidFill>
                  <a:latin typeface="Arial" charset="0"/>
                  <a:ea typeface="ＭＳ Ｐゴシック" pitchFamily="34" charset="-128"/>
                </a:defRPr>
              </a:lvl2pPr>
              <a:lvl3pPr marL="1143000" indent="-228600" eaLnBrk="0" hangingPunct="0">
                <a:defRPr u="sng">
                  <a:solidFill>
                    <a:schemeClr val="tx1"/>
                  </a:solidFill>
                  <a:latin typeface="Arial" charset="0"/>
                  <a:ea typeface="ＭＳ Ｐゴシック" pitchFamily="34" charset="-128"/>
                </a:defRPr>
              </a:lvl3pPr>
              <a:lvl4pPr marL="1600200" indent="-228600" eaLnBrk="0" hangingPunct="0">
                <a:defRPr u="sng">
                  <a:solidFill>
                    <a:schemeClr val="tx1"/>
                  </a:solidFill>
                  <a:latin typeface="Arial" charset="0"/>
                  <a:ea typeface="ＭＳ Ｐゴシック" pitchFamily="34" charset="-128"/>
                </a:defRPr>
              </a:lvl4pPr>
              <a:lvl5pPr marL="2057400" indent="-228600" eaLnBrk="0" hangingPunct="0">
                <a:defRPr u="sng">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u="sng">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u="sng">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u="sng">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u="sng">
                  <a:solidFill>
                    <a:schemeClr val="tx1"/>
                  </a:solidFill>
                  <a:latin typeface="Arial" charset="0"/>
                  <a:ea typeface="ＭＳ Ｐゴシック" pitchFamily="34" charset="-128"/>
                </a:defRPr>
              </a:lvl9pPr>
            </a:lstStyle>
            <a:p>
              <a:pPr algn="ctr" eaLnBrk="1" fontAlgn="base" hangingPunct="1">
                <a:spcBef>
                  <a:spcPct val="0"/>
                </a:spcBef>
                <a:spcAft>
                  <a:spcPct val="0"/>
                </a:spcAft>
              </a:pPr>
              <a:endParaRPr lang="es-CL" altLang="es-CL" u="none">
                <a:solidFill>
                  <a:srgbClr val="000000"/>
                </a:solidFill>
                <a:cs typeface="Arial" charset="0"/>
              </a:endParaRPr>
            </a:p>
          </p:txBody>
        </p:sp>
        <p:sp>
          <p:nvSpPr>
            <p:cNvPr id="10260" name="38 CuadroTexto"/>
            <p:cNvSpPr txBox="1">
              <a:spLocks noChangeArrowheads="1"/>
            </p:cNvSpPr>
            <p:nvPr/>
          </p:nvSpPr>
          <p:spPr bwMode="auto">
            <a:xfrm>
              <a:off x="286" y="107"/>
              <a:ext cx="2994" cy="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tabLst>
                  <a:tab pos="1160463" algn="l"/>
                </a:tabLst>
                <a:defRPr u="sng">
                  <a:solidFill>
                    <a:schemeClr val="tx1"/>
                  </a:solidFill>
                  <a:latin typeface="Arial" charset="0"/>
                  <a:ea typeface="ＭＳ Ｐゴシック" pitchFamily="34" charset="-128"/>
                </a:defRPr>
              </a:lvl1pPr>
              <a:lvl2pPr marL="742950" indent="-285750" eaLnBrk="0" hangingPunct="0">
                <a:tabLst>
                  <a:tab pos="1160463" algn="l"/>
                </a:tabLst>
                <a:defRPr u="sng">
                  <a:solidFill>
                    <a:schemeClr val="tx1"/>
                  </a:solidFill>
                  <a:latin typeface="Arial" charset="0"/>
                  <a:ea typeface="ＭＳ Ｐゴシック" pitchFamily="34" charset="-128"/>
                </a:defRPr>
              </a:lvl2pPr>
              <a:lvl3pPr marL="1143000" indent="-228600" eaLnBrk="0" hangingPunct="0">
                <a:tabLst>
                  <a:tab pos="1160463" algn="l"/>
                </a:tabLst>
                <a:defRPr u="sng">
                  <a:solidFill>
                    <a:schemeClr val="tx1"/>
                  </a:solidFill>
                  <a:latin typeface="Arial" charset="0"/>
                  <a:ea typeface="ＭＳ Ｐゴシック" pitchFamily="34" charset="-128"/>
                </a:defRPr>
              </a:lvl3pPr>
              <a:lvl4pPr marL="1600200" indent="-228600" eaLnBrk="0" hangingPunct="0">
                <a:tabLst>
                  <a:tab pos="1160463" algn="l"/>
                </a:tabLst>
                <a:defRPr u="sng">
                  <a:solidFill>
                    <a:schemeClr val="tx1"/>
                  </a:solidFill>
                  <a:latin typeface="Arial" charset="0"/>
                  <a:ea typeface="ＭＳ Ｐゴシック" pitchFamily="34" charset="-128"/>
                </a:defRPr>
              </a:lvl4pPr>
              <a:lvl5pPr marL="2057400" indent="-228600" eaLnBrk="0" hangingPunct="0">
                <a:tabLst>
                  <a:tab pos="1160463" algn="l"/>
                </a:tabLst>
                <a:defRPr u="sng">
                  <a:solidFill>
                    <a:schemeClr val="tx1"/>
                  </a:solidFill>
                  <a:latin typeface="Arial" charset="0"/>
                  <a:ea typeface="ＭＳ Ｐゴシック" pitchFamily="34" charset="-128"/>
                </a:defRPr>
              </a:lvl5pPr>
              <a:lvl6pPr marL="2514600" indent="-228600" eaLnBrk="0" fontAlgn="base" hangingPunct="0">
                <a:spcBef>
                  <a:spcPct val="0"/>
                </a:spcBef>
                <a:spcAft>
                  <a:spcPct val="0"/>
                </a:spcAft>
                <a:tabLst>
                  <a:tab pos="1160463" algn="l"/>
                </a:tabLst>
                <a:defRPr u="sng">
                  <a:solidFill>
                    <a:schemeClr val="tx1"/>
                  </a:solidFill>
                  <a:latin typeface="Arial" charset="0"/>
                  <a:ea typeface="ＭＳ Ｐゴシック" pitchFamily="34" charset="-128"/>
                </a:defRPr>
              </a:lvl6pPr>
              <a:lvl7pPr marL="2971800" indent="-228600" eaLnBrk="0" fontAlgn="base" hangingPunct="0">
                <a:spcBef>
                  <a:spcPct val="0"/>
                </a:spcBef>
                <a:spcAft>
                  <a:spcPct val="0"/>
                </a:spcAft>
                <a:tabLst>
                  <a:tab pos="1160463" algn="l"/>
                </a:tabLst>
                <a:defRPr u="sng">
                  <a:solidFill>
                    <a:schemeClr val="tx1"/>
                  </a:solidFill>
                  <a:latin typeface="Arial" charset="0"/>
                  <a:ea typeface="ＭＳ Ｐゴシック" pitchFamily="34" charset="-128"/>
                </a:defRPr>
              </a:lvl7pPr>
              <a:lvl8pPr marL="3429000" indent="-228600" eaLnBrk="0" fontAlgn="base" hangingPunct="0">
                <a:spcBef>
                  <a:spcPct val="0"/>
                </a:spcBef>
                <a:spcAft>
                  <a:spcPct val="0"/>
                </a:spcAft>
                <a:tabLst>
                  <a:tab pos="1160463" algn="l"/>
                </a:tabLst>
                <a:defRPr u="sng">
                  <a:solidFill>
                    <a:schemeClr val="tx1"/>
                  </a:solidFill>
                  <a:latin typeface="Arial" charset="0"/>
                  <a:ea typeface="ＭＳ Ｐゴシック" pitchFamily="34" charset="-128"/>
                </a:defRPr>
              </a:lvl8pPr>
              <a:lvl9pPr marL="3886200" indent="-228600" eaLnBrk="0" fontAlgn="base" hangingPunct="0">
                <a:spcBef>
                  <a:spcPct val="0"/>
                </a:spcBef>
                <a:spcAft>
                  <a:spcPct val="0"/>
                </a:spcAft>
                <a:tabLst>
                  <a:tab pos="1160463" algn="l"/>
                </a:tabLst>
                <a:defRPr u="sng">
                  <a:solidFill>
                    <a:schemeClr val="tx1"/>
                  </a:solidFill>
                  <a:latin typeface="Arial" charset="0"/>
                  <a:ea typeface="ＭＳ Ｐゴシック" pitchFamily="34" charset="-128"/>
                </a:defRPr>
              </a:lvl9pPr>
            </a:lstStyle>
            <a:p>
              <a:pPr eaLnBrk="1" fontAlgn="base" hangingPunct="1">
                <a:spcBef>
                  <a:spcPct val="0"/>
                </a:spcBef>
                <a:spcAft>
                  <a:spcPct val="0"/>
                </a:spcAft>
              </a:pPr>
              <a:r>
                <a:rPr lang="es-CL" altLang="es-CL" sz="2600" b="1" u="none" dirty="0">
                  <a:solidFill>
                    <a:srgbClr val="404040"/>
                  </a:solidFill>
                  <a:cs typeface="Arial" charset="0"/>
                </a:rPr>
                <a:t>1</a:t>
              </a:r>
              <a:r>
                <a:rPr lang="es-CL" altLang="es-CL" sz="2600" b="1" u="none" dirty="0" smtClean="0">
                  <a:solidFill>
                    <a:srgbClr val="404040"/>
                  </a:solidFill>
                  <a:cs typeface="Arial" charset="0"/>
                </a:rPr>
                <a:t>. </a:t>
              </a:r>
              <a:r>
                <a:rPr lang="es-CL" altLang="es-CL" sz="2600" b="1" u="none" dirty="0">
                  <a:solidFill>
                    <a:srgbClr val="404040"/>
                  </a:solidFill>
                  <a:cs typeface="Arial" charset="0"/>
                </a:rPr>
                <a:t>Resolución de problemas</a:t>
              </a:r>
            </a:p>
          </p:txBody>
        </p:sp>
        <p:pic>
          <p:nvPicPr>
            <p:cNvPr id="10261" name="6 Imagen" descr="ico_conceptos.pn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3142" y="29"/>
              <a:ext cx="456" cy="4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3" name="2 Grupo"/>
          <p:cNvGrpSpPr>
            <a:grpSpLocks/>
          </p:cNvGrpSpPr>
          <p:nvPr/>
        </p:nvGrpSpPr>
        <p:grpSpPr bwMode="auto">
          <a:xfrm>
            <a:off x="-108520" y="777875"/>
            <a:ext cx="5466478" cy="400050"/>
            <a:chOff x="-108522" y="777835"/>
            <a:chExt cx="5466616" cy="400110"/>
          </a:xfrm>
        </p:grpSpPr>
        <p:sp>
          <p:nvSpPr>
            <p:cNvPr id="243" name="Text Box 4"/>
            <p:cNvSpPr txBox="1">
              <a:spLocks noChangeArrowheads="1"/>
            </p:cNvSpPr>
            <p:nvPr/>
          </p:nvSpPr>
          <p:spPr bwMode="auto">
            <a:xfrm>
              <a:off x="366868" y="777835"/>
              <a:ext cx="4991226" cy="400110"/>
            </a:xfrm>
            <a:prstGeom prst="rect">
              <a:avLst/>
            </a:prstGeom>
            <a:noFill/>
            <a:ln w="9525">
              <a:noFill/>
              <a:miter lim="800000"/>
              <a:headEnd/>
              <a:tailEnd/>
            </a:ln>
          </p:spPr>
          <p:txBody>
            <a:bodyPr>
              <a:spAutoFit/>
            </a:bodyPr>
            <a:lstStyle/>
            <a:p>
              <a:pPr fontAlgn="base">
                <a:spcBef>
                  <a:spcPct val="50000"/>
                </a:spcBef>
                <a:spcAft>
                  <a:spcPct val="0"/>
                </a:spcAft>
                <a:defRPr/>
              </a:pPr>
              <a:r>
                <a:rPr lang="es-CL" sz="2000" b="1" dirty="0">
                  <a:solidFill>
                    <a:srgbClr val="FFFFFF">
                      <a:lumMod val="50000"/>
                    </a:srgbClr>
                  </a:solidFill>
                  <a:cs typeface="Arial" charset="0"/>
                </a:rPr>
                <a:t> </a:t>
              </a:r>
              <a:r>
                <a:rPr lang="es-CL" sz="2000" b="1" dirty="0" smtClean="0">
                  <a:solidFill>
                    <a:srgbClr val="FFFFFF">
                      <a:lumMod val="50000"/>
                    </a:srgbClr>
                  </a:solidFill>
                  <a:cs typeface="Arial" charset="0"/>
                </a:rPr>
                <a:t> </a:t>
              </a:r>
              <a:r>
                <a:rPr lang="es-CL" sz="2000" b="1" dirty="0">
                  <a:solidFill>
                    <a:srgbClr val="FFFFFF">
                      <a:lumMod val="50000"/>
                    </a:srgbClr>
                  </a:solidFill>
                  <a:cs typeface="Arial" charset="0"/>
                </a:rPr>
                <a:t>Método de resolución de problemas</a:t>
              </a:r>
              <a:endParaRPr lang="es-ES" sz="2000" b="1" dirty="0">
                <a:solidFill>
                  <a:srgbClr val="FFFFFF">
                    <a:lumMod val="50000"/>
                  </a:srgbClr>
                </a:solidFill>
                <a:cs typeface="Arial" charset="0"/>
              </a:endParaRPr>
            </a:p>
          </p:txBody>
        </p:sp>
        <p:sp>
          <p:nvSpPr>
            <p:cNvPr id="10258" name="Line 36"/>
            <p:cNvSpPr>
              <a:spLocks noChangeShapeType="1"/>
            </p:cNvSpPr>
            <p:nvPr/>
          </p:nvSpPr>
          <p:spPr bwMode="auto">
            <a:xfrm>
              <a:off x="-108522" y="1165243"/>
              <a:ext cx="5040439" cy="0"/>
            </a:xfrm>
            <a:prstGeom prst="line">
              <a:avLst/>
            </a:prstGeom>
            <a:noFill/>
            <a:ln w="9525">
              <a:solidFill>
                <a:srgbClr val="84BD00"/>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s-CL" u="sng">
                <a:solidFill>
                  <a:srgbClr val="000000"/>
                </a:solidFill>
              </a:endParaRPr>
            </a:p>
          </p:txBody>
        </p:sp>
      </p:grpSp>
      <p:sp>
        <p:nvSpPr>
          <p:cNvPr id="10" name="Rectangle 3"/>
          <p:cNvSpPr>
            <a:spLocks noChangeArrowheads="1"/>
          </p:cNvSpPr>
          <p:nvPr/>
        </p:nvSpPr>
        <p:spPr bwMode="auto">
          <a:xfrm>
            <a:off x="395288" y="1484313"/>
            <a:ext cx="8353425" cy="1152525"/>
          </a:xfrm>
          <a:prstGeom prst="rect">
            <a:avLst/>
          </a:prstGeom>
          <a:noFill/>
          <a:ln w="9525">
            <a:noFill/>
            <a:miter lim="800000"/>
            <a:headEnd/>
            <a:tailEnd/>
          </a:ln>
        </p:spPr>
        <p:txBody>
          <a:bodyPr/>
          <a:lstStyle/>
          <a:p>
            <a:pPr algn="just" fontAlgn="base">
              <a:spcBef>
                <a:spcPct val="50000"/>
              </a:spcBef>
              <a:spcAft>
                <a:spcPct val="0"/>
              </a:spcAft>
              <a:defRPr/>
            </a:pPr>
            <a:r>
              <a:rPr lang="es-MX" sz="2000" dirty="0">
                <a:solidFill>
                  <a:srgbClr val="000000">
                    <a:lumMod val="85000"/>
                    <a:lumOff val="15000"/>
                  </a:srgbClr>
                </a:solidFill>
                <a:cs typeface="Arial" charset="0"/>
              </a:rPr>
              <a:t>Una de las estrategias para responder correctamente diversas situaciones es el </a:t>
            </a:r>
            <a:r>
              <a:rPr lang="es-MX" sz="2000" b="1" dirty="0">
                <a:solidFill>
                  <a:srgbClr val="84BD00"/>
                </a:solidFill>
                <a:cs typeface="Arial" charset="0"/>
              </a:rPr>
              <a:t>método</a:t>
            </a:r>
            <a:r>
              <a:rPr lang="es-MX" sz="2000" b="1" dirty="0">
                <a:solidFill>
                  <a:srgbClr val="669900"/>
                </a:solidFill>
                <a:cs typeface="Arial" charset="0"/>
              </a:rPr>
              <a:t> </a:t>
            </a:r>
            <a:r>
              <a:rPr lang="es-MX" sz="2000" b="1" dirty="0">
                <a:solidFill>
                  <a:srgbClr val="84BD00"/>
                </a:solidFill>
                <a:cs typeface="Arial" charset="0"/>
              </a:rPr>
              <a:t>de resolución de problemas</a:t>
            </a:r>
            <a:r>
              <a:rPr lang="es-MX" sz="2000" dirty="0">
                <a:solidFill>
                  <a:srgbClr val="000000">
                    <a:lumMod val="85000"/>
                    <a:lumOff val="15000"/>
                  </a:srgbClr>
                </a:solidFill>
                <a:cs typeface="Arial" charset="0"/>
              </a:rPr>
              <a:t>, que consta de cuatro etapas que facilitan la resolución de este:</a:t>
            </a:r>
          </a:p>
          <a:p>
            <a:pPr algn="just" fontAlgn="base">
              <a:spcBef>
                <a:spcPct val="50000"/>
              </a:spcBef>
              <a:spcAft>
                <a:spcPct val="0"/>
              </a:spcAft>
              <a:defRPr/>
            </a:pPr>
            <a:endParaRPr lang="es-ES" sz="2000" dirty="0">
              <a:solidFill>
                <a:srgbClr val="000000">
                  <a:lumMod val="85000"/>
                  <a:lumOff val="15000"/>
                </a:srgbClr>
              </a:solidFill>
              <a:cs typeface="Arial" charset="0"/>
            </a:endParaRPr>
          </a:p>
        </p:txBody>
      </p:sp>
      <p:sp>
        <p:nvSpPr>
          <p:cNvPr id="13" name="3 Rectángulo redondeado"/>
          <p:cNvSpPr/>
          <p:nvPr/>
        </p:nvSpPr>
        <p:spPr>
          <a:xfrm>
            <a:off x="611188" y="2768600"/>
            <a:ext cx="1643062" cy="733425"/>
          </a:xfrm>
          <a:prstGeom prst="roundRect">
            <a:avLst/>
          </a:prstGeom>
          <a:solidFill>
            <a:srgbClr val="ECFFD9"/>
          </a:solidFill>
          <a:ln w="28575">
            <a:solidFill>
              <a:srgbClr val="83C400"/>
            </a:solidFill>
          </a:ln>
        </p:spPr>
        <p:style>
          <a:lnRef idx="2">
            <a:schemeClr val="accent6"/>
          </a:lnRef>
          <a:fillRef idx="1">
            <a:schemeClr val="lt1"/>
          </a:fillRef>
          <a:effectRef idx="0">
            <a:schemeClr val="accent6"/>
          </a:effectRef>
          <a:fontRef idx="minor">
            <a:schemeClr val="dk1"/>
          </a:fontRef>
        </p:style>
        <p:txBody>
          <a:bodyPr anchor="ctr"/>
          <a:lstStyle/>
          <a:p>
            <a:pPr fontAlgn="base">
              <a:lnSpc>
                <a:spcPct val="115000"/>
              </a:lnSpc>
              <a:spcBef>
                <a:spcPct val="0"/>
              </a:spcBef>
              <a:spcAft>
                <a:spcPts val="1000"/>
              </a:spcAft>
              <a:defRPr/>
            </a:pPr>
            <a:r>
              <a:rPr lang="es-ES_tradnl" sz="2000" dirty="0">
                <a:solidFill>
                  <a:srgbClr val="000000"/>
                </a:solidFill>
                <a:ea typeface="Calibri"/>
                <a:cs typeface="Times New Roman"/>
              </a:rPr>
              <a:t>1. Identificar</a:t>
            </a:r>
            <a:endParaRPr lang="es-CL" sz="2000" dirty="0">
              <a:solidFill>
                <a:srgbClr val="000000"/>
              </a:solidFill>
              <a:ea typeface="Calibri"/>
              <a:cs typeface="Times New Roman"/>
            </a:endParaRPr>
          </a:p>
        </p:txBody>
      </p:sp>
      <p:sp>
        <p:nvSpPr>
          <p:cNvPr id="14" name="6 Rectángulo redondeado"/>
          <p:cNvSpPr/>
          <p:nvPr/>
        </p:nvSpPr>
        <p:spPr>
          <a:xfrm>
            <a:off x="611188" y="3711575"/>
            <a:ext cx="1643062" cy="733425"/>
          </a:xfrm>
          <a:prstGeom prst="roundRect">
            <a:avLst/>
          </a:prstGeom>
          <a:solidFill>
            <a:srgbClr val="ECFFD9"/>
          </a:solidFill>
          <a:ln w="28575">
            <a:solidFill>
              <a:srgbClr val="83C400"/>
            </a:solidFill>
          </a:ln>
        </p:spPr>
        <p:style>
          <a:lnRef idx="2">
            <a:schemeClr val="accent6"/>
          </a:lnRef>
          <a:fillRef idx="1">
            <a:schemeClr val="lt1"/>
          </a:fillRef>
          <a:effectRef idx="0">
            <a:schemeClr val="accent6"/>
          </a:effectRef>
          <a:fontRef idx="minor">
            <a:schemeClr val="dk1"/>
          </a:fontRef>
        </p:style>
        <p:txBody>
          <a:bodyPr anchor="ctr"/>
          <a:lstStyle/>
          <a:p>
            <a:pPr fontAlgn="base">
              <a:lnSpc>
                <a:spcPct val="115000"/>
              </a:lnSpc>
              <a:spcBef>
                <a:spcPct val="0"/>
              </a:spcBef>
              <a:spcAft>
                <a:spcPts val="1000"/>
              </a:spcAft>
              <a:defRPr/>
            </a:pPr>
            <a:r>
              <a:rPr lang="es-ES_tradnl" sz="2000">
                <a:solidFill>
                  <a:srgbClr val="000000"/>
                </a:solidFill>
                <a:ea typeface="Calibri"/>
                <a:cs typeface="Times New Roman"/>
              </a:rPr>
              <a:t>2. Planificar</a:t>
            </a:r>
            <a:endParaRPr lang="es-CL" sz="2000">
              <a:solidFill>
                <a:srgbClr val="000000"/>
              </a:solidFill>
              <a:ea typeface="Calibri"/>
              <a:cs typeface="Times New Roman"/>
            </a:endParaRPr>
          </a:p>
        </p:txBody>
      </p:sp>
      <p:sp>
        <p:nvSpPr>
          <p:cNvPr id="15" name="7 Rectángulo redondeado"/>
          <p:cNvSpPr/>
          <p:nvPr/>
        </p:nvSpPr>
        <p:spPr>
          <a:xfrm>
            <a:off x="611188" y="4632325"/>
            <a:ext cx="1643062" cy="733425"/>
          </a:xfrm>
          <a:prstGeom prst="roundRect">
            <a:avLst/>
          </a:prstGeom>
          <a:solidFill>
            <a:srgbClr val="ECFFD9"/>
          </a:solidFill>
          <a:ln w="28575">
            <a:solidFill>
              <a:srgbClr val="83C400"/>
            </a:solidFill>
          </a:ln>
        </p:spPr>
        <p:style>
          <a:lnRef idx="2">
            <a:schemeClr val="accent6"/>
          </a:lnRef>
          <a:fillRef idx="1">
            <a:schemeClr val="lt1"/>
          </a:fillRef>
          <a:effectRef idx="0">
            <a:schemeClr val="accent6"/>
          </a:effectRef>
          <a:fontRef idx="minor">
            <a:schemeClr val="dk1"/>
          </a:fontRef>
        </p:style>
        <p:txBody>
          <a:bodyPr anchor="ctr"/>
          <a:lstStyle/>
          <a:p>
            <a:pPr fontAlgn="base">
              <a:lnSpc>
                <a:spcPct val="115000"/>
              </a:lnSpc>
              <a:spcBef>
                <a:spcPct val="0"/>
              </a:spcBef>
              <a:spcAft>
                <a:spcPts val="1000"/>
              </a:spcAft>
              <a:defRPr/>
            </a:pPr>
            <a:r>
              <a:rPr lang="es-ES_tradnl" sz="2000">
                <a:solidFill>
                  <a:srgbClr val="000000"/>
                </a:solidFill>
                <a:ea typeface="Calibri"/>
                <a:cs typeface="Times New Roman"/>
              </a:rPr>
              <a:t>3. Ejecutar</a:t>
            </a:r>
            <a:endParaRPr lang="es-CL" sz="2000">
              <a:solidFill>
                <a:srgbClr val="000000"/>
              </a:solidFill>
              <a:ea typeface="Calibri"/>
              <a:cs typeface="Times New Roman"/>
            </a:endParaRPr>
          </a:p>
        </p:txBody>
      </p:sp>
      <p:sp>
        <p:nvSpPr>
          <p:cNvPr id="17" name="8 Rectángulo redondeado"/>
          <p:cNvSpPr/>
          <p:nvPr/>
        </p:nvSpPr>
        <p:spPr>
          <a:xfrm>
            <a:off x="611188" y="5575300"/>
            <a:ext cx="1643062" cy="733425"/>
          </a:xfrm>
          <a:prstGeom prst="roundRect">
            <a:avLst/>
          </a:prstGeom>
          <a:solidFill>
            <a:srgbClr val="ECFFD9"/>
          </a:solidFill>
          <a:ln w="28575">
            <a:solidFill>
              <a:srgbClr val="83C400"/>
            </a:solidFill>
          </a:ln>
        </p:spPr>
        <p:style>
          <a:lnRef idx="2">
            <a:schemeClr val="accent6"/>
          </a:lnRef>
          <a:fillRef idx="1">
            <a:schemeClr val="lt1"/>
          </a:fillRef>
          <a:effectRef idx="0">
            <a:schemeClr val="accent6"/>
          </a:effectRef>
          <a:fontRef idx="minor">
            <a:schemeClr val="dk1"/>
          </a:fontRef>
        </p:style>
        <p:txBody>
          <a:bodyPr anchor="ctr"/>
          <a:lstStyle/>
          <a:p>
            <a:pPr fontAlgn="base">
              <a:lnSpc>
                <a:spcPct val="115000"/>
              </a:lnSpc>
              <a:spcBef>
                <a:spcPct val="0"/>
              </a:spcBef>
              <a:spcAft>
                <a:spcPts val="1000"/>
              </a:spcAft>
              <a:defRPr/>
            </a:pPr>
            <a:r>
              <a:rPr lang="es-ES_tradnl" sz="2000">
                <a:solidFill>
                  <a:srgbClr val="000000"/>
                </a:solidFill>
                <a:ea typeface="Calibri"/>
                <a:cs typeface="Times New Roman"/>
              </a:rPr>
              <a:t>4. Evaluar</a:t>
            </a:r>
            <a:endParaRPr lang="es-CL" sz="2000">
              <a:solidFill>
                <a:srgbClr val="000000"/>
              </a:solidFill>
              <a:ea typeface="Calibri"/>
              <a:cs typeface="Times New Roman"/>
            </a:endParaRPr>
          </a:p>
        </p:txBody>
      </p:sp>
      <p:sp>
        <p:nvSpPr>
          <p:cNvPr id="18" name="9 Rectángulo redondeado"/>
          <p:cNvSpPr/>
          <p:nvPr/>
        </p:nvSpPr>
        <p:spPr>
          <a:xfrm>
            <a:off x="2495550" y="2768600"/>
            <a:ext cx="6037263" cy="733425"/>
          </a:xfrm>
          <a:prstGeom prst="roundRect">
            <a:avLst/>
          </a:prstGeom>
          <a:solidFill>
            <a:schemeClr val="bg1"/>
          </a:solidFill>
          <a:ln w="28575">
            <a:solidFill>
              <a:srgbClr val="83C400"/>
            </a:solidFill>
          </a:ln>
        </p:spPr>
        <p:style>
          <a:lnRef idx="2">
            <a:schemeClr val="accent6"/>
          </a:lnRef>
          <a:fillRef idx="1">
            <a:schemeClr val="lt1"/>
          </a:fillRef>
          <a:effectRef idx="0">
            <a:schemeClr val="accent6"/>
          </a:effectRef>
          <a:fontRef idx="minor">
            <a:schemeClr val="dk1"/>
          </a:fontRef>
        </p:style>
        <p:txBody>
          <a:bodyPr anchor="ctr"/>
          <a:lstStyle/>
          <a:p>
            <a:pPr algn="just" fontAlgn="base">
              <a:lnSpc>
                <a:spcPct val="115000"/>
              </a:lnSpc>
              <a:spcBef>
                <a:spcPct val="0"/>
              </a:spcBef>
              <a:spcAft>
                <a:spcPts val="1000"/>
              </a:spcAft>
              <a:defRPr/>
            </a:pPr>
            <a:r>
              <a:rPr lang="es-CL" sz="2000" dirty="0">
                <a:solidFill>
                  <a:srgbClr val="000000"/>
                </a:solidFill>
                <a:ea typeface="Calibri"/>
                <a:cs typeface="Times New Roman"/>
              </a:rPr>
              <a:t>Comprender el problema, reconocer la(s) incógnita(s) y recopilar datos.</a:t>
            </a:r>
          </a:p>
        </p:txBody>
      </p:sp>
      <p:sp>
        <p:nvSpPr>
          <p:cNvPr id="20" name="11 Rectángulo redondeado"/>
          <p:cNvSpPr/>
          <p:nvPr/>
        </p:nvSpPr>
        <p:spPr>
          <a:xfrm>
            <a:off x="2495550" y="3689350"/>
            <a:ext cx="6037263" cy="733425"/>
          </a:xfrm>
          <a:prstGeom prst="roundRect">
            <a:avLst/>
          </a:prstGeom>
          <a:solidFill>
            <a:schemeClr val="bg1"/>
          </a:solidFill>
          <a:ln w="28575">
            <a:solidFill>
              <a:srgbClr val="83C400"/>
            </a:solidFill>
          </a:ln>
        </p:spPr>
        <p:style>
          <a:lnRef idx="2">
            <a:schemeClr val="accent6"/>
          </a:lnRef>
          <a:fillRef idx="1">
            <a:schemeClr val="lt1"/>
          </a:fillRef>
          <a:effectRef idx="0">
            <a:schemeClr val="accent6"/>
          </a:effectRef>
          <a:fontRef idx="minor">
            <a:schemeClr val="dk1"/>
          </a:fontRef>
        </p:style>
        <p:txBody>
          <a:bodyPr anchor="ctr"/>
          <a:lstStyle/>
          <a:p>
            <a:pPr algn="just" fontAlgn="base">
              <a:lnSpc>
                <a:spcPct val="115000"/>
              </a:lnSpc>
              <a:spcBef>
                <a:spcPct val="0"/>
              </a:spcBef>
              <a:spcAft>
                <a:spcPts val="1000"/>
              </a:spcAft>
              <a:defRPr/>
            </a:pPr>
            <a:r>
              <a:rPr lang="es-CL" sz="2000" dirty="0">
                <a:solidFill>
                  <a:srgbClr val="000000"/>
                </a:solidFill>
                <a:ea typeface="Calibri"/>
                <a:cs typeface="Times New Roman"/>
              </a:rPr>
              <a:t>Elaborar un plan para resolverlo</a:t>
            </a:r>
            <a:r>
              <a:rPr lang="es-CL" sz="2000" dirty="0">
                <a:solidFill>
                  <a:srgbClr val="FF0000"/>
                </a:solidFill>
                <a:ea typeface="Calibri"/>
                <a:cs typeface="Times New Roman"/>
              </a:rPr>
              <a:t>,</a:t>
            </a:r>
            <a:r>
              <a:rPr lang="es-CL" sz="2000" dirty="0">
                <a:solidFill>
                  <a:srgbClr val="000000"/>
                </a:solidFill>
                <a:ea typeface="Calibri"/>
                <a:cs typeface="Times New Roman"/>
              </a:rPr>
              <a:t> empleando herramientas </a:t>
            </a:r>
            <a:r>
              <a:rPr lang="es-CL" sz="2000" dirty="0" smtClean="0">
                <a:solidFill>
                  <a:srgbClr val="000000"/>
                </a:solidFill>
                <a:ea typeface="Calibri"/>
                <a:cs typeface="Times New Roman"/>
              </a:rPr>
              <a:t>matemáticas </a:t>
            </a:r>
            <a:r>
              <a:rPr lang="es-CL" sz="2000" smtClean="0">
                <a:solidFill>
                  <a:srgbClr val="000000"/>
                </a:solidFill>
                <a:ea typeface="Calibri"/>
                <a:cs typeface="Times New Roman"/>
              </a:rPr>
              <a:t>u otras.</a:t>
            </a:r>
            <a:endParaRPr lang="es-CL" sz="2000" dirty="0">
              <a:solidFill>
                <a:srgbClr val="000000"/>
              </a:solidFill>
              <a:ea typeface="Calibri"/>
              <a:cs typeface="Times New Roman"/>
            </a:endParaRPr>
          </a:p>
        </p:txBody>
      </p:sp>
      <p:sp>
        <p:nvSpPr>
          <p:cNvPr id="21" name="12 Rectángulo redondeado"/>
          <p:cNvSpPr/>
          <p:nvPr/>
        </p:nvSpPr>
        <p:spPr>
          <a:xfrm>
            <a:off x="2495550" y="4632325"/>
            <a:ext cx="6037263" cy="733425"/>
          </a:xfrm>
          <a:prstGeom prst="roundRect">
            <a:avLst/>
          </a:prstGeom>
          <a:solidFill>
            <a:schemeClr val="bg1"/>
          </a:solidFill>
          <a:ln w="28575">
            <a:solidFill>
              <a:srgbClr val="83C400"/>
            </a:solidFill>
          </a:ln>
        </p:spPr>
        <p:style>
          <a:lnRef idx="2">
            <a:schemeClr val="accent6"/>
          </a:lnRef>
          <a:fillRef idx="1">
            <a:schemeClr val="lt1"/>
          </a:fillRef>
          <a:effectRef idx="0">
            <a:schemeClr val="accent6"/>
          </a:effectRef>
          <a:fontRef idx="minor">
            <a:schemeClr val="dk1"/>
          </a:fontRef>
        </p:style>
        <p:txBody>
          <a:bodyPr anchor="ctr"/>
          <a:lstStyle/>
          <a:p>
            <a:pPr algn="just" fontAlgn="base">
              <a:lnSpc>
                <a:spcPct val="115000"/>
              </a:lnSpc>
              <a:spcBef>
                <a:spcPct val="0"/>
              </a:spcBef>
              <a:spcAft>
                <a:spcPts val="1000"/>
              </a:spcAft>
              <a:defRPr/>
            </a:pPr>
            <a:r>
              <a:rPr lang="es-CL" sz="2000" dirty="0">
                <a:solidFill>
                  <a:srgbClr val="000000"/>
                </a:solidFill>
                <a:ea typeface="Calibri"/>
                <a:cs typeface="Times New Roman"/>
              </a:rPr>
              <a:t>Poner en práctica el plan, utilizando la información recopilada en el paso 1.</a:t>
            </a:r>
          </a:p>
        </p:txBody>
      </p:sp>
      <p:sp>
        <p:nvSpPr>
          <p:cNvPr id="22" name="13 Rectángulo redondeado"/>
          <p:cNvSpPr/>
          <p:nvPr/>
        </p:nvSpPr>
        <p:spPr>
          <a:xfrm>
            <a:off x="2495550" y="5575300"/>
            <a:ext cx="6037263" cy="733425"/>
          </a:xfrm>
          <a:prstGeom prst="roundRect">
            <a:avLst/>
          </a:prstGeom>
          <a:solidFill>
            <a:schemeClr val="bg1"/>
          </a:solidFill>
          <a:ln w="28575">
            <a:solidFill>
              <a:srgbClr val="83C400"/>
            </a:solidFill>
          </a:ln>
        </p:spPr>
        <p:style>
          <a:lnRef idx="2">
            <a:schemeClr val="accent6"/>
          </a:lnRef>
          <a:fillRef idx="1">
            <a:schemeClr val="lt1"/>
          </a:fillRef>
          <a:effectRef idx="0">
            <a:schemeClr val="accent6"/>
          </a:effectRef>
          <a:fontRef idx="minor">
            <a:schemeClr val="dk1"/>
          </a:fontRef>
        </p:style>
        <p:txBody>
          <a:bodyPr anchor="ctr"/>
          <a:lstStyle/>
          <a:p>
            <a:pPr algn="just" fontAlgn="base">
              <a:lnSpc>
                <a:spcPct val="115000"/>
              </a:lnSpc>
              <a:spcBef>
                <a:spcPct val="0"/>
              </a:spcBef>
              <a:spcAft>
                <a:spcPts val="1000"/>
              </a:spcAft>
              <a:defRPr/>
            </a:pPr>
            <a:r>
              <a:rPr lang="es-CL" sz="2000" dirty="0">
                <a:solidFill>
                  <a:srgbClr val="000000"/>
                </a:solidFill>
                <a:ea typeface="Calibri"/>
                <a:cs typeface="Times New Roman"/>
              </a:rPr>
              <a:t>Comprobar que los resultados sean correctos y coherentes en el contexto.</a:t>
            </a:r>
          </a:p>
        </p:txBody>
      </p:sp>
      <p:cxnSp>
        <p:nvCxnSpPr>
          <p:cNvPr id="23" name="14 Conector recto de flecha"/>
          <p:cNvCxnSpPr/>
          <p:nvPr/>
        </p:nvCxnSpPr>
        <p:spPr>
          <a:xfrm>
            <a:off x="2254250" y="3187700"/>
            <a:ext cx="246063" cy="0"/>
          </a:xfrm>
          <a:prstGeom prst="straightConnector1">
            <a:avLst/>
          </a:prstGeom>
          <a:ln w="28575">
            <a:solidFill>
              <a:srgbClr val="83C400"/>
            </a:solidFill>
            <a:tailEnd type="arrow"/>
          </a:ln>
        </p:spPr>
        <p:style>
          <a:lnRef idx="1">
            <a:schemeClr val="accent1"/>
          </a:lnRef>
          <a:fillRef idx="0">
            <a:schemeClr val="accent1"/>
          </a:fillRef>
          <a:effectRef idx="0">
            <a:schemeClr val="accent1"/>
          </a:effectRef>
          <a:fontRef idx="minor">
            <a:schemeClr val="tx1"/>
          </a:fontRef>
        </p:style>
      </p:cxnSp>
      <p:cxnSp>
        <p:nvCxnSpPr>
          <p:cNvPr id="24" name="15 Conector recto de flecha"/>
          <p:cNvCxnSpPr/>
          <p:nvPr/>
        </p:nvCxnSpPr>
        <p:spPr>
          <a:xfrm>
            <a:off x="2254250" y="4130675"/>
            <a:ext cx="246063" cy="0"/>
          </a:xfrm>
          <a:prstGeom prst="straightConnector1">
            <a:avLst/>
          </a:prstGeom>
          <a:ln w="28575">
            <a:solidFill>
              <a:srgbClr val="83C400"/>
            </a:solidFill>
            <a:tailEnd type="arrow"/>
          </a:ln>
        </p:spPr>
        <p:style>
          <a:lnRef idx="1">
            <a:schemeClr val="accent1"/>
          </a:lnRef>
          <a:fillRef idx="0">
            <a:schemeClr val="accent1"/>
          </a:fillRef>
          <a:effectRef idx="0">
            <a:schemeClr val="accent1"/>
          </a:effectRef>
          <a:fontRef idx="minor">
            <a:schemeClr val="tx1"/>
          </a:fontRef>
        </p:style>
      </p:cxnSp>
      <p:cxnSp>
        <p:nvCxnSpPr>
          <p:cNvPr id="25" name="16 Conector recto de flecha"/>
          <p:cNvCxnSpPr/>
          <p:nvPr/>
        </p:nvCxnSpPr>
        <p:spPr>
          <a:xfrm>
            <a:off x="2254250" y="5010150"/>
            <a:ext cx="246063" cy="0"/>
          </a:xfrm>
          <a:prstGeom prst="straightConnector1">
            <a:avLst/>
          </a:prstGeom>
          <a:ln w="28575">
            <a:solidFill>
              <a:srgbClr val="83C400"/>
            </a:solidFill>
            <a:tailEnd type="arrow"/>
          </a:ln>
        </p:spPr>
        <p:style>
          <a:lnRef idx="1">
            <a:schemeClr val="accent1"/>
          </a:lnRef>
          <a:fillRef idx="0">
            <a:schemeClr val="accent1"/>
          </a:fillRef>
          <a:effectRef idx="0">
            <a:schemeClr val="accent1"/>
          </a:effectRef>
          <a:fontRef idx="minor">
            <a:schemeClr val="tx1"/>
          </a:fontRef>
        </p:style>
      </p:cxnSp>
      <p:cxnSp>
        <p:nvCxnSpPr>
          <p:cNvPr id="26" name="17 Conector recto de flecha"/>
          <p:cNvCxnSpPr/>
          <p:nvPr/>
        </p:nvCxnSpPr>
        <p:spPr>
          <a:xfrm>
            <a:off x="2254250" y="5953125"/>
            <a:ext cx="246063" cy="0"/>
          </a:xfrm>
          <a:prstGeom prst="straightConnector1">
            <a:avLst/>
          </a:prstGeom>
          <a:ln w="28575">
            <a:solidFill>
              <a:srgbClr val="83C400"/>
            </a:solidFill>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4173943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left)">
                                      <p:cBhvr>
                                        <p:cTn id="7" dur="500"/>
                                        <p:tgtEl>
                                          <p:spTgt spid="3"/>
                                        </p:tgtEl>
                                      </p:cBhvr>
                                    </p:animEffect>
                                  </p:childTnLst>
                                </p:cTn>
                              </p:par>
                            </p:childTnLst>
                          </p:cTn>
                        </p:par>
                        <p:par>
                          <p:cTn id="8" fill="hold" nodeType="afterGroup">
                            <p:stCondLst>
                              <p:cond delay="500"/>
                            </p:stCondLst>
                            <p:childTnLst>
                              <p:par>
                                <p:cTn id="9" presetID="22" presetClass="entr" presetSubtype="1" fill="hold" grpId="0" nodeType="afterEffect">
                                  <p:stCondLst>
                                    <p:cond delay="0"/>
                                  </p:stCondLst>
                                  <p:childTnLst>
                                    <p:set>
                                      <p:cBhvr>
                                        <p:cTn id="10" dur="1" fill="hold">
                                          <p:stCondLst>
                                            <p:cond delay="0"/>
                                          </p:stCondLst>
                                        </p:cTn>
                                        <p:tgtEl>
                                          <p:spTgt spid="10"/>
                                        </p:tgtEl>
                                        <p:attrNameLst>
                                          <p:attrName>style.visibility</p:attrName>
                                        </p:attrNameLst>
                                      </p:cBhvr>
                                      <p:to>
                                        <p:strVal val="visible"/>
                                      </p:to>
                                    </p:set>
                                    <p:animEffect transition="in" filter="wipe(up)">
                                      <p:cBhvr>
                                        <p:cTn id="11" dur="500"/>
                                        <p:tgtEl>
                                          <p:spTgt spid="10"/>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22" presetClass="entr" presetSubtype="8" fill="hold" grpId="0" nodeType="clickEffect">
                                  <p:stCondLst>
                                    <p:cond delay="0"/>
                                  </p:stCondLst>
                                  <p:childTnLst>
                                    <p:set>
                                      <p:cBhvr>
                                        <p:cTn id="15" dur="1" fill="hold">
                                          <p:stCondLst>
                                            <p:cond delay="0"/>
                                          </p:stCondLst>
                                        </p:cTn>
                                        <p:tgtEl>
                                          <p:spTgt spid="13"/>
                                        </p:tgtEl>
                                        <p:attrNameLst>
                                          <p:attrName>style.visibility</p:attrName>
                                        </p:attrNameLst>
                                      </p:cBhvr>
                                      <p:to>
                                        <p:strVal val="visible"/>
                                      </p:to>
                                    </p:set>
                                    <p:animEffect transition="in" filter="wipe(left)">
                                      <p:cBhvr>
                                        <p:cTn id="16" dur="500"/>
                                        <p:tgtEl>
                                          <p:spTgt spid="13"/>
                                        </p:tgtEl>
                                      </p:cBhvr>
                                    </p:animEffect>
                                  </p:childTnLst>
                                </p:cTn>
                              </p:par>
                            </p:childTnLst>
                          </p:cTn>
                        </p:par>
                        <p:par>
                          <p:cTn id="17" fill="hold" nodeType="afterGroup">
                            <p:stCondLst>
                              <p:cond delay="500"/>
                            </p:stCondLst>
                            <p:childTnLst>
                              <p:par>
                                <p:cTn id="18" presetID="22" presetClass="entr" presetSubtype="8" fill="hold" nodeType="afterEffect">
                                  <p:stCondLst>
                                    <p:cond delay="0"/>
                                  </p:stCondLst>
                                  <p:childTnLst>
                                    <p:set>
                                      <p:cBhvr>
                                        <p:cTn id="19" dur="1" fill="hold">
                                          <p:stCondLst>
                                            <p:cond delay="0"/>
                                          </p:stCondLst>
                                        </p:cTn>
                                        <p:tgtEl>
                                          <p:spTgt spid="23"/>
                                        </p:tgtEl>
                                        <p:attrNameLst>
                                          <p:attrName>style.visibility</p:attrName>
                                        </p:attrNameLst>
                                      </p:cBhvr>
                                      <p:to>
                                        <p:strVal val="visible"/>
                                      </p:to>
                                    </p:set>
                                    <p:animEffect transition="in" filter="wipe(left)">
                                      <p:cBhvr>
                                        <p:cTn id="20" dur="500"/>
                                        <p:tgtEl>
                                          <p:spTgt spid="23"/>
                                        </p:tgtEl>
                                      </p:cBhvr>
                                    </p:animEffect>
                                  </p:childTnLst>
                                </p:cTn>
                              </p:par>
                            </p:childTnLst>
                          </p:cTn>
                        </p:par>
                        <p:par>
                          <p:cTn id="21" fill="hold" nodeType="afterGroup">
                            <p:stCondLst>
                              <p:cond delay="1000"/>
                            </p:stCondLst>
                            <p:childTnLst>
                              <p:par>
                                <p:cTn id="22" presetID="22" presetClass="entr" presetSubtype="8" fill="hold" grpId="0" nodeType="afterEffect">
                                  <p:stCondLst>
                                    <p:cond delay="0"/>
                                  </p:stCondLst>
                                  <p:childTnLst>
                                    <p:set>
                                      <p:cBhvr>
                                        <p:cTn id="23" dur="1" fill="hold">
                                          <p:stCondLst>
                                            <p:cond delay="0"/>
                                          </p:stCondLst>
                                        </p:cTn>
                                        <p:tgtEl>
                                          <p:spTgt spid="18"/>
                                        </p:tgtEl>
                                        <p:attrNameLst>
                                          <p:attrName>style.visibility</p:attrName>
                                        </p:attrNameLst>
                                      </p:cBhvr>
                                      <p:to>
                                        <p:strVal val="visible"/>
                                      </p:to>
                                    </p:set>
                                    <p:animEffect transition="in" filter="wipe(left)">
                                      <p:cBhvr>
                                        <p:cTn id="24" dur="500"/>
                                        <p:tgtEl>
                                          <p:spTgt spid="18"/>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22" presetClass="entr" presetSubtype="8" fill="hold" grpId="0" nodeType="clickEffect">
                                  <p:stCondLst>
                                    <p:cond delay="0"/>
                                  </p:stCondLst>
                                  <p:childTnLst>
                                    <p:set>
                                      <p:cBhvr>
                                        <p:cTn id="28" dur="1" fill="hold">
                                          <p:stCondLst>
                                            <p:cond delay="0"/>
                                          </p:stCondLst>
                                        </p:cTn>
                                        <p:tgtEl>
                                          <p:spTgt spid="14"/>
                                        </p:tgtEl>
                                        <p:attrNameLst>
                                          <p:attrName>style.visibility</p:attrName>
                                        </p:attrNameLst>
                                      </p:cBhvr>
                                      <p:to>
                                        <p:strVal val="visible"/>
                                      </p:to>
                                    </p:set>
                                    <p:animEffect transition="in" filter="wipe(left)">
                                      <p:cBhvr>
                                        <p:cTn id="29" dur="500"/>
                                        <p:tgtEl>
                                          <p:spTgt spid="14"/>
                                        </p:tgtEl>
                                      </p:cBhvr>
                                    </p:animEffect>
                                  </p:childTnLst>
                                </p:cTn>
                              </p:par>
                            </p:childTnLst>
                          </p:cTn>
                        </p:par>
                        <p:par>
                          <p:cTn id="30" fill="hold" nodeType="afterGroup">
                            <p:stCondLst>
                              <p:cond delay="500"/>
                            </p:stCondLst>
                            <p:childTnLst>
                              <p:par>
                                <p:cTn id="31" presetID="22" presetClass="entr" presetSubtype="8" fill="hold" nodeType="afterEffect">
                                  <p:stCondLst>
                                    <p:cond delay="0"/>
                                  </p:stCondLst>
                                  <p:childTnLst>
                                    <p:set>
                                      <p:cBhvr>
                                        <p:cTn id="32" dur="1" fill="hold">
                                          <p:stCondLst>
                                            <p:cond delay="0"/>
                                          </p:stCondLst>
                                        </p:cTn>
                                        <p:tgtEl>
                                          <p:spTgt spid="24"/>
                                        </p:tgtEl>
                                        <p:attrNameLst>
                                          <p:attrName>style.visibility</p:attrName>
                                        </p:attrNameLst>
                                      </p:cBhvr>
                                      <p:to>
                                        <p:strVal val="visible"/>
                                      </p:to>
                                    </p:set>
                                    <p:animEffect transition="in" filter="wipe(left)">
                                      <p:cBhvr>
                                        <p:cTn id="33" dur="500"/>
                                        <p:tgtEl>
                                          <p:spTgt spid="24"/>
                                        </p:tgtEl>
                                      </p:cBhvr>
                                    </p:animEffect>
                                  </p:childTnLst>
                                </p:cTn>
                              </p:par>
                            </p:childTnLst>
                          </p:cTn>
                        </p:par>
                        <p:par>
                          <p:cTn id="34" fill="hold" nodeType="afterGroup">
                            <p:stCondLst>
                              <p:cond delay="1000"/>
                            </p:stCondLst>
                            <p:childTnLst>
                              <p:par>
                                <p:cTn id="35" presetID="22" presetClass="entr" presetSubtype="8" fill="hold" grpId="0" nodeType="afterEffect">
                                  <p:stCondLst>
                                    <p:cond delay="0"/>
                                  </p:stCondLst>
                                  <p:childTnLst>
                                    <p:set>
                                      <p:cBhvr>
                                        <p:cTn id="36" dur="1" fill="hold">
                                          <p:stCondLst>
                                            <p:cond delay="0"/>
                                          </p:stCondLst>
                                        </p:cTn>
                                        <p:tgtEl>
                                          <p:spTgt spid="20"/>
                                        </p:tgtEl>
                                        <p:attrNameLst>
                                          <p:attrName>style.visibility</p:attrName>
                                        </p:attrNameLst>
                                      </p:cBhvr>
                                      <p:to>
                                        <p:strVal val="visible"/>
                                      </p:to>
                                    </p:set>
                                    <p:animEffect transition="in" filter="wipe(left)">
                                      <p:cBhvr>
                                        <p:cTn id="37" dur="500"/>
                                        <p:tgtEl>
                                          <p:spTgt spid="20"/>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15"/>
                                        </p:tgtEl>
                                        <p:attrNameLst>
                                          <p:attrName>style.visibility</p:attrName>
                                        </p:attrNameLst>
                                      </p:cBhvr>
                                      <p:to>
                                        <p:strVal val="visible"/>
                                      </p:to>
                                    </p:set>
                                    <p:animEffect transition="in" filter="wipe(left)">
                                      <p:cBhvr>
                                        <p:cTn id="42" dur="500"/>
                                        <p:tgtEl>
                                          <p:spTgt spid="15"/>
                                        </p:tgtEl>
                                      </p:cBhvr>
                                    </p:animEffect>
                                  </p:childTnLst>
                                </p:cTn>
                              </p:par>
                            </p:childTnLst>
                          </p:cTn>
                        </p:par>
                        <p:par>
                          <p:cTn id="43" fill="hold" nodeType="afterGroup">
                            <p:stCondLst>
                              <p:cond delay="500"/>
                            </p:stCondLst>
                            <p:childTnLst>
                              <p:par>
                                <p:cTn id="44" presetID="22" presetClass="entr" presetSubtype="8" fill="hold" nodeType="afterEffect">
                                  <p:stCondLst>
                                    <p:cond delay="0"/>
                                  </p:stCondLst>
                                  <p:childTnLst>
                                    <p:set>
                                      <p:cBhvr>
                                        <p:cTn id="45" dur="1" fill="hold">
                                          <p:stCondLst>
                                            <p:cond delay="0"/>
                                          </p:stCondLst>
                                        </p:cTn>
                                        <p:tgtEl>
                                          <p:spTgt spid="25"/>
                                        </p:tgtEl>
                                        <p:attrNameLst>
                                          <p:attrName>style.visibility</p:attrName>
                                        </p:attrNameLst>
                                      </p:cBhvr>
                                      <p:to>
                                        <p:strVal val="visible"/>
                                      </p:to>
                                    </p:set>
                                    <p:animEffect transition="in" filter="wipe(left)">
                                      <p:cBhvr>
                                        <p:cTn id="46" dur="500"/>
                                        <p:tgtEl>
                                          <p:spTgt spid="25"/>
                                        </p:tgtEl>
                                      </p:cBhvr>
                                    </p:animEffect>
                                  </p:childTnLst>
                                </p:cTn>
                              </p:par>
                            </p:childTnLst>
                          </p:cTn>
                        </p:par>
                        <p:par>
                          <p:cTn id="47" fill="hold" nodeType="afterGroup">
                            <p:stCondLst>
                              <p:cond delay="1000"/>
                            </p:stCondLst>
                            <p:childTnLst>
                              <p:par>
                                <p:cTn id="48" presetID="22" presetClass="entr" presetSubtype="8" fill="hold" grpId="0" nodeType="afterEffect">
                                  <p:stCondLst>
                                    <p:cond delay="0"/>
                                  </p:stCondLst>
                                  <p:childTnLst>
                                    <p:set>
                                      <p:cBhvr>
                                        <p:cTn id="49" dur="1" fill="hold">
                                          <p:stCondLst>
                                            <p:cond delay="0"/>
                                          </p:stCondLst>
                                        </p:cTn>
                                        <p:tgtEl>
                                          <p:spTgt spid="21"/>
                                        </p:tgtEl>
                                        <p:attrNameLst>
                                          <p:attrName>style.visibility</p:attrName>
                                        </p:attrNameLst>
                                      </p:cBhvr>
                                      <p:to>
                                        <p:strVal val="visible"/>
                                      </p:to>
                                    </p:set>
                                    <p:animEffect transition="in" filter="wipe(left)">
                                      <p:cBhvr>
                                        <p:cTn id="50" dur="500"/>
                                        <p:tgtEl>
                                          <p:spTgt spid="21"/>
                                        </p:tgtEl>
                                      </p:cBhvr>
                                    </p:animEffect>
                                  </p:childTnLst>
                                </p:cTn>
                              </p:par>
                            </p:childTnLst>
                          </p:cTn>
                        </p:par>
                      </p:childTnLst>
                    </p:cTn>
                  </p:par>
                  <p:par>
                    <p:cTn id="51" fill="hold" nodeType="clickPar">
                      <p:stCondLst>
                        <p:cond delay="indefinite"/>
                      </p:stCondLst>
                      <p:childTnLst>
                        <p:par>
                          <p:cTn id="52" fill="hold" nodeType="withGroup">
                            <p:stCondLst>
                              <p:cond delay="0"/>
                            </p:stCondLst>
                            <p:childTnLst>
                              <p:par>
                                <p:cTn id="53" presetID="22" presetClass="entr" presetSubtype="8" fill="hold" grpId="0" nodeType="clickEffect">
                                  <p:stCondLst>
                                    <p:cond delay="0"/>
                                  </p:stCondLst>
                                  <p:childTnLst>
                                    <p:set>
                                      <p:cBhvr>
                                        <p:cTn id="54" dur="1" fill="hold">
                                          <p:stCondLst>
                                            <p:cond delay="0"/>
                                          </p:stCondLst>
                                        </p:cTn>
                                        <p:tgtEl>
                                          <p:spTgt spid="17"/>
                                        </p:tgtEl>
                                        <p:attrNameLst>
                                          <p:attrName>style.visibility</p:attrName>
                                        </p:attrNameLst>
                                      </p:cBhvr>
                                      <p:to>
                                        <p:strVal val="visible"/>
                                      </p:to>
                                    </p:set>
                                    <p:animEffect transition="in" filter="wipe(left)">
                                      <p:cBhvr>
                                        <p:cTn id="55" dur="500"/>
                                        <p:tgtEl>
                                          <p:spTgt spid="17"/>
                                        </p:tgtEl>
                                      </p:cBhvr>
                                    </p:animEffect>
                                  </p:childTnLst>
                                </p:cTn>
                              </p:par>
                            </p:childTnLst>
                          </p:cTn>
                        </p:par>
                        <p:par>
                          <p:cTn id="56" fill="hold" nodeType="afterGroup">
                            <p:stCondLst>
                              <p:cond delay="500"/>
                            </p:stCondLst>
                            <p:childTnLst>
                              <p:par>
                                <p:cTn id="57" presetID="22" presetClass="entr" presetSubtype="8" fill="hold" nodeType="afterEffect">
                                  <p:stCondLst>
                                    <p:cond delay="0"/>
                                  </p:stCondLst>
                                  <p:childTnLst>
                                    <p:set>
                                      <p:cBhvr>
                                        <p:cTn id="58" dur="1" fill="hold">
                                          <p:stCondLst>
                                            <p:cond delay="0"/>
                                          </p:stCondLst>
                                        </p:cTn>
                                        <p:tgtEl>
                                          <p:spTgt spid="26"/>
                                        </p:tgtEl>
                                        <p:attrNameLst>
                                          <p:attrName>style.visibility</p:attrName>
                                        </p:attrNameLst>
                                      </p:cBhvr>
                                      <p:to>
                                        <p:strVal val="visible"/>
                                      </p:to>
                                    </p:set>
                                    <p:animEffect transition="in" filter="wipe(left)">
                                      <p:cBhvr>
                                        <p:cTn id="59" dur="500"/>
                                        <p:tgtEl>
                                          <p:spTgt spid="26"/>
                                        </p:tgtEl>
                                      </p:cBhvr>
                                    </p:animEffect>
                                  </p:childTnLst>
                                </p:cTn>
                              </p:par>
                            </p:childTnLst>
                          </p:cTn>
                        </p:par>
                        <p:par>
                          <p:cTn id="60" fill="hold" nodeType="afterGroup">
                            <p:stCondLst>
                              <p:cond delay="1000"/>
                            </p:stCondLst>
                            <p:childTnLst>
                              <p:par>
                                <p:cTn id="61" presetID="22" presetClass="entr" presetSubtype="8" fill="hold" grpId="0" nodeType="afterEffect">
                                  <p:stCondLst>
                                    <p:cond delay="0"/>
                                  </p:stCondLst>
                                  <p:childTnLst>
                                    <p:set>
                                      <p:cBhvr>
                                        <p:cTn id="62" dur="1" fill="hold">
                                          <p:stCondLst>
                                            <p:cond delay="0"/>
                                          </p:stCondLst>
                                        </p:cTn>
                                        <p:tgtEl>
                                          <p:spTgt spid="22"/>
                                        </p:tgtEl>
                                        <p:attrNameLst>
                                          <p:attrName>style.visibility</p:attrName>
                                        </p:attrNameLst>
                                      </p:cBhvr>
                                      <p:to>
                                        <p:strVal val="visible"/>
                                      </p:to>
                                    </p:set>
                                    <p:animEffect transition="in" filter="wipe(left)">
                                      <p:cBhvr>
                                        <p:cTn id="63" dur="500"/>
                                        <p:tgtEl>
                                          <p:spTgt spid="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3" grpId="0" animBg="1"/>
      <p:bldP spid="14" grpId="0" animBg="1"/>
      <p:bldP spid="15" grpId="0" animBg="1"/>
      <p:bldP spid="17" grpId="0" animBg="1"/>
      <p:bldP spid="18" grpId="0" animBg="1"/>
      <p:bldP spid="20" grpId="0" animBg="1"/>
      <p:bldP spid="21" grpId="0" animBg="1"/>
      <p:bldP spid="22" grpId="0" animBg="1"/>
    </p:bldLst>
  </p:timing>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11266" name="Group 2"/>
          <p:cNvGrpSpPr>
            <a:grpSpLocks/>
          </p:cNvGrpSpPr>
          <p:nvPr/>
        </p:nvGrpSpPr>
        <p:grpSpPr bwMode="auto">
          <a:xfrm>
            <a:off x="179388" y="-139700"/>
            <a:ext cx="5329237" cy="760413"/>
            <a:chOff x="241" y="29"/>
            <a:chExt cx="3357" cy="479"/>
          </a:xfrm>
        </p:grpSpPr>
        <p:sp>
          <p:nvSpPr>
            <p:cNvPr id="11277" name="37 Rectángulo redondeado"/>
            <p:cNvSpPr>
              <a:spLocks noChangeArrowheads="1"/>
            </p:cNvSpPr>
            <p:nvPr/>
          </p:nvSpPr>
          <p:spPr bwMode="auto">
            <a:xfrm>
              <a:off x="241" y="55"/>
              <a:ext cx="3130" cy="408"/>
            </a:xfrm>
            <a:prstGeom prst="roundRect">
              <a:avLst>
                <a:gd name="adj" fmla="val 16667"/>
              </a:avLst>
            </a:prstGeom>
            <a:solidFill>
              <a:srgbClr val="D9D9D9"/>
            </a:solidFill>
            <a:ln>
              <a:noFill/>
            </a:ln>
            <a:extLst>
              <a:ext uri="{91240B29-F687-4F45-9708-019B960494DF}">
                <a14:hiddenLine xmlns:a14="http://schemas.microsoft.com/office/drawing/2010/main" w="9525" algn="ctr">
                  <a:solidFill>
                    <a:srgbClr val="000000"/>
                  </a:solidFill>
                  <a:round/>
                  <a:headEnd/>
                  <a:tailEnd/>
                </a14:hiddenLine>
              </a:ext>
            </a:extLst>
          </p:spPr>
          <p:txBody>
            <a:bodyPr/>
            <a:lstStyle>
              <a:lvl1pPr eaLnBrk="0" hangingPunct="0">
                <a:defRPr u="sng">
                  <a:solidFill>
                    <a:schemeClr val="tx1"/>
                  </a:solidFill>
                  <a:latin typeface="Arial" charset="0"/>
                  <a:ea typeface="ＭＳ Ｐゴシック" pitchFamily="34" charset="-128"/>
                </a:defRPr>
              </a:lvl1pPr>
              <a:lvl2pPr marL="742950" indent="-285750" eaLnBrk="0" hangingPunct="0">
                <a:defRPr u="sng">
                  <a:solidFill>
                    <a:schemeClr val="tx1"/>
                  </a:solidFill>
                  <a:latin typeface="Arial" charset="0"/>
                  <a:ea typeface="ＭＳ Ｐゴシック" pitchFamily="34" charset="-128"/>
                </a:defRPr>
              </a:lvl2pPr>
              <a:lvl3pPr marL="1143000" indent="-228600" eaLnBrk="0" hangingPunct="0">
                <a:defRPr u="sng">
                  <a:solidFill>
                    <a:schemeClr val="tx1"/>
                  </a:solidFill>
                  <a:latin typeface="Arial" charset="0"/>
                  <a:ea typeface="ＭＳ Ｐゴシック" pitchFamily="34" charset="-128"/>
                </a:defRPr>
              </a:lvl3pPr>
              <a:lvl4pPr marL="1600200" indent="-228600" eaLnBrk="0" hangingPunct="0">
                <a:defRPr u="sng">
                  <a:solidFill>
                    <a:schemeClr val="tx1"/>
                  </a:solidFill>
                  <a:latin typeface="Arial" charset="0"/>
                  <a:ea typeface="ＭＳ Ｐゴシック" pitchFamily="34" charset="-128"/>
                </a:defRPr>
              </a:lvl4pPr>
              <a:lvl5pPr marL="2057400" indent="-228600" eaLnBrk="0" hangingPunct="0">
                <a:defRPr u="sng">
                  <a:solidFill>
                    <a:schemeClr val="tx1"/>
                  </a:solidFill>
                  <a:latin typeface="Arial" charset="0"/>
                  <a:ea typeface="ＭＳ Ｐゴシック" pitchFamily="34" charset="-128"/>
                </a:defRPr>
              </a:lvl5pPr>
              <a:lvl6pPr marL="2514600" indent="-228600" eaLnBrk="0" fontAlgn="base" hangingPunct="0">
                <a:spcBef>
                  <a:spcPct val="0"/>
                </a:spcBef>
                <a:spcAft>
                  <a:spcPct val="0"/>
                </a:spcAft>
                <a:defRPr u="sng">
                  <a:solidFill>
                    <a:schemeClr val="tx1"/>
                  </a:solidFill>
                  <a:latin typeface="Arial" charset="0"/>
                  <a:ea typeface="ＭＳ Ｐゴシック" pitchFamily="34" charset="-128"/>
                </a:defRPr>
              </a:lvl6pPr>
              <a:lvl7pPr marL="2971800" indent="-228600" eaLnBrk="0" fontAlgn="base" hangingPunct="0">
                <a:spcBef>
                  <a:spcPct val="0"/>
                </a:spcBef>
                <a:spcAft>
                  <a:spcPct val="0"/>
                </a:spcAft>
                <a:defRPr u="sng">
                  <a:solidFill>
                    <a:schemeClr val="tx1"/>
                  </a:solidFill>
                  <a:latin typeface="Arial" charset="0"/>
                  <a:ea typeface="ＭＳ Ｐゴシック" pitchFamily="34" charset="-128"/>
                </a:defRPr>
              </a:lvl7pPr>
              <a:lvl8pPr marL="3429000" indent="-228600" eaLnBrk="0" fontAlgn="base" hangingPunct="0">
                <a:spcBef>
                  <a:spcPct val="0"/>
                </a:spcBef>
                <a:spcAft>
                  <a:spcPct val="0"/>
                </a:spcAft>
                <a:defRPr u="sng">
                  <a:solidFill>
                    <a:schemeClr val="tx1"/>
                  </a:solidFill>
                  <a:latin typeface="Arial" charset="0"/>
                  <a:ea typeface="ＭＳ Ｐゴシック" pitchFamily="34" charset="-128"/>
                </a:defRPr>
              </a:lvl8pPr>
              <a:lvl9pPr marL="3886200" indent="-228600" eaLnBrk="0" fontAlgn="base" hangingPunct="0">
                <a:spcBef>
                  <a:spcPct val="0"/>
                </a:spcBef>
                <a:spcAft>
                  <a:spcPct val="0"/>
                </a:spcAft>
                <a:defRPr u="sng">
                  <a:solidFill>
                    <a:schemeClr val="tx1"/>
                  </a:solidFill>
                  <a:latin typeface="Arial" charset="0"/>
                  <a:ea typeface="ＭＳ Ｐゴシック" pitchFamily="34" charset="-128"/>
                </a:defRPr>
              </a:lvl9pPr>
            </a:lstStyle>
            <a:p>
              <a:pPr algn="ctr" eaLnBrk="1" fontAlgn="base" hangingPunct="1">
                <a:spcBef>
                  <a:spcPct val="0"/>
                </a:spcBef>
                <a:spcAft>
                  <a:spcPct val="0"/>
                </a:spcAft>
              </a:pPr>
              <a:endParaRPr lang="es-CL" altLang="es-CL" u="none">
                <a:solidFill>
                  <a:srgbClr val="000000"/>
                </a:solidFill>
                <a:cs typeface="Arial" charset="0"/>
              </a:endParaRPr>
            </a:p>
          </p:txBody>
        </p:sp>
        <p:sp>
          <p:nvSpPr>
            <p:cNvPr id="11278" name="38 CuadroTexto"/>
            <p:cNvSpPr txBox="1">
              <a:spLocks noChangeArrowheads="1"/>
            </p:cNvSpPr>
            <p:nvPr/>
          </p:nvSpPr>
          <p:spPr bwMode="auto">
            <a:xfrm>
              <a:off x="286" y="107"/>
              <a:ext cx="2994" cy="3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tabLst>
                  <a:tab pos="1160463" algn="l"/>
                </a:tabLst>
                <a:defRPr u="sng">
                  <a:solidFill>
                    <a:schemeClr val="tx1"/>
                  </a:solidFill>
                  <a:latin typeface="Arial" charset="0"/>
                  <a:ea typeface="ＭＳ Ｐゴシック" pitchFamily="34" charset="-128"/>
                </a:defRPr>
              </a:lvl1pPr>
              <a:lvl2pPr marL="742950" indent="-285750" eaLnBrk="0" hangingPunct="0">
                <a:tabLst>
                  <a:tab pos="1160463" algn="l"/>
                </a:tabLst>
                <a:defRPr u="sng">
                  <a:solidFill>
                    <a:schemeClr val="tx1"/>
                  </a:solidFill>
                  <a:latin typeface="Arial" charset="0"/>
                  <a:ea typeface="ＭＳ Ｐゴシック" pitchFamily="34" charset="-128"/>
                </a:defRPr>
              </a:lvl2pPr>
              <a:lvl3pPr marL="1143000" indent="-228600" eaLnBrk="0" hangingPunct="0">
                <a:tabLst>
                  <a:tab pos="1160463" algn="l"/>
                </a:tabLst>
                <a:defRPr u="sng">
                  <a:solidFill>
                    <a:schemeClr val="tx1"/>
                  </a:solidFill>
                  <a:latin typeface="Arial" charset="0"/>
                  <a:ea typeface="ＭＳ Ｐゴシック" pitchFamily="34" charset="-128"/>
                </a:defRPr>
              </a:lvl3pPr>
              <a:lvl4pPr marL="1600200" indent="-228600" eaLnBrk="0" hangingPunct="0">
                <a:tabLst>
                  <a:tab pos="1160463" algn="l"/>
                </a:tabLst>
                <a:defRPr u="sng">
                  <a:solidFill>
                    <a:schemeClr val="tx1"/>
                  </a:solidFill>
                  <a:latin typeface="Arial" charset="0"/>
                  <a:ea typeface="ＭＳ Ｐゴシック" pitchFamily="34" charset="-128"/>
                </a:defRPr>
              </a:lvl4pPr>
              <a:lvl5pPr marL="2057400" indent="-228600" eaLnBrk="0" hangingPunct="0">
                <a:tabLst>
                  <a:tab pos="1160463" algn="l"/>
                </a:tabLst>
                <a:defRPr u="sng">
                  <a:solidFill>
                    <a:schemeClr val="tx1"/>
                  </a:solidFill>
                  <a:latin typeface="Arial" charset="0"/>
                  <a:ea typeface="ＭＳ Ｐゴシック" pitchFamily="34" charset="-128"/>
                </a:defRPr>
              </a:lvl5pPr>
              <a:lvl6pPr marL="2514600" indent="-228600" eaLnBrk="0" fontAlgn="base" hangingPunct="0">
                <a:spcBef>
                  <a:spcPct val="0"/>
                </a:spcBef>
                <a:spcAft>
                  <a:spcPct val="0"/>
                </a:spcAft>
                <a:tabLst>
                  <a:tab pos="1160463" algn="l"/>
                </a:tabLst>
                <a:defRPr u="sng">
                  <a:solidFill>
                    <a:schemeClr val="tx1"/>
                  </a:solidFill>
                  <a:latin typeface="Arial" charset="0"/>
                  <a:ea typeface="ＭＳ Ｐゴシック" pitchFamily="34" charset="-128"/>
                </a:defRPr>
              </a:lvl6pPr>
              <a:lvl7pPr marL="2971800" indent="-228600" eaLnBrk="0" fontAlgn="base" hangingPunct="0">
                <a:spcBef>
                  <a:spcPct val="0"/>
                </a:spcBef>
                <a:spcAft>
                  <a:spcPct val="0"/>
                </a:spcAft>
                <a:tabLst>
                  <a:tab pos="1160463" algn="l"/>
                </a:tabLst>
                <a:defRPr u="sng">
                  <a:solidFill>
                    <a:schemeClr val="tx1"/>
                  </a:solidFill>
                  <a:latin typeface="Arial" charset="0"/>
                  <a:ea typeface="ＭＳ Ｐゴシック" pitchFamily="34" charset="-128"/>
                </a:defRPr>
              </a:lvl7pPr>
              <a:lvl8pPr marL="3429000" indent="-228600" eaLnBrk="0" fontAlgn="base" hangingPunct="0">
                <a:spcBef>
                  <a:spcPct val="0"/>
                </a:spcBef>
                <a:spcAft>
                  <a:spcPct val="0"/>
                </a:spcAft>
                <a:tabLst>
                  <a:tab pos="1160463" algn="l"/>
                </a:tabLst>
                <a:defRPr u="sng">
                  <a:solidFill>
                    <a:schemeClr val="tx1"/>
                  </a:solidFill>
                  <a:latin typeface="Arial" charset="0"/>
                  <a:ea typeface="ＭＳ Ｐゴシック" pitchFamily="34" charset="-128"/>
                </a:defRPr>
              </a:lvl8pPr>
              <a:lvl9pPr marL="3886200" indent="-228600" eaLnBrk="0" fontAlgn="base" hangingPunct="0">
                <a:spcBef>
                  <a:spcPct val="0"/>
                </a:spcBef>
                <a:spcAft>
                  <a:spcPct val="0"/>
                </a:spcAft>
                <a:tabLst>
                  <a:tab pos="1160463" algn="l"/>
                </a:tabLst>
                <a:defRPr u="sng">
                  <a:solidFill>
                    <a:schemeClr val="tx1"/>
                  </a:solidFill>
                  <a:latin typeface="Arial" charset="0"/>
                  <a:ea typeface="ＭＳ Ｐゴシック" pitchFamily="34" charset="-128"/>
                </a:defRPr>
              </a:lvl9pPr>
            </a:lstStyle>
            <a:p>
              <a:pPr eaLnBrk="1" fontAlgn="base" hangingPunct="1">
                <a:spcBef>
                  <a:spcPct val="0"/>
                </a:spcBef>
                <a:spcAft>
                  <a:spcPct val="0"/>
                </a:spcAft>
              </a:pPr>
              <a:r>
                <a:rPr lang="es-CL" altLang="es-CL" sz="2600" b="1" u="none">
                  <a:solidFill>
                    <a:srgbClr val="404040"/>
                  </a:solidFill>
                  <a:cs typeface="Arial" charset="0"/>
                </a:rPr>
                <a:t>2. Resolución de problemas</a:t>
              </a:r>
            </a:p>
          </p:txBody>
        </p:sp>
        <p:pic>
          <p:nvPicPr>
            <p:cNvPr id="11279" name="6 Imagen" descr="ico_conceptos.png"/>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142" y="29"/>
              <a:ext cx="456" cy="47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3" name="2 Grupo"/>
          <p:cNvGrpSpPr>
            <a:grpSpLocks/>
          </p:cNvGrpSpPr>
          <p:nvPr/>
        </p:nvGrpSpPr>
        <p:grpSpPr bwMode="auto">
          <a:xfrm>
            <a:off x="395288" y="1268413"/>
            <a:ext cx="8353425" cy="2447925"/>
            <a:chOff x="395536" y="1484784"/>
            <a:chExt cx="8352928" cy="2448272"/>
          </a:xfrm>
        </p:grpSpPr>
        <p:sp>
          <p:nvSpPr>
            <p:cNvPr id="244" name="Rectangle 3"/>
            <p:cNvSpPr>
              <a:spLocks noChangeArrowheads="1"/>
            </p:cNvSpPr>
            <p:nvPr/>
          </p:nvSpPr>
          <p:spPr bwMode="auto">
            <a:xfrm>
              <a:off x="395536" y="1484784"/>
              <a:ext cx="8352928" cy="2448272"/>
            </a:xfrm>
            <a:prstGeom prst="rect">
              <a:avLst/>
            </a:prstGeom>
            <a:noFill/>
            <a:ln w="9525">
              <a:noFill/>
              <a:miter lim="800000"/>
              <a:headEnd/>
              <a:tailEnd/>
            </a:ln>
          </p:spPr>
          <p:txBody>
            <a:bodyPr/>
            <a:lstStyle/>
            <a:p>
              <a:pPr algn="just" fontAlgn="base">
                <a:lnSpc>
                  <a:spcPct val="150000"/>
                </a:lnSpc>
                <a:spcBef>
                  <a:spcPct val="50000"/>
                </a:spcBef>
                <a:spcAft>
                  <a:spcPct val="0"/>
                </a:spcAft>
                <a:defRPr/>
              </a:pPr>
              <a:r>
                <a:rPr lang="es-MX" sz="2000" dirty="0">
                  <a:solidFill>
                    <a:srgbClr val="000000">
                      <a:lumMod val="85000"/>
                      <a:lumOff val="15000"/>
                    </a:srgbClr>
                  </a:solidFill>
                  <a:cs typeface="Arial" charset="0"/>
                </a:rPr>
                <a:t>Un grupo de 15 personas se reunió a comer en un restaurante. Diez comieron el menú del día y 5 </a:t>
              </a:r>
              <a:r>
                <a:rPr lang="es-MX" sz="2000" dirty="0">
                  <a:solidFill>
                    <a:srgbClr val="000000"/>
                  </a:solidFill>
                  <a:cs typeface="Arial" charset="0"/>
                </a:rPr>
                <a:t>consumieron solamente </a:t>
              </a:r>
              <a:r>
                <a:rPr lang="es-MX" sz="2000" dirty="0">
                  <a:solidFill>
                    <a:srgbClr val="000000">
                      <a:lumMod val="85000"/>
                      <a:lumOff val="15000"/>
                    </a:srgbClr>
                  </a:solidFill>
                  <a:cs typeface="Arial" charset="0"/>
                </a:rPr>
                <a:t>ensaladas. Al día siguiente, doce de </a:t>
              </a:r>
              <a:r>
                <a:rPr lang="es-MX" sz="2000" dirty="0">
                  <a:solidFill>
                    <a:srgbClr val="000000"/>
                  </a:solidFill>
                  <a:cs typeface="Arial" charset="0"/>
                </a:rPr>
                <a:t>los comensales amanecieron </a:t>
              </a:r>
              <a:r>
                <a:rPr lang="es-MX" sz="2000" dirty="0">
                  <a:solidFill>
                    <a:srgbClr val="000000">
                      <a:lumMod val="85000"/>
                      <a:lumOff val="15000"/>
                    </a:srgbClr>
                  </a:solidFill>
                  <a:cs typeface="Arial" charset="0"/>
                </a:rPr>
                <a:t>enfermos.  Si    de los que consumieron el menú son parte de los enfermos, ¿qué fracción de los que </a:t>
              </a:r>
              <a:r>
                <a:rPr lang="es-MX" sz="2000" dirty="0">
                  <a:solidFill>
                    <a:srgbClr val="000000"/>
                  </a:solidFill>
                  <a:cs typeface="Arial" charset="0"/>
                </a:rPr>
                <a:t>eligieron exclusivamente </a:t>
              </a:r>
              <a:r>
                <a:rPr lang="es-MX" sz="2000" dirty="0">
                  <a:solidFill>
                    <a:srgbClr val="000000">
                      <a:lumMod val="85000"/>
                      <a:lumOff val="15000"/>
                    </a:srgbClr>
                  </a:solidFill>
                  <a:cs typeface="Arial" charset="0"/>
                </a:rPr>
                <a:t>ensaladas amaneció enfermo?</a:t>
              </a:r>
            </a:p>
            <a:p>
              <a:pPr algn="just" fontAlgn="base">
                <a:lnSpc>
                  <a:spcPct val="150000"/>
                </a:lnSpc>
                <a:spcBef>
                  <a:spcPct val="50000"/>
                </a:spcBef>
                <a:spcAft>
                  <a:spcPct val="0"/>
                </a:spcAft>
                <a:defRPr/>
              </a:pPr>
              <a:endParaRPr lang="es-ES" sz="2000" dirty="0">
                <a:solidFill>
                  <a:srgbClr val="000000">
                    <a:lumMod val="85000"/>
                    <a:lumOff val="15000"/>
                  </a:srgbClr>
                </a:solidFill>
                <a:cs typeface="Arial" charset="0"/>
              </a:endParaRPr>
            </a:p>
          </p:txBody>
        </p:sp>
        <p:graphicFrame>
          <p:nvGraphicFramePr>
            <p:cNvPr id="11276" name="18 Objeto"/>
            <p:cNvGraphicFramePr>
              <a:graphicFrameLocks noChangeAspect="1"/>
            </p:cNvGraphicFramePr>
            <p:nvPr/>
          </p:nvGraphicFramePr>
          <p:xfrm>
            <a:off x="7626565" y="2349350"/>
            <a:ext cx="401613" cy="1046311"/>
          </p:xfrm>
          <a:graphic>
            <a:graphicData uri="http://schemas.openxmlformats.org/presentationml/2006/ole">
              <mc:AlternateContent xmlns:mc="http://schemas.openxmlformats.org/markup-compatibility/2006">
                <mc:Choice xmlns:v="urn:schemas-microsoft-com:vml" Requires="v">
                  <p:oleObj spid="_x0000_s1035" name="Ecuación" r:id="rId4" imgW="228501" imgH="634725" progId="Equation.3">
                    <p:embed/>
                  </p:oleObj>
                </mc:Choice>
                <mc:Fallback>
                  <p:oleObj name="Ecuación" r:id="rId4" imgW="228501" imgH="634725" progId="Equation.3">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26565" y="2349350"/>
                          <a:ext cx="401613" cy="10463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pSp>
      <p:grpSp>
        <p:nvGrpSpPr>
          <p:cNvPr id="2" name="1 Grupo"/>
          <p:cNvGrpSpPr>
            <a:grpSpLocks/>
          </p:cNvGrpSpPr>
          <p:nvPr/>
        </p:nvGrpSpPr>
        <p:grpSpPr bwMode="auto">
          <a:xfrm>
            <a:off x="-36513" y="765175"/>
            <a:ext cx="5040313" cy="400050"/>
            <a:chOff x="-36512" y="765133"/>
            <a:chExt cx="5040439" cy="400110"/>
          </a:xfrm>
        </p:grpSpPr>
        <p:sp>
          <p:nvSpPr>
            <p:cNvPr id="243" name="Text Box 4"/>
            <p:cNvSpPr txBox="1">
              <a:spLocks noChangeArrowheads="1"/>
            </p:cNvSpPr>
            <p:nvPr/>
          </p:nvSpPr>
          <p:spPr bwMode="auto">
            <a:xfrm>
              <a:off x="12702" y="765133"/>
              <a:ext cx="4991225" cy="400110"/>
            </a:xfrm>
            <a:prstGeom prst="rect">
              <a:avLst/>
            </a:prstGeom>
            <a:noFill/>
            <a:ln w="9525">
              <a:noFill/>
              <a:miter lim="800000"/>
              <a:headEnd/>
              <a:tailEnd/>
            </a:ln>
          </p:spPr>
          <p:txBody>
            <a:bodyPr>
              <a:spAutoFit/>
            </a:bodyPr>
            <a:lstStyle/>
            <a:p>
              <a:pPr fontAlgn="base">
                <a:spcBef>
                  <a:spcPct val="50000"/>
                </a:spcBef>
                <a:spcAft>
                  <a:spcPct val="0"/>
                </a:spcAft>
                <a:defRPr/>
              </a:pPr>
              <a:r>
                <a:rPr lang="es-CL" sz="2000" b="1" dirty="0">
                  <a:solidFill>
                    <a:srgbClr val="FFFFFF">
                      <a:lumMod val="50000"/>
                    </a:srgbClr>
                  </a:solidFill>
                  <a:cs typeface="Arial" charset="0"/>
                </a:rPr>
                <a:t> </a:t>
              </a:r>
              <a:r>
                <a:rPr lang="es-CL" sz="2000" b="1" dirty="0" smtClean="0">
                  <a:solidFill>
                    <a:srgbClr val="FFFFFF">
                      <a:lumMod val="50000"/>
                    </a:srgbClr>
                  </a:solidFill>
                  <a:cs typeface="Arial" charset="0"/>
                </a:rPr>
                <a:t>     Método </a:t>
              </a:r>
              <a:r>
                <a:rPr lang="es-CL" sz="2000" b="1" dirty="0">
                  <a:solidFill>
                    <a:srgbClr val="FFFFFF">
                      <a:lumMod val="50000"/>
                    </a:srgbClr>
                  </a:solidFill>
                  <a:cs typeface="Arial" charset="0"/>
                </a:rPr>
                <a:t>de resolución de problemas</a:t>
              </a:r>
              <a:endParaRPr lang="es-ES" sz="2000" b="1" dirty="0">
                <a:solidFill>
                  <a:srgbClr val="FFFFFF">
                    <a:lumMod val="50000"/>
                  </a:srgbClr>
                </a:solidFill>
                <a:cs typeface="Arial" charset="0"/>
              </a:endParaRPr>
            </a:p>
          </p:txBody>
        </p:sp>
        <p:sp>
          <p:nvSpPr>
            <p:cNvPr id="11274" name="Line 36"/>
            <p:cNvSpPr>
              <a:spLocks noChangeShapeType="1"/>
            </p:cNvSpPr>
            <p:nvPr/>
          </p:nvSpPr>
          <p:spPr bwMode="auto">
            <a:xfrm>
              <a:off x="-36512" y="1098079"/>
              <a:ext cx="4638440" cy="0"/>
            </a:xfrm>
            <a:prstGeom prst="line">
              <a:avLst/>
            </a:prstGeom>
            <a:noFill/>
            <a:ln w="9525">
              <a:solidFill>
                <a:srgbClr val="84BD00"/>
              </a:solidFill>
              <a:round/>
              <a:headEnd/>
              <a:tailEnd/>
            </a:ln>
            <a:extLst>
              <a:ext uri="{909E8E84-426E-40DD-AFC4-6F175D3DCCD1}">
                <a14:hiddenFill xmlns:a14="http://schemas.microsoft.com/office/drawing/2010/main">
                  <a:noFill/>
                </a14:hiddenFill>
              </a:ext>
            </a:extLst>
          </p:spPr>
          <p:txBody>
            <a:bodyPr/>
            <a:lstStyle/>
            <a:p>
              <a:pPr fontAlgn="base">
                <a:spcBef>
                  <a:spcPct val="0"/>
                </a:spcBef>
                <a:spcAft>
                  <a:spcPct val="0"/>
                </a:spcAft>
              </a:pPr>
              <a:endParaRPr lang="es-CL" u="sng">
                <a:solidFill>
                  <a:srgbClr val="000000"/>
                </a:solidFill>
              </a:endParaRPr>
            </a:p>
          </p:txBody>
        </p:sp>
      </p:grpSp>
      <p:sp>
        <p:nvSpPr>
          <p:cNvPr id="11" name="9 Rectángulo redondeado"/>
          <p:cNvSpPr/>
          <p:nvPr/>
        </p:nvSpPr>
        <p:spPr>
          <a:xfrm>
            <a:off x="454025" y="3860800"/>
            <a:ext cx="3921125" cy="1727200"/>
          </a:xfrm>
          <a:prstGeom prst="roundRect">
            <a:avLst/>
          </a:prstGeom>
          <a:solidFill>
            <a:schemeClr val="bg1"/>
          </a:solidFill>
          <a:ln w="28575">
            <a:solidFill>
              <a:srgbClr val="83C400"/>
            </a:solidFill>
          </a:ln>
        </p:spPr>
        <p:style>
          <a:lnRef idx="2">
            <a:schemeClr val="accent6"/>
          </a:lnRef>
          <a:fillRef idx="1">
            <a:schemeClr val="lt1"/>
          </a:fillRef>
          <a:effectRef idx="0">
            <a:schemeClr val="accent6"/>
          </a:effectRef>
          <a:fontRef idx="minor">
            <a:schemeClr val="dk1"/>
          </a:fontRef>
        </p:style>
        <p:txBody>
          <a:bodyPr anchor="ctr"/>
          <a:lstStyle/>
          <a:p>
            <a:pPr algn="ctr" fontAlgn="base">
              <a:spcBef>
                <a:spcPct val="0"/>
              </a:spcBef>
              <a:spcAft>
                <a:spcPts val="1000"/>
              </a:spcAft>
              <a:defRPr/>
            </a:pPr>
            <a:r>
              <a:rPr lang="es-CL" sz="2000" dirty="0">
                <a:solidFill>
                  <a:srgbClr val="000000"/>
                </a:solidFill>
                <a:ea typeface="Calibri"/>
                <a:cs typeface="Times New Roman"/>
              </a:rPr>
              <a:t>Paso 1: </a:t>
            </a:r>
            <a:r>
              <a:rPr lang="es-CL" sz="2000" b="1" dirty="0">
                <a:solidFill>
                  <a:srgbClr val="84BD00"/>
                </a:solidFill>
                <a:cs typeface="Arial" charset="0"/>
              </a:rPr>
              <a:t>Identificar</a:t>
            </a:r>
          </a:p>
          <a:p>
            <a:pPr algn="ctr" fontAlgn="base">
              <a:spcBef>
                <a:spcPct val="0"/>
              </a:spcBef>
              <a:spcAft>
                <a:spcPts val="1000"/>
              </a:spcAft>
              <a:defRPr/>
            </a:pPr>
            <a:r>
              <a:rPr lang="es-ES_tradnl" sz="2000" dirty="0">
                <a:solidFill>
                  <a:srgbClr val="000000"/>
                </a:solidFill>
                <a:cs typeface="Arial" charset="0"/>
              </a:rPr>
              <a:t>¿Qué nos están preguntando?</a:t>
            </a:r>
          </a:p>
          <a:p>
            <a:pPr algn="ctr" fontAlgn="base">
              <a:spcBef>
                <a:spcPct val="0"/>
              </a:spcBef>
              <a:spcAft>
                <a:spcPts val="1000"/>
              </a:spcAft>
              <a:defRPr/>
            </a:pPr>
            <a:r>
              <a:rPr lang="es-ES_tradnl" sz="2000" dirty="0">
                <a:solidFill>
                  <a:srgbClr val="000000"/>
                </a:solidFill>
                <a:cs typeface="Arial" charset="0"/>
              </a:rPr>
              <a:t>¿Qué datos tenemos para resolver el problema?</a:t>
            </a:r>
            <a:endParaRPr lang="es-CL" sz="2000" dirty="0">
              <a:solidFill>
                <a:srgbClr val="000000"/>
              </a:solidFill>
              <a:cs typeface="Arial" charset="0"/>
            </a:endParaRPr>
          </a:p>
        </p:txBody>
      </p:sp>
      <p:sp>
        <p:nvSpPr>
          <p:cNvPr id="12" name="9 Rectángulo redondeado"/>
          <p:cNvSpPr/>
          <p:nvPr/>
        </p:nvSpPr>
        <p:spPr>
          <a:xfrm>
            <a:off x="1908175" y="4149725"/>
            <a:ext cx="3921125" cy="1727200"/>
          </a:xfrm>
          <a:prstGeom prst="roundRect">
            <a:avLst/>
          </a:prstGeom>
          <a:solidFill>
            <a:schemeClr val="bg1"/>
          </a:solidFill>
          <a:ln w="28575">
            <a:solidFill>
              <a:srgbClr val="83C400"/>
            </a:solidFill>
          </a:ln>
        </p:spPr>
        <p:style>
          <a:lnRef idx="2">
            <a:schemeClr val="accent6"/>
          </a:lnRef>
          <a:fillRef idx="1">
            <a:schemeClr val="lt1"/>
          </a:fillRef>
          <a:effectRef idx="0">
            <a:schemeClr val="accent6"/>
          </a:effectRef>
          <a:fontRef idx="minor">
            <a:schemeClr val="dk1"/>
          </a:fontRef>
        </p:style>
        <p:txBody>
          <a:bodyPr anchor="ctr"/>
          <a:lstStyle/>
          <a:p>
            <a:pPr algn="ctr" fontAlgn="base">
              <a:spcBef>
                <a:spcPct val="0"/>
              </a:spcBef>
              <a:spcAft>
                <a:spcPts val="1000"/>
              </a:spcAft>
              <a:defRPr/>
            </a:pPr>
            <a:r>
              <a:rPr lang="es-CL" sz="2000" dirty="0">
                <a:solidFill>
                  <a:srgbClr val="000000"/>
                </a:solidFill>
                <a:ea typeface="Calibri"/>
                <a:cs typeface="Times New Roman"/>
              </a:rPr>
              <a:t>Paso 2: </a:t>
            </a:r>
            <a:r>
              <a:rPr lang="es-CL" sz="2000" b="1" dirty="0">
                <a:solidFill>
                  <a:srgbClr val="84BD00"/>
                </a:solidFill>
                <a:cs typeface="Arial" charset="0"/>
              </a:rPr>
              <a:t>Planificar</a:t>
            </a:r>
          </a:p>
          <a:p>
            <a:pPr algn="ctr" fontAlgn="base">
              <a:spcBef>
                <a:spcPct val="0"/>
              </a:spcBef>
              <a:spcAft>
                <a:spcPts val="1000"/>
              </a:spcAft>
              <a:defRPr/>
            </a:pPr>
            <a:r>
              <a:rPr lang="es-ES_tradnl" sz="2000" dirty="0">
                <a:solidFill>
                  <a:srgbClr val="000000"/>
                </a:solidFill>
                <a:cs typeface="Arial" charset="0"/>
              </a:rPr>
              <a:t>¿Qué podemos hacer con los datos entregados?</a:t>
            </a:r>
          </a:p>
          <a:p>
            <a:pPr algn="ctr" fontAlgn="base">
              <a:spcBef>
                <a:spcPct val="0"/>
              </a:spcBef>
              <a:spcAft>
                <a:spcPts val="1000"/>
              </a:spcAft>
              <a:defRPr/>
            </a:pPr>
            <a:r>
              <a:rPr lang="es-ES_tradnl" sz="2000" dirty="0">
                <a:solidFill>
                  <a:srgbClr val="000000"/>
                </a:solidFill>
                <a:cs typeface="Arial" charset="0"/>
              </a:rPr>
              <a:t>¿Cuál será nuestra estrategia?</a:t>
            </a:r>
          </a:p>
        </p:txBody>
      </p:sp>
      <p:sp>
        <p:nvSpPr>
          <p:cNvPr id="13" name="9 Rectángulo redondeado"/>
          <p:cNvSpPr/>
          <p:nvPr/>
        </p:nvSpPr>
        <p:spPr>
          <a:xfrm>
            <a:off x="3348038" y="4437063"/>
            <a:ext cx="3921125" cy="1728787"/>
          </a:xfrm>
          <a:prstGeom prst="roundRect">
            <a:avLst/>
          </a:prstGeom>
          <a:solidFill>
            <a:schemeClr val="bg1"/>
          </a:solidFill>
          <a:ln w="28575">
            <a:solidFill>
              <a:srgbClr val="83C400"/>
            </a:solidFill>
          </a:ln>
        </p:spPr>
        <p:style>
          <a:lnRef idx="2">
            <a:schemeClr val="accent6"/>
          </a:lnRef>
          <a:fillRef idx="1">
            <a:schemeClr val="lt1"/>
          </a:fillRef>
          <a:effectRef idx="0">
            <a:schemeClr val="accent6"/>
          </a:effectRef>
          <a:fontRef idx="minor">
            <a:schemeClr val="dk1"/>
          </a:fontRef>
        </p:style>
        <p:txBody>
          <a:bodyPr anchor="ctr"/>
          <a:lstStyle/>
          <a:p>
            <a:pPr algn="ctr" fontAlgn="base">
              <a:spcBef>
                <a:spcPct val="0"/>
              </a:spcBef>
              <a:spcAft>
                <a:spcPts val="1000"/>
              </a:spcAft>
              <a:defRPr/>
            </a:pPr>
            <a:r>
              <a:rPr lang="es-CL" sz="2000" dirty="0">
                <a:solidFill>
                  <a:srgbClr val="000000"/>
                </a:solidFill>
                <a:ea typeface="Calibri"/>
                <a:cs typeface="Times New Roman"/>
              </a:rPr>
              <a:t>Paso 3: </a:t>
            </a:r>
            <a:r>
              <a:rPr lang="es-CL" sz="2000" b="1" dirty="0">
                <a:solidFill>
                  <a:srgbClr val="84BD00"/>
                </a:solidFill>
                <a:cs typeface="Arial" charset="0"/>
              </a:rPr>
              <a:t>Ejecutar</a:t>
            </a:r>
          </a:p>
          <a:p>
            <a:pPr algn="ctr" fontAlgn="base">
              <a:spcBef>
                <a:spcPct val="0"/>
              </a:spcBef>
              <a:spcAft>
                <a:spcPts val="1000"/>
              </a:spcAft>
              <a:defRPr/>
            </a:pPr>
            <a:r>
              <a:rPr lang="es-ES_tradnl" sz="2000" dirty="0">
                <a:solidFill>
                  <a:srgbClr val="000000"/>
                </a:solidFill>
                <a:cs typeface="Arial" charset="0"/>
              </a:rPr>
              <a:t>¡Llevemos a cabo nuestra estrategia!</a:t>
            </a:r>
          </a:p>
        </p:txBody>
      </p:sp>
      <p:sp>
        <p:nvSpPr>
          <p:cNvPr id="14" name="9 Rectángulo redondeado"/>
          <p:cNvSpPr/>
          <p:nvPr/>
        </p:nvSpPr>
        <p:spPr>
          <a:xfrm>
            <a:off x="4827588" y="4725988"/>
            <a:ext cx="3921125" cy="1727200"/>
          </a:xfrm>
          <a:prstGeom prst="roundRect">
            <a:avLst/>
          </a:prstGeom>
          <a:solidFill>
            <a:schemeClr val="bg1"/>
          </a:solidFill>
          <a:ln w="28575">
            <a:solidFill>
              <a:srgbClr val="83C400"/>
            </a:solidFill>
          </a:ln>
        </p:spPr>
        <p:style>
          <a:lnRef idx="2">
            <a:schemeClr val="accent6"/>
          </a:lnRef>
          <a:fillRef idx="1">
            <a:schemeClr val="lt1"/>
          </a:fillRef>
          <a:effectRef idx="0">
            <a:schemeClr val="accent6"/>
          </a:effectRef>
          <a:fontRef idx="minor">
            <a:schemeClr val="dk1"/>
          </a:fontRef>
        </p:style>
        <p:txBody>
          <a:bodyPr anchor="ctr"/>
          <a:lstStyle/>
          <a:p>
            <a:pPr algn="ctr" fontAlgn="base">
              <a:spcBef>
                <a:spcPct val="0"/>
              </a:spcBef>
              <a:spcAft>
                <a:spcPts val="1000"/>
              </a:spcAft>
              <a:defRPr/>
            </a:pPr>
            <a:r>
              <a:rPr lang="es-CL" sz="2000" dirty="0">
                <a:solidFill>
                  <a:srgbClr val="000000"/>
                </a:solidFill>
                <a:ea typeface="Calibri"/>
                <a:cs typeface="Times New Roman"/>
              </a:rPr>
              <a:t>Paso 4: </a:t>
            </a:r>
            <a:r>
              <a:rPr lang="es-CL" sz="2000" b="1" dirty="0">
                <a:solidFill>
                  <a:srgbClr val="84BD00"/>
                </a:solidFill>
                <a:cs typeface="Arial" charset="0"/>
              </a:rPr>
              <a:t>Evaluar</a:t>
            </a:r>
          </a:p>
          <a:p>
            <a:pPr algn="ctr" fontAlgn="base">
              <a:spcBef>
                <a:spcPct val="0"/>
              </a:spcBef>
              <a:spcAft>
                <a:spcPts val="1000"/>
              </a:spcAft>
              <a:defRPr/>
            </a:pPr>
            <a:r>
              <a:rPr lang="es-ES_tradnl" sz="2000" dirty="0">
                <a:solidFill>
                  <a:srgbClr val="000000"/>
                </a:solidFill>
                <a:cs typeface="Arial" charset="0"/>
              </a:rPr>
              <a:t>¿Tiene sentido nuestro resultado en relación con la pregunta?</a:t>
            </a:r>
          </a:p>
        </p:txBody>
      </p:sp>
    </p:spTree>
    <p:extLst>
      <p:ext uri="{BB962C8B-B14F-4D97-AF65-F5344CB8AC3E}">
        <p14:creationId xmlns:p14="http://schemas.microsoft.com/office/powerpoint/2010/main" val="373531225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8"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left)">
                                      <p:cBhvr>
                                        <p:cTn id="7" dur="500"/>
                                        <p:tgtEl>
                                          <p:spTgt spid="2"/>
                                        </p:tgtEl>
                                      </p:cBhvr>
                                    </p:animEffect>
                                  </p:childTnLst>
                                </p:cTn>
                              </p:par>
                            </p:childTnLst>
                          </p:cTn>
                        </p:par>
                        <p:par>
                          <p:cTn id="8" fill="hold" nodeType="afterGroup">
                            <p:stCondLst>
                              <p:cond delay="500"/>
                            </p:stCondLst>
                            <p:childTnLst>
                              <p:par>
                                <p:cTn id="9" presetID="22" presetClass="entr" presetSubtype="1" fill="hold"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up)">
                                      <p:cBhvr>
                                        <p:cTn id="11" dur="500"/>
                                        <p:tgtEl>
                                          <p:spTgt spid="3"/>
                                        </p:tgtEl>
                                      </p:cBhvr>
                                    </p:animEffect>
                                  </p:childTnLst>
                                </p:cTn>
                              </p:par>
                            </p:childTnLst>
                          </p:cTn>
                        </p:par>
                        <p:par>
                          <p:cTn id="12" fill="hold" nodeType="afterGroup">
                            <p:stCondLst>
                              <p:cond delay="1000"/>
                            </p:stCondLst>
                            <p:childTnLst>
                              <p:par>
                                <p:cTn id="13" presetID="10" presetClass="entr" presetSubtype="0" fill="hold" grpId="0" nodeType="afterEffect">
                                  <p:stCondLst>
                                    <p:cond delay="0"/>
                                  </p:stCondLst>
                                  <p:childTnLst>
                                    <p:set>
                                      <p:cBhvr>
                                        <p:cTn id="14" dur="1" fill="hold">
                                          <p:stCondLst>
                                            <p:cond delay="0"/>
                                          </p:stCondLst>
                                        </p:cTn>
                                        <p:tgtEl>
                                          <p:spTgt spid="11"/>
                                        </p:tgtEl>
                                        <p:attrNameLst>
                                          <p:attrName>style.visibility</p:attrName>
                                        </p:attrNameLst>
                                      </p:cBhvr>
                                      <p:to>
                                        <p:strVal val="visible"/>
                                      </p:to>
                                    </p:set>
                                    <p:animEffect transition="in" filter="fade">
                                      <p:cBhvr>
                                        <p:cTn id="15" dur="500"/>
                                        <p:tgtEl>
                                          <p:spTgt spid="11"/>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10" presetClass="exit" presetSubtype="0" fill="hold" grpId="1" nodeType="clickEffect">
                                  <p:stCondLst>
                                    <p:cond delay="0"/>
                                  </p:stCondLst>
                                  <p:childTnLst>
                                    <p:animEffect transition="out" filter="fade">
                                      <p:cBhvr>
                                        <p:cTn id="19" dur="500"/>
                                        <p:tgtEl>
                                          <p:spTgt spid="11"/>
                                        </p:tgtEl>
                                      </p:cBhvr>
                                    </p:animEffect>
                                    <p:set>
                                      <p:cBhvr>
                                        <p:cTn id="20" dur="1" fill="hold">
                                          <p:stCondLst>
                                            <p:cond delay="499"/>
                                          </p:stCondLst>
                                        </p:cTn>
                                        <p:tgtEl>
                                          <p:spTgt spid="11"/>
                                        </p:tgtEl>
                                        <p:attrNameLst>
                                          <p:attrName>style.visibility</p:attrName>
                                        </p:attrNameLst>
                                      </p:cBhvr>
                                      <p:to>
                                        <p:strVal val="hidden"/>
                                      </p:to>
                                    </p:set>
                                  </p:childTnLst>
                                </p:cTn>
                              </p:par>
                            </p:childTnLst>
                          </p:cTn>
                        </p:par>
                        <p:par>
                          <p:cTn id="21" fill="hold" nodeType="afterGroup">
                            <p:stCondLst>
                              <p:cond delay="500"/>
                            </p:stCondLst>
                            <p:childTnLst>
                              <p:par>
                                <p:cTn id="22" presetID="10" presetClass="entr" presetSubtype="0" fill="hold" grpId="0" nodeType="after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fade">
                                      <p:cBhvr>
                                        <p:cTn id="24" dur="500"/>
                                        <p:tgtEl>
                                          <p:spTgt spid="12"/>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10" presetClass="exit" presetSubtype="0" fill="hold" grpId="1" nodeType="clickEffect">
                                  <p:stCondLst>
                                    <p:cond delay="0"/>
                                  </p:stCondLst>
                                  <p:childTnLst>
                                    <p:animEffect transition="out" filter="fade">
                                      <p:cBhvr>
                                        <p:cTn id="28" dur="500"/>
                                        <p:tgtEl>
                                          <p:spTgt spid="12"/>
                                        </p:tgtEl>
                                      </p:cBhvr>
                                    </p:animEffect>
                                    <p:set>
                                      <p:cBhvr>
                                        <p:cTn id="29" dur="1" fill="hold">
                                          <p:stCondLst>
                                            <p:cond delay="499"/>
                                          </p:stCondLst>
                                        </p:cTn>
                                        <p:tgtEl>
                                          <p:spTgt spid="12"/>
                                        </p:tgtEl>
                                        <p:attrNameLst>
                                          <p:attrName>style.visibility</p:attrName>
                                        </p:attrNameLst>
                                      </p:cBhvr>
                                      <p:to>
                                        <p:strVal val="hidden"/>
                                      </p:to>
                                    </p:set>
                                  </p:childTnLst>
                                </p:cTn>
                              </p:par>
                            </p:childTnLst>
                          </p:cTn>
                        </p:par>
                        <p:par>
                          <p:cTn id="30" fill="hold" nodeType="afterGroup">
                            <p:stCondLst>
                              <p:cond delay="500"/>
                            </p:stCondLst>
                            <p:childTnLst>
                              <p:par>
                                <p:cTn id="31" presetID="10" presetClass="entr" presetSubtype="0" fill="hold" grpId="0" nodeType="afterEffect">
                                  <p:stCondLst>
                                    <p:cond delay="0"/>
                                  </p:stCondLst>
                                  <p:childTnLst>
                                    <p:set>
                                      <p:cBhvr>
                                        <p:cTn id="32" dur="1" fill="hold">
                                          <p:stCondLst>
                                            <p:cond delay="0"/>
                                          </p:stCondLst>
                                        </p:cTn>
                                        <p:tgtEl>
                                          <p:spTgt spid="13"/>
                                        </p:tgtEl>
                                        <p:attrNameLst>
                                          <p:attrName>style.visibility</p:attrName>
                                        </p:attrNameLst>
                                      </p:cBhvr>
                                      <p:to>
                                        <p:strVal val="visible"/>
                                      </p:to>
                                    </p:set>
                                    <p:animEffect transition="in" filter="fade">
                                      <p:cBhvr>
                                        <p:cTn id="33" dur="500"/>
                                        <p:tgtEl>
                                          <p:spTgt spid="13"/>
                                        </p:tgtEl>
                                      </p:cBhvr>
                                    </p:animEffect>
                                  </p:childTnLst>
                                </p:cTn>
                              </p:par>
                            </p:childTnLst>
                          </p:cTn>
                        </p:par>
                      </p:childTnLst>
                    </p:cTn>
                  </p:par>
                  <p:par>
                    <p:cTn id="34" fill="hold" nodeType="clickPar">
                      <p:stCondLst>
                        <p:cond delay="indefinite"/>
                      </p:stCondLst>
                      <p:childTnLst>
                        <p:par>
                          <p:cTn id="35" fill="hold" nodeType="withGroup">
                            <p:stCondLst>
                              <p:cond delay="0"/>
                            </p:stCondLst>
                            <p:childTnLst>
                              <p:par>
                                <p:cTn id="36" presetID="10" presetClass="exit" presetSubtype="0" fill="hold" grpId="1" nodeType="clickEffect">
                                  <p:stCondLst>
                                    <p:cond delay="0"/>
                                  </p:stCondLst>
                                  <p:childTnLst>
                                    <p:animEffect transition="out" filter="fade">
                                      <p:cBhvr>
                                        <p:cTn id="37" dur="500"/>
                                        <p:tgtEl>
                                          <p:spTgt spid="13"/>
                                        </p:tgtEl>
                                      </p:cBhvr>
                                    </p:animEffect>
                                    <p:set>
                                      <p:cBhvr>
                                        <p:cTn id="38" dur="1" fill="hold">
                                          <p:stCondLst>
                                            <p:cond delay="499"/>
                                          </p:stCondLst>
                                        </p:cTn>
                                        <p:tgtEl>
                                          <p:spTgt spid="13"/>
                                        </p:tgtEl>
                                        <p:attrNameLst>
                                          <p:attrName>style.visibility</p:attrName>
                                        </p:attrNameLst>
                                      </p:cBhvr>
                                      <p:to>
                                        <p:strVal val="hidden"/>
                                      </p:to>
                                    </p:set>
                                  </p:childTnLst>
                                </p:cTn>
                              </p:par>
                            </p:childTnLst>
                          </p:cTn>
                        </p:par>
                        <p:par>
                          <p:cTn id="39" fill="hold" nodeType="afterGroup">
                            <p:stCondLst>
                              <p:cond delay="500"/>
                            </p:stCondLst>
                            <p:childTnLst>
                              <p:par>
                                <p:cTn id="40" presetID="10" presetClass="entr" presetSubtype="0" fill="hold" grpId="0" nodeType="afterEffect">
                                  <p:stCondLst>
                                    <p:cond delay="0"/>
                                  </p:stCondLst>
                                  <p:childTnLst>
                                    <p:set>
                                      <p:cBhvr>
                                        <p:cTn id="41" dur="1" fill="hold">
                                          <p:stCondLst>
                                            <p:cond delay="0"/>
                                          </p:stCondLst>
                                        </p:cTn>
                                        <p:tgtEl>
                                          <p:spTgt spid="14"/>
                                        </p:tgtEl>
                                        <p:attrNameLst>
                                          <p:attrName>style.visibility</p:attrName>
                                        </p:attrNameLst>
                                      </p:cBhvr>
                                      <p:to>
                                        <p:strVal val="visible"/>
                                      </p:to>
                                    </p:set>
                                    <p:animEffect transition="in" filter="fade">
                                      <p:cBhvr>
                                        <p:cTn id="42"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1" grpId="1" animBg="1"/>
      <p:bldP spid="12" grpId="0" animBg="1"/>
      <p:bldP spid="12" grpId="1" animBg="1"/>
      <p:bldP spid="13" grpId="0" animBg="1"/>
      <p:bldP spid="13" grpId="1" animBg="1"/>
      <p:bldP spid="14" grpId="0" animBg="1"/>
    </p:bldLst>
  </p:timing>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1 Rectángulo"/>
          <p:cNvSpPr/>
          <p:nvPr/>
        </p:nvSpPr>
        <p:spPr>
          <a:xfrm>
            <a:off x="179512" y="404664"/>
            <a:ext cx="8676456" cy="4154984"/>
          </a:xfrm>
          <a:prstGeom prst="rect">
            <a:avLst/>
          </a:prstGeom>
        </p:spPr>
        <p:txBody>
          <a:bodyPr wrap="square">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s-ES" sz="2400" b="0" i="0" u="none" strike="noStrike" kern="0" cap="none" spc="0" normalizeH="0" baseline="0" noProof="0" dirty="0" smtClean="0">
                <a:ln>
                  <a:noFill/>
                </a:ln>
                <a:solidFill>
                  <a:prstClr val="black"/>
                </a:solidFill>
                <a:effectLst/>
                <a:uLnTx/>
                <a:uFillTx/>
                <a:latin typeface="Calibri Light" panose="020F0302020204030204"/>
                <a:ea typeface="+mj-ea"/>
                <a:cs typeface="+mj-cs"/>
              </a:rPr>
              <a:t>La Compañía López vendió 23 casas durante el primer trimestre del año y otras 23 durante el último trimestre. Las ventas de los trimestres del medio no fueron tan buenas, y las ventas anuales fueron tan solo de 57 casas. La Compañía Contreras vendió 50 casas durante el segundo trimestre y la mitad de estas durante el cuarto trimestre, con un total de ventas anuales de 75 casas.</a:t>
            </a:r>
            <a:br>
              <a:rPr kumimoji="0" lang="es-ES" sz="2400" b="0" i="0" u="none" strike="noStrike" kern="0" cap="none" spc="0" normalizeH="0" baseline="0" noProof="0" dirty="0" smtClean="0">
                <a:ln>
                  <a:noFill/>
                </a:ln>
                <a:solidFill>
                  <a:prstClr val="black"/>
                </a:solidFill>
                <a:effectLst/>
                <a:uLnTx/>
                <a:uFillTx/>
                <a:latin typeface="Calibri Light" panose="020F0302020204030204"/>
                <a:ea typeface="+mj-ea"/>
                <a:cs typeface="+mj-cs"/>
              </a:rPr>
            </a:br>
            <a:r>
              <a:rPr kumimoji="0" lang="es-ES" sz="2400" b="0" i="0" u="none" strike="noStrike" kern="0" cap="none" spc="0" normalizeH="0" baseline="0" noProof="0" dirty="0" smtClean="0">
                <a:ln>
                  <a:noFill/>
                </a:ln>
                <a:solidFill>
                  <a:prstClr val="black"/>
                </a:solidFill>
                <a:effectLst/>
                <a:uLnTx/>
                <a:uFillTx/>
                <a:latin typeface="Calibri Light" panose="020F0302020204030204"/>
                <a:ea typeface="+mj-ea"/>
                <a:cs typeface="+mj-cs"/>
              </a:rPr>
              <a:t>La Compañía Canales vendió tantas casas durante el tercer trimestre como la Compañía Contreras vendió durante todo el año, pero durante los otros tres trimestres no lo hicieron mejor que la Compañía Contreras durante el primer trimestre. Las tres compañías juntas vendieron 79 casas durante el tercer trimestre.</a:t>
            </a:r>
            <a:endParaRPr kumimoji="0" lang="es-MX" sz="1800" b="0" i="0" u="none" strike="noStrike" kern="0" cap="none" spc="0" normalizeH="0" baseline="0" noProof="0" dirty="0" smtClean="0">
              <a:ln>
                <a:noFill/>
              </a:ln>
              <a:solidFill>
                <a:sysClr val="windowText" lastClr="000000"/>
              </a:solidFill>
              <a:effectLst/>
              <a:uLnTx/>
              <a:uFillTx/>
            </a:endParaRPr>
          </a:p>
        </p:txBody>
      </p:sp>
      <p:sp>
        <p:nvSpPr>
          <p:cNvPr id="3" name="2 Rectángulo"/>
          <p:cNvSpPr/>
          <p:nvPr/>
        </p:nvSpPr>
        <p:spPr>
          <a:xfrm>
            <a:off x="899592" y="4869160"/>
            <a:ext cx="7632848" cy="757130"/>
          </a:xfrm>
          <a:prstGeom prst="rect">
            <a:avLst/>
          </a:prstGeom>
        </p:spPr>
        <p:txBody>
          <a:bodyPr wrap="square">
            <a:spAutoFit/>
          </a:bodyPr>
          <a:lstStyle/>
          <a:p>
            <a:pPr lvl="0">
              <a:lnSpc>
                <a:spcPct val="90000"/>
              </a:lnSpc>
              <a:spcBef>
                <a:spcPts val="1000"/>
              </a:spcBef>
            </a:pPr>
            <a:r>
              <a:rPr lang="es-ES" sz="2400" dirty="0">
                <a:solidFill>
                  <a:prstClr val="black"/>
                </a:solidFill>
                <a:latin typeface="Calibri" panose="020F0502020204030204"/>
              </a:rPr>
              <a:t>¿Cuántas casas en total vendieron las tres compañías durante el segundo trimestre?</a:t>
            </a:r>
          </a:p>
        </p:txBody>
      </p:sp>
    </p:spTree>
    <p:extLst>
      <p:ext uri="{BB962C8B-B14F-4D97-AF65-F5344CB8AC3E}">
        <p14:creationId xmlns:p14="http://schemas.microsoft.com/office/powerpoint/2010/main" val="390110970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 name="Imagen 3"/>
          <p:cNvPicPr>
            <a:picLocks noChangeAspect="1"/>
          </p:cNvPicPr>
          <p:nvPr/>
        </p:nvPicPr>
        <p:blipFill>
          <a:blip r:embed="rId2"/>
          <a:stretch>
            <a:fillRect/>
          </a:stretch>
        </p:blipFill>
        <p:spPr>
          <a:xfrm>
            <a:off x="708065" y="1143000"/>
            <a:ext cx="7926029" cy="3582144"/>
          </a:xfrm>
          <a:prstGeom prst="rect">
            <a:avLst/>
          </a:prstGeom>
        </p:spPr>
      </p:pic>
    </p:spTree>
    <p:extLst>
      <p:ext uri="{BB962C8B-B14F-4D97-AF65-F5344CB8AC3E}">
        <p14:creationId xmlns:p14="http://schemas.microsoft.com/office/powerpoint/2010/main" val="281703563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Título"/>
          <p:cNvSpPr>
            <a:spLocks noGrp="1"/>
          </p:cNvSpPr>
          <p:nvPr>
            <p:ph type="title"/>
          </p:nvPr>
        </p:nvSpPr>
        <p:spPr/>
        <p:txBody>
          <a:bodyPr/>
          <a:lstStyle/>
          <a:p>
            <a:r>
              <a:rPr lang="es-ES" dirty="0" smtClean="0"/>
              <a:t>Instrucciones para realizar la actividad</a:t>
            </a:r>
            <a:endParaRPr lang="es-ES" dirty="0"/>
          </a:p>
        </p:txBody>
      </p:sp>
      <p:sp>
        <p:nvSpPr>
          <p:cNvPr id="2" name="1 Marcador de texto"/>
          <p:cNvSpPr>
            <a:spLocks noGrp="1"/>
          </p:cNvSpPr>
          <p:nvPr>
            <p:ph type="body" idx="2"/>
          </p:nvPr>
        </p:nvSpPr>
        <p:spPr/>
        <p:txBody>
          <a:bodyPr>
            <a:normAutofit fontScale="70000" lnSpcReduction="20000"/>
          </a:bodyPr>
          <a:lstStyle/>
          <a:p>
            <a:pPr marL="342900" indent="-342900">
              <a:buAutoNum type="arabicPeriod"/>
            </a:pPr>
            <a:r>
              <a:rPr lang="es-ES" dirty="0" smtClean="0"/>
              <a:t>Reunirse por Departamento más un profesor PIE y crear un enunciado de Actividad o Problemas.</a:t>
            </a:r>
          </a:p>
          <a:p>
            <a:pPr marL="342900" indent="-342900">
              <a:buAutoNum type="arabicPeriod"/>
            </a:pPr>
            <a:r>
              <a:rPr lang="es-ES" dirty="0" smtClean="0"/>
              <a:t>Identificar el eje temático y/o contenido subyacente en la pregunta.</a:t>
            </a:r>
          </a:p>
          <a:p>
            <a:pPr marL="342900" indent="-342900">
              <a:buAutoNum type="arabicPeriod"/>
            </a:pPr>
            <a:r>
              <a:rPr lang="es-ES" dirty="0" smtClean="0"/>
              <a:t>Formular preguntas realizarían para: a) construir el contenido, b) guiar la resolución y revisión del problema. Anotar todas las preguntas.</a:t>
            </a:r>
          </a:p>
          <a:p>
            <a:pPr marL="342900" indent="-342900">
              <a:buAutoNum type="arabicPeriod"/>
            </a:pPr>
            <a:r>
              <a:rPr lang="es-ES" dirty="0" smtClean="0"/>
              <a:t>Ejemplificar a todos los grupos cómo abordaron cada problema.</a:t>
            </a:r>
          </a:p>
          <a:p>
            <a:pPr marL="342900" indent="-342900">
              <a:buAutoNum type="arabicPeriod"/>
            </a:pPr>
            <a:endParaRPr lang="es-ES" dirty="0"/>
          </a:p>
        </p:txBody>
      </p:sp>
      <p:graphicFrame>
        <p:nvGraphicFramePr>
          <p:cNvPr id="3" name="2 Marcador de contenido"/>
          <p:cNvGraphicFramePr>
            <a:graphicFrameLocks noGrp="1"/>
          </p:cNvGraphicFramePr>
          <p:nvPr>
            <p:ph sz="quarter" idx="1"/>
            <p:extLst>
              <p:ext uri="{D42A27DB-BD31-4B8C-83A1-F6EECF244321}">
                <p14:modId xmlns:p14="http://schemas.microsoft.com/office/powerpoint/2010/main" val="569948058"/>
              </p:ext>
            </p:extLst>
          </p:nvPr>
        </p:nvGraphicFramePr>
        <p:xfrm>
          <a:off x="313970" y="3645024"/>
          <a:ext cx="5715000" cy="2160239"/>
        </p:xfrm>
        <a:graphic>
          <a:graphicData uri="http://schemas.openxmlformats.org/drawingml/2006/table">
            <a:tbl>
              <a:tblPr firstRow="1" firstCol="1" bandRow="1"/>
              <a:tblGrid>
                <a:gridCol w="1113282">
                  <a:extLst>
                    <a:ext uri="{9D8B030D-6E8A-4147-A177-3AD203B41FA5}">
                      <a16:colId xmlns:a16="http://schemas.microsoft.com/office/drawing/2014/main" val="20000"/>
                    </a:ext>
                  </a:extLst>
                </a:gridCol>
                <a:gridCol w="1584198">
                  <a:extLst>
                    <a:ext uri="{9D8B030D-6E8A-4147-A177-3AD203B41FA5}">
                      <a16:colId xmlns:a16="http://schemas.microsoft.com/office/drawing/2014/main" val="20001"/>
                    </a:ext>
                  </a:extLst>
                </a:gridCol>
                <a:gridCol w="1585341">
                  <a:extLst>
                    <a:ext uri="{9D8B030D-6E8A-4147-A177-3AD203B41FA5}">
                      <a16:colId xmlns:a16="http://schemas.microsoft.com/office/drawing/2014/main" val="20002"/>
                    </a:ext>
                  </a:extLst>
                </a:gridCol>
                <a:gridCol w="1432179">
                  <a:extLst>
                    <a:ext uri="{9D8B030D-6E8A-4147-A177-3AD203B41FA5}">
                      <a16:colId xmlns:a16="http://schemas.microsoft.com/office/drawing/2014/main" val="20003"/>
                    </a:ext>
                  </a:extLst>
                </a:gridCol>
              </a:tblGrid>
              <a:tr h="925817">
                <a:tc>
                  <a:txBody>
                    <a:bodyPr/>
                    <a:lstStyle/>
                    <a:p>
                      <a:pPr algn="ctr">
                        <a:lnSpc>
                          <a:spcPct val="115000"/>
                        </a:lnSpc>
                        <a:spcAft>
                          <a:spcPts val="0"/>
                        </a:spcAft>
                      </a:pPr>
                      <a:r>
                        <a:rPr lang="es-ES" sz="1100" b="1" dirty="0">
                          <a:effectLst/>
                          <a:latin typeface="Calibri"/>
                          <a:ea typeface="Calibri"/>
                          <a:cs typeface="Times New Roman"/>
                        </a:rPr>
                        <a:t> </a:t>
                      </a:r>
                      <a:endParaRPr lang="es-ES" sz="1100" dirty="0">
                        <a:effectLst/>
                        <a:latin typeface="Calibri"/>
                        <a:ea typeface="Calibri"/>
                        <a:cs typeface="Times New Roman"/>
                      </a:endParaRPr>
                    </a:p>
                    <a:p>
                      <a:pPr algn="ctr">
                        <a:lnSpc>
                          <a:spcPct val="115000"/>
                        </a:lnSpc>
                        <a:spcAft>
                          <a:spcPts val="0"/>
                        </a:spcAft>
                      </a:pPr>
                      <a:r>
                        <a:rPr lang="es-ES" sz="1100" b="1" dirty="0" smtClean="0">
                          <a:effectLst/>
                          <a:latin typeface="Calibri"/>
                          <a:ea typeface="Calibri"/>
                          <a:cs typeface="Times New Roman"/>
                        </a:rPr>
                        <a:t>Problema</a:t>
                      </a:r>
                      <a:r>
                        <a:rPr lang="es-ES" sz="1100" b="1" baseline="0" dirty="0" smtClean="0">
                          <a:effectLst/>
                          <a:latin typeface="Calibri"/>
                          <a:ea typeface="Calibri"/>
                          <a:cs typeface="Times New Roman"/>
                        </a:rPr>
                        <a:t> </a:t>
                      </a:r>
                      <a:r>
                        <a:rPr lang="es-ES" sz="1100" b="1" dirty="0" smtClean="0">
                          <a:effectLst/>
                          <a:latin typeface="Calibri"/>
                          <a:ea typeface="Calibri"/>
                          <a:cs typeface="Times New Roman"/>
                        </a:rPr>
                        <a:t>nº</a:t>
                      </a:r>
                      <a:endParaRPr lang="es-ES" sz="1100" dirty="0">
                        <a:effectLst/>
                        <a:latin typeface="Calibri"/>
                        <a:ea typeface="Calibri"/>
                        <a:cs typeface="Times New Roman"/>
                      </a:endParaRPr>
                    </a:p>
                  </a:txBody>
                  <a:tcPr marL="47625" marR="476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ES" sz="1100" b="1" dirty="0">
                          <a:effectLst/>
                          <a:latin typeface="Calibri"/>
                          <a:ea typeface="Calibri"/>
                          <a:cs typeface="Times New Roman"/>
                        </a:rPr>
                        <a:t> </a:t>
                      </a:r>
                      <a:endParaRPr lang="es-ES" sz="1100" dirty="0">
                        <a:effectLst/>
                        <a:latin typeface="Calibri"/>
                        <a:ea typeface="Calibri"/>
                        <a:cs typeface="Times New Roman"/>
                      </a:endParaRPr>
                    </a:p>
                    <a:p>
                      <a:pPr algn="ctr">
                        <a:lnSpc>
                          <a:spcPct val="115000"/>
                        </a:lnSpc>
                        <a:spcAft>
                          <a:spcPts val="0"/>
                        </a:spcAft>
                      </a:pPr>
                      <a:r>
                        <a:rPr lang="es-ES" sz="1100" b="1" dirty="0">
                          <a:effectLst/>
                          <a:latin typeface="Calibri"/>
                          <a:ea typeface="Calibri"/>
                          <a:cs typeface="Times New Roman"/>
                        </a:rPr>
                        <a:t>Eje temático y/o</a:t>
                      </a:r>
                      <a:endParaRPr lang="es-ES" sz="1100" dirty="0">
                        <a:effectLst/>
                        <a:latin typeface="Calibri"/>
                        <a:ea typeface="Calibri"/>
                        <a:cs typeface="Times New Roman"/>
                      </a:endParaRPr>
                    </a:p>
                    <a:p>
                      <a:pPr algn="ctr">
                        <a:lnSpc>
                          <a:spcPct val="115000"/>
                        </a:lnSpc>
                        <a:spcAft>
                          <a:spcPts val="0"/>
                        </a:spcAft>
                      </a:pPr>
                      <a:r>
                        <a:rPr lang="es-ES" sz="1100" b="1" dirty="0">
                          <a:effectLst/>
                          <a:latin typeface="Calibri"/>
                          <a:ea typeface="Calibri"/>
                          <a:cs typeface="Times New Roman"/>
                        </a:rPr>
                        <a:t>Contenido </a:t>
                      </a:r>
                      <a:endParaRPr lang="es-ES" sz="1100" dirty="0">
                        <a:effectLst/>
                        <a:latin typeface="Calibri"/>
                        <a:ea typeface="Calibri"/>
                        <a:cs typeface="Times New Roman"/>
                      </a:endParaRPr>
                    </a:p>
                  </a:txBody>
                  <a:tcPr marL="47625" marR="476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ES" sz="1100" b="1" dirty="0">
                          <a:effectLst/>
                          <a:latin typeface="Calibri"/>
                          <a:ea typeface="Calibri"/>
                          <a:cs typeface="Times New Roman"/>
                        </a:rPr>
                        <a:t> </a:t>
                      </a:r>
                      <a:endParaRPr lang="es-ES" sz="1100" dirty="0">
                        <a:effectLst/>
                        <a:latin typeface="Calibri"/>
                        <a:ea typeface="Calibri"/>
                        <a:cs typeface="Times New Roman"/>
                      </a:endParaRPr>
                    </a:p>
                    <a:p>
                      <a:pPr algn="ctr">
                        <a:lnSpc>
                          <a:spcPct val="115000"/>
                        </a:lnSpc>
                        <a:spcAft>
                          <a:spcPts val="0"/>
                        </a:spcAft>
                      </a:pPr>
                      <a:r>
                        <a:rPr lang="es-ES" sz="1100" b="1" dirty="0">
                          <a:effectLst/>
                          <a:latin typeface="Calibri"/>
                          <a:ea typeface="Calibri"/>
                          <a:cs typeface="Times New Roman"/>
                        </a:rPr>
                        <a:t>Preguntas para construir el contenido</a:t>
                      </a:r>
                      <a:endParaRPr lang="es-ES" sz="1100" dirty="0">
                        <a:effectLst/>
                        <a:latin typeface="Calibri"/>
                        <a:ea typeface="Calibri"/>
                        <a:cs typeface="Times New Roman"/>
                      </a:endParaRPr>
                    </a:p>
                  </a:txBody>
                  <a:tcPr marL="47625" marR="476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s-ES" sz="1100" b="1" dirty="0">
                          <a:effectLst/>
                          <a:latin typeface="Calibri"/>
                          <a:ea typeface="Calibri"/>
                          <a:cs typeface="Times New Roman"/>
                        </a:rPr>
                        <a:t> </a:t>
                      </a:r>
                      <a:endParaRPr lang="es-ES" sz="1100" dirty="0">
                        <a:effectLst/>
                        <a:latin typeface="Calibri"/>
                        <a:ea typeface="Calibri"/>
                        <a:cs typeface="Times New Roman"/>
                      </a:endParaRPr>
                    </a:p>
                    <a:p>
                      <a:pPr algn="ctr">
                        <a:lnSpc>
                          <a:spcPct val="115000"/>
                        </a:lnSpc>
                        <a:spcAft>
                          <a:spcPts val="0"/>
                        </a:spcAft>
                      </a:pPr>
                      <a:r>
                        <a:rPr lang="es-ES" sz="1100" b="1" dirty="0">
                          <a:effectLst/>
                          <a:latin typeface="Calibri"/>
                          <a:ea typeface="Calibri"/>
                          <a:cs typeface="Times New Roman"/>
                        </a:rPr>
                        <a:t>Preguntas para resolver el problema</a:t>
                      </a:r>
                      <a:endParaRPr lang="es-ES" sz="1100" dirty="0">
                        <a:effectLst/>
                        <a:latin typeface="Calibri"/>
                        <a:ea typeface="Calibri"/>
                        <a:cs typeface="Times New Roman"/>
                      </a:endParaRPr>
                    </a:p>
                  </a:txBody>
                  <a:tcPr marL="47625" marR="476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617211">
                <a:tc>
                  <a:txBody>
                    <a:bodyPr/>
                    <a:lstStyle/>
                    <a:p>
                      <a:pPr algn="just">
                        <a:lnSpc>
                          <a:spcPct val="115000"/>
                        </a:lnSpc>
                        <a:spcAft>
                          <a:spcPts val="0"/>
                        </a:spcAft>
                      </a:pPr>
                      <a:r>
                        <a:rPr lang="es-ES" sz="800" dirty="0">
                          <a:effectLst/>
                          <a:latin typeface="Calibri"/>
                          <a:ea typeface="Calibri"/>
                          <a:cs typeface="Times New Roman"/>
                        </a:rPr>
                        <a:t> </a:t>
                      </a:r>
                    </a:p>
                    <a:p>
                      <a:pPr algn="just">
                        <a:lnSpc>
                          <a:spcPct val="115000"/>
                        </a:lnSpc>
                        <a:spcAft>
                          <a:spcPts val="0"/>
                        </a:spcAft>
                      </a:pPr>
                      <a:r>
                        <a:rPr lang="es-ES" sz="800" dirty="0">
                          <a:effectLst/>
                          <a:latin typeface="Calibri"/>
                          <a:ea typeface="Calibri"/>
                          <a:cs typeface="Times New Roman"/>
                        </a:rPr>
                        <a:t> </a:t>
                      </a:r>
                    </a:p>
                  </a:txBody>
                  <a:tcPr marL="47625" marR="476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s-ES" sz="800">
                          <a:effectLst/>
                          <a:latin typeface="Calibri"/>
                          <a:ea typeface="Calibri"/>
                          <a:cs typeface="Times New Roman"/>
                        </a:rPr>
                        <a:t> </a:t>
                      </a:r>
                    </a:p>
                  </a:txBody>
                  <a:tcPr marL="47625" marR="476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s-ES" sz="800">
                          <a:effectLst/>
                          <a:latin typeface="Calibri"/>
                          <a:ea typeface="Calibri"/>
                          <a:cs typeface="Times New Roman"/>
                        </a:rPr>
                        <a:t> </a:t>
                      </a:r>
                    </a:p>
                  </a:txBody>
                  <a:tcPr marL="47625" marR="476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s-ES" sz="800" dirty="0">
                          <a:effectLst/>
                          <a:latin typeface="Calibri"/>
                          <a:ea typeface="Calibri"/>
                          <a:cs typeface="Times New Roman"/>
                        </a:rPr>
                        <a:t> </a:t>
                      </a:r>
                    </a:p>
                  </a:txBody>
                  <a:tcPr marL="47625" marR="476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617211">
                <a:tc>
                  <a:txBody>
                    <a:bodyPr/>
                    <a:lstStyle/>
                    <a:p>
                      <a:pPr algn="just">
                        <a:lnSpc>
                          <a:spcPct val="115000"/>
                        </a:lnSpc>
                        <a:spcAft>
                          <a:spcPts val="0"/>
                        </a:spcAft>
                      </a:pPr>
                      <a:r>
                        <a:rPr lang="es-ES" sz="800" dirty="0">
                          <a:effectLst/>
                          <a:latin typeface="Calibri"/>
                          <a:ea typeface="Calibri"/>
                          <a:cs typeface="Times New Roman"/>
                        </a:rPr>
                        <a:t> </a:t>
                      </a:r>
                    </a:p>
                    <a:p>
                      <a:pPr algn="just">
                        <a:lnSpc>
                          <a:spcPct val="115000"/>
                        </a:lnSpc>
                        <a:spcAft>
                          <a:spcPts val="0"/>
                        </a:spcAft>
                      </a:pPr>
                      <a:r>
                        <a:rPr lang="es-ES" sz="800" dirty="0">
                          <a:effectLst/>
                          <a:latin typeface="Calibri"/>
                          <a:ea typeface="Calibri"/>
                          <a:cs typeface="Times New Roman"/>
                        </a:rPr>
                        <a:t> </a:t>
                      </a:r>
                    </a:p>
                  </a:txBody>
                  <a:tcPr marL="47625" marR="476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s-ES" sz="800" dirty="0">
                          <a:effectLst/>
                          <a:latin typeface="Calibri"/>
                          <a:ea typeface="Calibri"/>
                          <a:cs typeface="Times New Roman"/>
                        </a:rPr>
                        <a:t> </a:t>
                      </a:r>
                    </a:p>
                  </a:txBody>
                  <a:tcPr marL="47625" marR="476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s-ES" sz="800" dirty="0">
                          <a:effectLst/>
                          <a:latin typeface="Calibri"/>
                          <a:ea typeface="Calibri"/>
                          <a:cs typeface="Times New Roman"/>
                        </a:rPr>
                        <a:t> </a:t>
                      </a:r>
                    </a:p>
                  </a:txBody>
                  <a:tcPr marL="47625" marR="476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lnSpc>
                          <a:spcPct val="115000"/>
                        </a:lnSpc>
                        <a:spcAft>
                          <a:spcPts val="0"/>
                        </a:spcAft>
                      </a:pPr>
                      <a:r>
                        <a:rPr lang="es-ES" sz="800" dirty="0">
                          <a:effectLst/>
                          <a:latin typeface="Calibri"/>
                          <a:ea typeface="Calibri"/>
                          <a:cs typeface="Times New Roman"/>
                        </a:rPr>
                        <a:t> </a:t>
                      </a:r>
                    </a:p>
                  </a:txBody>
                  <a:tcPr marL="47625" marR="4762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cxnSp>
        <p:nvCxnSpPr>
          <p:cNvPr id="11" name="10 Conector recto de flecha"/>
          <p:cNvCxnSpPr/>
          <p:nvPr/>
        </p:nvCxnSpPr>
        <p:spPr>
          <a:xfrm flipH="1">
            <a:off x="5004048" y="3212976"/>
            <a:ext cx="1152128" cy="288032"/>
          </a:xfrm>
          <a:prstGeom prst="straightConnector1">
            <a:avLst/>
          </a:prstGeom>
          <a:ln w="38100">
            <a:tailEnd type="arrow"/>
          </a:ln>
        </p:spPr>
        <p:style>
          <a:lnRef idx="3">
            <a:schemeClr val="accent5"/>
          </a:lnRef>
          <a:fillRef idx="0">
            <a:schemeClr val="accent5"/>
          </a:fillRef>
          <a:effectRef idx="2">
            <a:schemeClr val="accent5"/>
          </a:effectRef>
          <a:fontRef idx="minor">
            <a:schemeClr val="tx1"/>
          </a:fontRef>
        </p:style>
      </p:cxnSp>
      <p:sp>
        <p:nvSpPr>
          <p:cNvPr id="7" name="CuadroTexto 6"/>
          <p:cNvSpPr txBox="1"/>
          <p:nvPr/>
        </p:nvSpPr>
        <p:spPr>
          <a:xfrm>
            <a:off x="1259632" y="1412776"/>
            <a:ext cx="3168352" cy="1077218"/>
          </a:xfrm>
          <a:prstGeom prst="rect">
            <a:avLst/>
          </a:prstGeom>
          <a:noFill/>
        </p:spPr>
        <p:txBody>
          <a:bodyPr wrap="square" rtlCol="0">
            <a:spAutoFit/>
          </a:bodyPr>
          <a:lstStyle/>
          <a:p>
            <a:r>
              <a:rPr lang="es-MX" sz="3200" dirty="0" smtClean="0"/>
              <a:t>Creando un Problema</a:t>
            </a:r>
            <a:endParaRPr lang="es-CL" sz="3200" dirty="0"/>
          </a:p>
        </p:txBody>
      </p:sp>
    </p:spTree>
    <p:extLst>
      <p:ext uri="{BB962C8B-B14F-4D97-AF65-F5344CB8AC3E}">
        <p14:creationId xmlns:p14="http://schemas.microsoft.com/office/powerpoint/2010/main" val="24127841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Título"/>
          <p:cNvSpPr>
            <a:spLocks noGrp="1"/>
          </p:cNvSpPr>
          <p:nvPr>
            <p:ph type="title"/>
          </p:nvPr>
        </p:nvSpPr>
        <p:spPr/>
        <p:txBody>
          <a:bodyPr>
            <a:normAutofit/>
          </a:bodyPr>
          <a:lstStyle/>
          <a:p>
            <a:r>
              <a:rPr lang="es-ES" sz="5400" dirty="0" smtClean="0"/>
              <a:t>Aspectos teóricos</a:t>
            </a:r>
            <a:endParaRPr lang="es-ES" sz="5400" dirty="0"/>
          </a:p>
        </p:txBody>
      </p:sp>
    </p:spTree>
    <p:extLst>
      <p:ext uri="{BB962C8B-B14F-4D97-AF65-F5344CB8AC3E}">
        <p14:creationId xmlns:p14="http://schemas.microsoft.com/office/powerpoint/2010/main" val="46126383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6 Título"/>
          <p:cNvSpPr>
            <a:spLocks noGrp="1"/>
          </p:cNvSpPr>
          <p:nvPr>
            <p:ph type="title"/>
          </p:nvPr>
        </p:nvSpPr>
        <p:spPr/>
        <p:txBody>
          <a:bodyPr>
            <a:normAutofit/>
          </a:bodyPr>
          <a:lstStyle/>
          <a:p>
            <a:r>
              <a:rPr lang="es-ES" sz="4000" dirty="0" smtClean="0"/>
              <a:t>Antecedentes</a:t>
            </a:r>
            <a:endParaRPr lang="es-ES" sz="4000" dirty="0"/>
          </a:p>
        </p:txBody>
      </p:sp>
      <p:graphicFrame>
        <p:nvGraphicFramePr>
          <p:cNvPr id="13" name="12 Diagrama"/>
          <p:cNvGraphicFramePr/>
          <p:nvPr>
            <p:extLst>
              <p:ext uri="{D42A27DB-BD31-4B8C-83A1-F6EECF244321}">
                <p14:modId xmlns:p14="http://schemas.microsoft.com/office/powerpoint/2010/main" val="413480842"/>
              </p:ext>
            </p:extLst>
          </p:nvPr>
        </p:nvGraphicFramePr>
        <p:xfrm>
          <a:off x="611560" y="1556792"/>
          <a:ext cx="8136904" cy="46085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0564697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22 Título"/>
          <p:cNvSpPr>
            <a:spLocks noGrp="1"/>
          </p:cNvSpPr>
          <p:nvPr>
            <p:ph type="title"/>
          </p:nvPr>
        </p:nvSpPr>
        <p:spPr>
          <a:xfrm>
            <a:off x="457200" y="332656"/>
            <a:ext cx="8229600" cy="810344"/>
          </a:xfrm>
        </p:spPr>
        <p:txBody>
          <a:bodyPr>
            <a:normAutofit fontScale="90000"/>
          </a:bodyPr>
          <a:lstStyle/>
          <a:p>
            <a:r>
              <a:rPr lang="es-ES" dirty="0" smtClean="0"/>
              <a:t>Propuesta pedagógica</a:t>
            </a:r>
            <a:br>
              <a:rPr lang="es-ES" dirty="0" smtClean="0"/>
            </a:br>
            <a:r>
              <a:rPr lang="es-ES" sz="2700" dirty="0" smtClean="0"/>
              <a:t>sustentada en las Bases Curriculares vigentes (2012)</a:t>
            </a:r>
            <a:endParaRPr lang="es-ES" sz="2700" dirty="0"/>
          </a:p>
        </p:txBody>
      </p:sp>
      <p:graphicFrame>
        <p:nvGraphicFramePr>
          <p:cNvPr id="3" name="2 Marcador de contenido"/>
          <p:cNvGraphicFramePr>
            <a:graphicFrameLocks noGrp="1"/>
          </p:cNvGraphicFramePr>
          <p:nvPr>
            <p:ph sz="quarter" idx="1"/>
            <p:extLst>
              <p:ext uri="{D42A27DB-BD31-4B8C-83A1-F6EECF244321}">
                <p14:modId xmlns:p14="http://schemas.microsoft.com/office/powerpoint/2010/main" val="2768845038"/>
              </p:ext>
            </p:extLst>
          </p:nvPr>
        </p:nvGraphicFramePr>
        <p:xfrm>
          <a:off x="755576" y="1412776"/>
          <a:ext cx="7848872" cy="4680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94633478"/>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theme/theme1.xml><?xml version="1.0" encoding="utf-8"?>
<a:theme xmlns:a="http://schemas.openxmlformats.org/drawingml/2006/main" name="Origen">
  <a:themeElements>
    <a:clrScheme name="Compuesto">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Orige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e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1_Origen">
  <a:themeElements>
    <a:clrScheme name="Compuesto">
      <a:dk1>
        <a:sysClr val="windowText" lastClr="000000"/>
      </a:dk1>
      <a:lt1>
        <a:sysClr val="window" lastClr="FFFFFF"/>
      </a:lt1>
      <a:dk2>
        <a:srgbClr val="5B6973"/>
      </a:dk2>
      <a:lt2>
        <a:srgbClr val="E7ECED"/>
      </a:lt2>
      <a:accent1>
        <a:srgbClr val="98C723"/>
      </a:accent1>
      <a:accent2>
        <a:srgbClr val="59B0B9"/>
      </a:accent2>
      <a:accent3>
        <a:srgbClr val="DEAE00"/>
      </a:accent3>
      <a:accent4>
        <a:srgbClr val="B77BB4"/>
      </a:accent4>
      <a:accent5>
        <a:srgbClr val="E0773C"/>
      </a:accent5>
      <a:accent6>
        <a:srgbClr val="A98D63"/>
      </a:accent6>
      <a:hlink>
        <a:srgbClr val="26CBEC"/>
      </a:hlink>
      <a:folHlink>
        <a:srgbClr val="598C8C"/>
      </a:folHlink>
    </a:clrScheme>
    <a:fontScheme name="Orige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rige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3.xml><?xml version="1.0" encoding="utf-8"?>
<a:theme xmlns:a="http://schemas.openxmlformats.org/drawingml/2006/main" name="Ángulos">
  <a:themeElements>
    <a:clrScheme name="Ángulo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Ángulo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Ángulo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Diseño predeterminado">
  <a:themeElements>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iseño predeterminado">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s-ES" sz="1800" b="0" i="0" u="sng" strike="noStrike" cap="none" normalizeH="0" baseline="0">
            <a:ln>
              <a:noFill/>
            </a:ln>
            <a:solidFill>
              <a:schemeClr val="tx1"/>
            </a:solidFill>
            <a:effectLst/>
            <a:latin typeface="Arial"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s-ES" sz="1800" b="0" i="0" u="sng" strike="noStrike" cap="none" normalizeH="0" baseline="0">
            <a:ln>
              <a:noFill/>
            </a:ln>
            <a:solidFill>
              <a:schemeClr val="tx1"/>
            </a:solidFill>
            <a:effectLst/>
            <a:latin typeface="Arial" charset="0"/>
            <a:ea typeface="ＭＳ Ｐゴシック" charset="0"/>
          </a:defRPr>
        </a:defPPr>
      </a:lstStyle>
    </a:lnDef>
  </a:objectDefaults>
  <a:extraClrSchemeLst>
    <a:extraClrScheme>
      <a:clrScheme name="Diseño predeterminado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iseño predeterminado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iseño predeterminado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iseño predeterminado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iseño predeterminado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iseño predeterminado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iseño predeterminado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iseño predeterminado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iseño predeterminado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iseño predeterminado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iseño predeterminado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iseño predeterminado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66</TotalTime>
  <Words>681</Words>
  <Application>Microsoft Office PowerPoint</Application>
  <PresentationFormat>Presentación en pantalla (4:3)</PresentationFormat>
  <Paragraphs>111</Paragraphs>
  <Slides>16</Slides>
  <Notes>1</Notes>
  <HiddenSlides>0</HiddenSlides>
  <MMClips>0</MMClips>
  <ScaleCrop>false</ScaleCrop>
  <HeadingPairs>
    <vt:vector size="8" baseType="variant">
      <vt:variant>
        <vt:lpstr>Fuentes usadas</vt:lpstr>
      </vt:variant>
      <vt:variant>
        <vt:i4>12</vt:i4>
      </vt:variant>
      <vt:variant>
        <vt:lpstr>Tema</vt:lpstr>
      </vt:variant>
      <vt:variant>
        <vt:i4>5</vt:i4>
      </vt:variant>
      <vt:variant>
        <vt:lpstr>Servidores OLE incrustados</vt:lpstr>
      </vt:variant>
      <vt:variant>
        <vt:i4>1</vt:i4>
      </vt:variant>
      <vt:variant>
        <vt:lpstr>Títulos de diapositiva</vt:lpstr>
      </vt:variant>
      <vt:variant>
        <vt:i4>16</vt:i4>
      </vt:variant>
    </vt:vector>
  </HeadingPairs>
  <TitlesOfParts>
    <vt:vector size="34" baseType="lpstr">
      <vt:lpstr>ＭＳ Ｐゴシック</vt:lpstr>
      <vt:lpstr>Arial</vt:lpstr>
      <vt:lpstr>Bookman Old Style</vt:lpstr>
      <vt:lpstr>Calibri</vt:lpstr>
      <vt:lpstr>Calibri Light</vt:lpstr>
      <vt:lpstr>Franklin Gothic Book</vt:lpstr>
      <vt:lpstr>Franklin Gothic Medium</vt:lpstr>
      <vt:lpstr>Gill Sans MT</vt:lpstr>
      <vt:lpstr>Times New Roman</vt:lpstr>
      <vt:lpstr>Tunga</vt:lpstr>
      <vt:lpstr>Wingdings</vt:lpstr>
      <vt:lpstr>Wingdings 3</vt:lpstr>
      <vt:lpstr>Origen</vt:lpstr>
      <vt:lpstr>1_Origen</vt:lpstr>
      <vt:lpstr>Ángulos</vt:lpstr>
      <vt:lpstr>Tema de Office</vt:lpstr>
      <vt:lpstr>Diseño predeterminado</vt:lpstr>
      <vt:lpstr>Ecuación</vt:lpstr>
      <vt:lpstr>Resolución de Problemas</vt:lpstr>
      <vt:lpstr>Presentación de PowerPoint</vt:lpstr>
      <vt:lpstr>Presentación de PowerPoint</vt:lpstr>
      <vt:lpstr>Presentación de PowerPoint</vt:lpstr>
      <vt:lpstr>Presentación de PowerPoint</vt:lpstr>
      <vt:lpstr>Instrucciones para realizar la actividad</vt:lpstr>
      <vt:lpstr>Aspectos teóricos</vt:lpstr>
      <vt:lpstr>Antecedentes</vt:lpstr>
      <vt:lpstr>Propuesta pedagógica sustentada en las Bases Curriculares vigentes (2012)</vt:lpstr>
      <vt:lpstr>Propuesta pedagógica</vt:lpstr>
      <vt:lpstr>Características de la pregunta intencionada</vt:lpstr>
      <vt:lpstr>Rol del docente en esta propuesta</vt:lpstr>
      <vt:lpstr>En relación a la actividad realizada…</vt:lpstr>
      <vt:lpstr>Presentación de PowerPoint</vt:lpstr>
      <vt:lpstr>Presentación de PowerPoint</vt:lpstr>
      <vt:lpstr>Presentación de PowerPoint</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Resolución de Problemas</dc:title>
  <dc:creator>Microsoft</dc:creator>
  <cp:lastModifiedBy>leam9</cp:lastModifiedBy>
  <cp:revision>10</cp:revision>
  <dcterms:created xsi:type="dcterms:W3CDTF">2019-04-21T16:48:20Z</dcterms:created>
  <dcterms:modified xsi:type="dcterms:W3CDTF">2024-07-24T17:04:16Z</dcterms:modified>
</cp:coreProperties>
</file>