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604"/>
  </p:normalViewPr>
  <p:slideViewPr>
    <p:cSldViewPr snapToGrid="0" snapToObjects="1">
      <p:cViewPr varScale="1">
        <p:scale>
          <a:sx n="63" d="100"/>
          <a:sy n="63" d="100"/>
        </p:scale>
        <p:origin x="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689424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uan López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 Juan López</a:t>
            </a:r>
          </a:p>
        </p:txBody>
      </p:sp>
      <p:sp>
        <p:nvSpPr>
          <p:cNvPr id="94" name="“Escribir una cita aquí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“Escribir una cita aquí” </a:t>
            </a:r>
          </a:p>
        </p:txBody>
      </p:sp>
      <p:sp>
        <p:nvSpPr>
          <p:cNvPr id="9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n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n"/>
          <p:cNvSpPr>
            <a:spLocks noGrp="1"/>
          </p:cNvSpPr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 del título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n"/>
          <p:cNvSpPr>
            <a:spLocks noGrp="1"/>
          </p:cNvSpPr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del título</a:t>
            </a:r>
          </a:p>
        </p:txBody>
      </p:sp>
      <p:sp>
        <p:nvSpPr>
          <p:cNvPr id="4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7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n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7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n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n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n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RES CAPAZ DE SEGUIR INSTRUCCIONES"/>
          <p:cNvSpPr txBox="1"/>
          <p:nvPr/>
        </p:nvSpPr>
        <p:spPr>
          <a:xfrm>
            <a:off x="3292703" y="4646270"/>
            <a:ext cx="641939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ERES CAPAZ DE SEGUIR INSTRUCCIONES</a:t>
            </a:r>
          </a:p>
        </p:txBody>
      </p:sp>
      <p:sp>
        <p:nvSpPr>
          <p:cNvPr id="3" name="PUEDES"/>
          <p:cNvSpPr txBox="1"/>
          <p:nvPr/>
        </p:nvSpPr>
        <p:spPr>
          <a:xfrm>
            <a:off x="2192348" y="532661"/>
            <a:ext cx="8620103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rPr lang="es-ES" sz="1000" b="1" dirty="0" smtClean="0">
                <a:solidFill>
                  <a:schemeClr val="tx1"/>
                </a:solidFill>
              </a:rPr>
              <a:t>PROFESOR JUAN CARVAJAL FERNÁNDEZ </a:t>
            </a:r>
            <a:r>
              <a:rPr lang="mr-IN" sz="1000" b="1" dirty="0" smtClean="0">
                <a:solidFill>
                  <a:schemeClr val="tx1"/>
                </a:solidFill>
              </a:rPr>
              <a:t>–</a:t>
            </a:r>
            <a:r>
              <a:rPr lang="es-ES" sz="1000" b="1" dirty="0" smtClean="0">
                <a:solidFill>
                  <a:schemeClr val="tx1"/>
                </a:solidFill>
              </a:rPr>
              <a:t> ESCUELA VILLA LAS PEÑAS </a:t>
            </a:r>
            <a:r>
              <a:rPr lang="mr-IN" sz="1000" b="1" dirty="0" smtClean="0">
                <a:solidFill>
                  <a:schemeClr val="tx1"/>
                </a:solidFill>
              </a:rPr>
              <a:t>–</a:t>
            </a:r>
            <a:r>
              <a:rPr lang="es-ES" sz="1000" b="1" dirty="0" smtClean="0">
                <a:solidFill>
                  <a:schemeClr val="tx1"/>
                </a:solidFill>
              </a:rPr>
              <a:t> MULCHÉN </a:t>
            </a:r>
            <a:r>
              <a:rPr lang="mr-IN" sz="1000" b="1" dirty="0" smtClean="0">
                <a:solidFill>
                  <a:schemeClr val="tx1"/>
                </a:solidFill>
              </a:rPr>
              <a:t>–</a:t>
            </a:r>
            <a:r>
              <a:rPr lang="es-ES" sz="1000" b="1" dirty="0" smtClean="0">
                <a:solidFill>
                  <a:schemeClr val="tx1"/>
                </a:solidFill>
              </a:rPr>
              <a:t> REGIÓN DEL BÍO BÍO</a:t>
            </a:r>
            <a:endParaRPr sz="1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J"/>
          <p:cNvSpPr txBox="1"/>
          <p:nvPr/>
        </p:nvSpPr>
        <p:spPr>
          <a:xfrm>
            <a:off x="6063424" y="3255433"/>
            <a:ext cx="877952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J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K"/>
          <p:cNvSpPr txBox="1"/>
          <p:nvPr/>
        </p:nvSpPr>
        <p:spPr>
          <a:xfrm>
            <a:off x="5835840" y="3255433"/>
            <a:ext cx="1333120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L"/>
          <p:cNvSpPr txBox="1"/>
          <p:nvPr/>
        </p:nvSpPr>
        <p:spPr>
          <a:xfrm>
            <a:off x="5983414" y="3255433"/>
            <a:ext cx="1037972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E"/>
          <p:cNvSpPr txBox="1"/>
          <p:nvPr/>
        </p:nvSpPr>
        <p:spPr>
          <a:xfrm>
            <a:off x="5934075" y="3255433"/>
            <a:ext cx="1136651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N"/>
          <p:cNvSpPr txBox="1"/>
          <p:nvPr/>
        </p:nvSpPr>
        <p:spPr>
          <a:xfrm>
            <a:off x="5760275" y="3255433"/>
            <a:ext cx="1484250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IENSA UNA PALABRA…"/>
          <p:cNvSpPr txBox="1"/>
          <p:nvPr/>
        </p:nvSpPr>
        <p:spPr>
          <a:xfrm>
            <a:off x="2723133" y="3187700"/>
            <a:ext cx="7558533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 b="0">
                <a:latin typeface="Lato Bold"/>
                <a:ea typeface="Lato Bold"/>
                <a:cs typeface="Lato Bold"/>
                <a:sym typeface="Lato Bold"/>
              </a:defRPr>
            </a:pPr>
            <a:r>
              <a:t>PIENSA UNA PALABRA</a:t>
            </a:r>
          </a:p>
          <a:p>
            <a:pPr>
              <a:defRPr sz="4000" b="0">
                <a:latin typeface="Lato Light"/>
                <a:ea typeface="Lato Light"/>
                <a:cs typeface="Lato Light"/>
                <a:sym typeface="Lato Light"/>
              </a:defRPr>
            </a:pPr>
            <a:r>
              <a:t>QUE EMPIECE CON LA LETRA</a:t>
            </a:r>
          </a:p>
          <a:p>
            <a:pPr>
              <a:defRPr sz="4000" b="0">
                <a:latin typeface="Lato Light"/>
                <a:ea typeface="Lato Light"/>
                <a:cs typeface="Lato Light"/>
                <a:sym typeface="Lato Light"/>
              </a:defRPr>
            </a:pPr>
            <a:r>
              <a:t>QUE APARECE EN LA PANTALLA</a:t>
            </a:r>
          </a:p>
        </p:txBody>
      </p:sp>
      <p:sp>
        <p:nvSpPr>
          <p:cNvPr id="122" name="CONTROL INHIBITORIO"/>
          <p:cNvSpPr txBox="1"/>
          <p:nvPr/>
        </p:nvSpPr>
        <p:spPr>
          <a:xfrm>
            <a:off x="5042217" y="469900"/>
            <a:ext cx="2920366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b="0"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r>
              <a:rPr dirty="0"/>
              <a:t>CONTROL INHIBITORIO</a:t>
            </a:r>
          </a:p>
        </p:txBody>
      </p:sp>
      <p:sp>
        <p:nvSpPr>
          <p:cNvPr id="123" name="NO LO DIGAS, SÓLO PIÉNSALO"/>
          <p:cNvSpPr txBox="1"/>
          <p:nvPr/>
        </p:nvSpPr>
        <p:spPr>
          <a:xfrm>
            <a:off x="2768473" y="6633633"/>
            <a:ext cx="7467855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 b="0">
                <a:latin typeface="Lato Bold"/>
                <a:ea typeface="Lato Bold"/>
                <a:cs typeface="Lato Bold"/>
                <a:sym typeface="Lato Bold"/>
              </a:defRPr>
            </a:pPr>
            <a:r>
              <a:t>NO LO DIGAS, </a:t>
            </a:r>
            <a:r>
              <a:rPr>
                <a:latin typeface="Lato Medium"/>
                <a:ea typeface="Lato Medium"/>
                <a:cs typeface="Lato Medium"/>
                <a:sym typeface="Lato Medium"/>
              </a:rPr>
              <a:t>SÓLO PIÉNSALO</a:t>
            </a:r>
          </a:p>
        </p:txBody>
      </p:sp>
      <p:sp>
        <p:nvSpPr>
          <p:cNvPr id="124" name="Línea"/>
          <p:cNvSpPr/>
          <p:nvPr/>
        </p:nvSpPr>
        <p:spPr>
          <a:xfrm>
            <a:off x="2853266" y="7425266"/>
            <a:ext cx="315453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"/>
          <p:cNvSpPr txBox="1"/>
          <p:nvPr/>
        </p:nvSpPr>
        <p:spPr>
          <a:xfrm>
            <a:off x="5894958" y="3255433"/>
            <a:ext cx="1214883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Q"/>
          <p:cNvSpPr txBox="1"/>
          <p:nvPr/>
        </p:nvSpPr>
        <p:spPr>
          <a:xfrm>
            <a:off x="5726938" y="3255433"/>
            <a:ext cx="1550925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Q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O"/>
          <p:cNvSpPr txBox="1"/>
          <p:nvPr/>
        </p:nvSpPr>
        <p:spPr>
          <a:xfrm>
            <a:off x="5726938" y="3255433"/>
            <a:ext cx="1550925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"/>
          <p:cNvSpPr txBox="1"/>
          <p:nvPr/>
        </p:nvSpPr>
        <p:spPr>
          <a:xfrm>
            <a:off x="5657596" y="3255433"/>
            <a:ext cx="1689609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R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"/>
          <p:cNvSpPr txBox="1"/>
          <p:nvPr/>
        </p:nvSpPr>
        <p:spPr>
          <a:xfrm>
            <a:off x="5957633" y="3255433"/>
            <a:ext cx="1089534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A"/>
          <p:cNvSpPr txBox="1"/>
          <p:nvPr/>
        </p:nvSpPr>
        <p:spPr>
          <a:xfrm>
            <a:off x="5827839" y="3035300"/>
            <a:ext cx="1349122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u"/>
      </p:transition>
    </mc:Choice>
    <mc:Fallback xmlns="">
      <p:transition spd="fast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"/>
          <p:cNvSpPr txBox="1"/>
          <p:nvPr/>
        </p:nvSpPr>
        <p:spPr>
          <a:xfrm>
            <a:off x="5911849" y="3255433"/>
            <a:ext cx="1181101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V"/>
          <p:cNvSpPr txBox="1"/>
          <p:nvPr/>
        </p:nvSpPr>
        <p:spPr>
          <a:xfrm>
            <a:off x="5827839" y="3255433"/>
            <a:ext cx="1349122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V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Ñ"/>
          <p:cNvSpPr txBox="1"/>
          <p:nvPr/>
        </p:nvSpPr>
        <p:spPr>
          <a:xfrm>
            <a:off x="5760275" y="3255433"/>
            <a:ext cx="1484250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Ñ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Y"/>
          <p:cNvSpPr txBox="1"/>
          <p:nvPr/>
        </p:nvSpPr>
        <p:spPr>
          <a:xfrm>
            <a:off x="5869177" y="3255433"/>
            <a:ext cx="1266445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Z"/>
          <p:cNvSpPr txBox="1"/>
          <p:nvPr/>
        </p:nvSpPr>
        <p:spPr>
          <a:xfrm>
            <a:off x="5906960" y="3255433"/>
            <a:ext cx="1190880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Z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X"/>
          <p:cNvSpPr txBox="1"/>
          <p:nvPr/>
        </p:nvSpPr>
        <p:spPr>
          <a:xfrm>
            <a:off x="5849175" y="3255433"/>
            <a:ext cx="1306450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UEDES"/>
          <p:cNvSpPr txBox="1"/>
          <p:nvPr/>
        </p:nvSpPr>
        <p:spPr>
          <a:xfrm>
            <a:off x="2192348" y="532661"/>
            <a:ext cx="8620103" cy="256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r>
              <a:rPr lang="es-ES" sz="1000" b="1" dirty="0" smtClean="0">
                <a:solidFill>
                  <a:schemeClr val="tx1"/>
                </a:solidFill>
              </a:rPr>
              <a:t>PROFESOR JUAN CARVAJAL FERNÁNDEZ </a:t>
            </a:r>
            <a:r>
              <a:rPr lang="mr-IN" sz="1000" b="1" dirty="0" smtClean="0">
                <a:solidFill>
                  <a:schemeClr val="tx1"/>
                </a:solidFill>
              </a:rPr>
              <a:t>–</a:t>
            </a:r>
            <a:r>
              <a:rPr lang="es-ES" sz="1000" b="1" dirty="0" smtClean="0">
                <a:solidFill>
                  <a:schemeClr val="tx1"/>
                </a:solidFill>
              </a:rPr>
              <a:t> ESCUELA VILLA LAS PEÑAS </a:t>
            </a:r>
            <a:r>
              <a:rPr lang="mr-IN" sz="1000" b="1" dirty="0" smtClean="0">
                <a:solidFill>
                  <a:schemeClr val="tx1"/>
                </a:solidFill>
              </a:rPr>
              <a:t>–</a:t>
            </a:r>
            <a:r>
              <a:rPr lang="es-ES" sz="1000" b="1" dirty="0" smtClean="0">
                <a:solidFill>
                  <a:schemeClr val="tx1"/>
                </a:solidFill>
              </a:rPr>
              <a:t> MULCHÉN </a:t>
            </a:r>
            <a:r>
              <a:rPr lang="mr-IN" sz="1000" b="1" dirty="0" smtClean="0">
                <a:solidFill>
                  <a:schemeClr val="tx1"/>
                </a:solidFill>
              </a:rPr>
              <a:t>–</a:t>
            </a:r>
            <a:r>
              <a:rPr lang="es-ES" sz="1000" b="1" dirty="0" smtClean="0">
                <a:solidFill>
                  <a:schemeClr val="tx1"/>
                </a:solidFill>
              </a:rPr>
              <a:t> REGIÓN DEL BÍO BÍO</a:t>
            </a:r>
            <a:endParaRPr sz="1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B"/>
          <p:cNvSpPr txBox="1"/>
          <p:nvPr/>
        </p:nvSpPr>
        <p:spPr>
          <a:xfrm>
            <a:off x="5656643" y="3119966"/>
            <a:ext cx="1285114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"/>
          <p:cNvSpPr txBox="1"/>
          <p:nvPr/>
        </p:nvSpPr>
        <p:spPr>
          <a:xfrm>
            <a:off x="5857176" y="3255433"/>
            <a:ext cx="1290448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hueOff val="89372"/>
            <a:lumOff val="-8823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AHORA MENCIONA LA PALABRA"/>
          <p:cNvSpPr txBox="1"/>
          <p:nvPr/>
        </p:nvSpPr>
        <p:spPr>
          <a:xfrm>
            <a:off x="2937901" y="4296833"/>
            <a:ext cx="7569264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8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AHORA MENCIONA LA PALABRA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r"/>
      </p:transition>
    </mc:Choice>
    <mc:Fallback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"/>
          <p:cNvSpPr txBox="1"/>
          <p:nvPr/>
        </p:nvSpPr>
        <p:spPr>
          <a:xfrm>
            <a:off x="5605145" y="3255433"/>
            <a:ext cx="1794511" cy="223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0" b="0">
                <a:latin typeface="Lato Bold"/>
                <a:ea typeface="Lato Bold"/>
                <a:cs typeface="Lato Bold"/>
                <a:sym typeface="Lato Bold"/>
              </a:defRPr>
            </a:lvl1pPr>
          </a:lstStyle>
          <a:p>
            <a:r>
              <a:t>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 dir="d"/>
      </p:transition>
    </mc:Choice>
    <mc:Fallback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Macintosh PowerPoint</Application>
  <PresentationFormat>Personalizado</PresentationFormat>
  <Paragraphs>48</Paragraphs>
  <Slides>43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51" baseType="lpstr">
      <vt:lpstr>Helvetica Neue</vt:lpstr>
      <vt:lpstr>Helvetica Neue Light</vt:lpstr>
      <vt:lpstr>Helvetica Neue Medium</vt:lpstr>
      <vt:lpstr>Lato Bold</vt:lpstr>
      <vt:lpstr>Lato Light</vt:lpstr>
      <vt:lpstr>Lato Medium</vt:lpstr>
      <vt:lpstr>Lato Regular</vt:lpstr>
      <vt:lpstr>Black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Usuario de Microsoft Office</cp:lastModifiedBy>
  <cp:revision>1</cp:revision>
  <cp:lastPrinted>2018-04-17T23:37:24Z</cp:lastPrinted>
  <dcterms:modified xsi:type="dcterms:W3CDTF">2018-04-17T23:37:27Z</dcterms:modified>
</cp:coreProperties>
</file>