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45"/>
    <p:restoredTop sz="94604"/>
  </p:normalViewPr>
  <p:slideViewPr>
    <p:cSldViewPr snapToGrid="0" snapToObjects="1">
      <p:cViewPr>
        <p:scale>
          <a:sx n="59" d="100"/>
          <a:sy n="59" d="100"/>
        </p:scale>
        <p:origin x="-15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notesMaster" Target="notesMasters/notesMaster1.xml"/><Relationship Id="rId69" Type="http://schemas.openxmlformats.org/officeDocument/2006/relationships/presProps" Target="pres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1" Type="http://schemas.openxmlformats.org/officeDocument/2006/relationships/theme" Target="theme/theme1.xml"/><Relationship Id="rId7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978625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Juan López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 Juan López</a:t>
            </a:r>
          </a:p>
        </p:txBody>
      </p:sp>
      <p:sp>
        <p:nvSpPr>
          <p:cNvPr id="94" name="“Escribir una cita aquí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“Escribir una cita aquí” </a:t>
            </a:r>
          </a:p>
        </p:txBody>
      </p:sp>
      <p:sp>
        <p:nvSpPr>
          <p:cNvPr id="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n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n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2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n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4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n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n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n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n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TENCIÓN"/>
          <p:cNvSpPr txBox="1"/>
          <p:nvPr/>
        </p:nvSpPr>
        <p:spPr>
          <a:xfrm>
            <a:off x="5278018" y="3987800"/>
            <a:ext cx="2448764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3">
                    <a:satOff val="18648"/>
                    <a:lumOff val="5971"/>
                  </a:schemeClr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ATENCIÓN</a:t>
            </a:r>
          </a:p>
        </p:txBody>
      </p:sp>
      <p:sp>
        <p:nvSpPr>
          <p:cNvPr id="3" name="PUEDES"/>
          <p:cNvSpPr txBox="1"/>
          <p:nvPr/>
        </p:nvSpPr>
        <p:spPr>
          <a:xfrm>
            <a:off x="2118567" y="8833381"/>
            <a:ext cx="8620103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r>
              <a:rPr lang="es-ES" sz="1000" b="1" dirty="0" smtClean="0">
                <a:solidFill>
                  <a:srgbClr val="FFC000"/>
                </a:solidFill>
              </a:rPr>
              <a:t>PROFESOR JUAN CARVAJAL FERNÁNDEZ </a:t>
            </a:r>
            <a:r>
              <a:rPr lang="mr-IN" sz="1000" b="1" dirty="0" smtClean="0">
                <a:solidFill>
                  <a:srgbClr val="FFC000"/>
                </a:solidFill>
              </a:rPr>
              <a:t>–</a:t>
            </a:r>
            <a:r>
              <a:rPr lang="es-ES" sz="1000" b="1" dirty="0" smtClean="0">
                <a:solidFill>
                  <a:srgbClr val="FFC000"/>
                </a:solidFill>
              </a:rPr>
              <a:t> ESCUELA VILLA LAS PEÑAS </a:t>
            </a:r>
            <a:r>
              <a:rPr lang="mr-IN" sz="1000" b="1" dirty="0" smtClean="0">
                <a:solidFill>
                  <a:srgbClr val="FFC000"/>
                </a:solidFill>
              </a:rPr>
              <a:t>–</a:t>
            </a:r>
            <a:r>
              <a:rPr lang="es-ES" sz="1000" b="1" dirty="0" smtClean="0">
                <a:solidFill>
                  <a:srgbClr val="FFC000"/>
                </a:solidFill>
              </a:rPr>
              <a:t> MULCHÉN </a:t>
            </a:r>
            <a:r>
              <a:rPr lang="mr-IN" sz="1000" b="1" dirty="0" smtClean="0">
                <a:solidFill>
                  <a:srgbClr val="FFC000"/>
                </a:solidFill>
              </a:rPr>
              <a:t>–</a:t>
            </a:r>
            <a:r>
              <a:rPr lang="es-ES" sz="1000" b="1" dirty="0" smtClean="0">
                <a:solidFill>
                  <a:srgbClr val="FFC000"/>
                </a:solidFill>
              </a:rPr>
              <a:t> REGIÓN DEL BÍO BÍO</a:t>
            </a:r>
            <a:endParaRPr sz="1000" b="1" dirty="0">
              <a:solidFill>
                <a:srgbClr val="FFC000"/>
              </a:solidFill>
            </a:endParaRPr>
          </a:p>
        </p:txBody>
      </p:sp>
      <p:sp>
        <p:nvSpPr>
          <p:cNvPr id="5" name="PUEDES"/>
          <p:cNvSpPr txBox="1"/>
          <p:nvPr/>
        </p:nvSpPr>
        <p:spPr>
          <a:xfrm>
            <a:off x="2192348" y="501883"/>
            <a:ext cx="8620103" cy="318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r>
              <a:rPr lang="es-ES" sz="1400" b="1" dirty="0" smtClean="0">
                <a:solidFill>
                  <a:schemeClr val="bg1"/>
                </a:solidFill>
              </a:rPr>
              <a:t>CONTROL INHIBITORIO</a:t>
            </a:r>
            <a:endParaRPr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6.png" descr="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693773"/>
            <a:ext cx="13004801" cy="812898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adrado"/>
          <p:cNvSpPr/>
          <p:nvPr/>
        </p:nvSpPr>
        <p:spPr>
          <a:xfrm>
            <a:off x="4218169" y="3754272"/>
            <a:ext cx="1723662" cy="1723662"/>
          </a:xfrm>
          <a:prstGeom prst="rect">
            <a:avLst/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8" name="Círculo"/>
          <p:cNvSpPr/>
          <p:nvPr/>
        </p:nvSpPr>
        <p:spPr>
          <a:xfrm>
            <a:off x="6961369" y="3703472"/>
            <a:ext cx="1825262" cy="1825262"/>
          </a:xfrm>
          <a:prstGeom prst="ellipse">
            <a:avLst/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9" name="Línea"/>
          <p:cNvSpPr/>
          <p:nvPr/>
        </p:nvSpPr>
        <p:spPr>
          <a:xfrm flipV="1">
            <a:off x="6888033" y="3348451"/>
            <a:ext cx="2344244" cy="2344243"/>
          </a:xfrm>
          <a:prstGeom prst="line">
            <a:avLst/>
          </a:prstGeom>
          <a:ln w="1270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90" name="Línea"/>
          <p:cNvSpPr/>
          <p:nvPr/>
        </p:nvSpPr>
        <p:spPr>
          <a:xfrm flipH="1" flipV="1">
            <a:off x="6850331" y="3442181"/>
            <a:ext cx="2148714" cy="2444553"/>
          </a:xfrm>
          <a:prstGeom prst="line">
            <a:avLst/>
          </a:prstGeom>
          <a:ln w="1270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adrado"/>
          <p:cNvSpPr/>
          <p:nvPr/>
        </p:nvSpPr>
        <p:spPr>
          <a:xfrm>
            <a:off x="5640569" y="4014969"/>
            <a:ext cx="1723662" cy="1723662"/>
          </a:xfrm>
          <a:prstGeom prst="rect">
            <a:avLst/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adrado"/>
          <p:cNvSpPr/>
          <p:nvPr/>
        </p:nvSpPr>
        <p:spPr>
          <a:xfrm>
            <a:off x="5640569" y="4014969"/>
            <a:ext cx="1723662" cy="1723662"/>
          </a:xfrm>
          <a:prstGeom prst="rect">
            <a:avLst/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írculo"/>
          <p:cNvSpPr/>
          <p:nvPr/>
        </p:nvSpPr>
        <p:spPr>
          <a:xfrm>
            <a:off x="5589769" y="3964169"/>
            <a:ext cx="1825262" cy="1825262"/>
          </a:xfrm>
          <a:prstGeom prst="ellipse">
            <a:avLst/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adrado"/>
          <p:cNvSpPr/>
          <p:nvPr/>
        </p:nvSpPr>
        <p:spPr>
          <a:xfrm>
            <a:off x="5640569" y="4014969"/>
            <a:ext cx="1723662" cy="1723662"/>
          </a:xfrm>
          <a:prstGeom prst="rect">
            <a:avLst/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adrado"/>
          <p:cNvSpPr/>
          <p:nvPr/>
        </p:nvSpPr>
        <p:spPr>
          <a:xfrm>
            <a:off x="5640569" y="4014969"/>
            <a:ext cx="1723662" cy="1723662"/>
          </a:xfrm>
          <a:prstGeom prst="rect">
            <a:avLst/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írculo"/>
          <p:cNvSpPr/>
          <p:nvPr/>
        </p:nvSpPr>
        <p:spPr>
          <a:xfrm>
            <a:off x="5589769" y="3964169"/>
            <a:ext cx="1825262" cy="1825262"/>
          </a:xfrm>
          <a:prstGeom prst="ellipse">
            <a:avLst/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adrado"/>
          <p:cNvSpPr/>
          <p:nvPr/>
        </p:nvSpPr>
        <p:spPr>
          <a:xfrm>
            <a:off x="5640569" y="4014969"/>
            <a:ext cx="1723662" cy="1723662"/>
          </a:xfrm>
          <a:prstGeom prst="rect">
            <a:avLst/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adrado"/>
          <p:cNvSpPr/>
          <p:nvPr/>
        </p:nvSpPr>
        <p:spPr>
          <a:xfrm>
            <a:off x="5640569" y="4014969"/>
            <a:ext cx="1723662" cy="1723662"/>
          </a:xfrm>
          <a:prstGeom prst="rect">
            <a:avLst/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írculo"/>
          <p:cNvSpPr/>
          <p:nvPr/>
        </p:nvSpPr>
        <p:spPr>
          <a:xfrm>
            <a:off x="5589769" y="3964169"/>
            <a:ext cx="1825262" cy="1825262"/>
          </a:xfrm>
          <a:prstGeom prst="ellipse">
            <a:avLst/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adrado"/>
          <p:cNvSpPr/>
          <p:nvPr/>
        </p:nvSpPr>
        <p:spPr>
          <a:xfrm>
            <a:off x="5640569" y="4014969"/>
            <a:ext cx="1723662" cy="1723662"/>
          </a:xfrm>
          <a:prstGeom prst="rect">
            <a:avLst/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írculo"/>
          <p:cNvSpPr/>
          <p:nvPr/>
        </p:nvSpPr>
        <p:spPr>
          <a:xfrm>
            <a:off x="5589769" y="3964169"/>
            <a:ext cx="1825262" cy="1825262"/>
          </a:xfrm>
          <a:prstGeom prst="ellipse">
            <a:avLst/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írculo"/>
          <p:cNvSpPr/>
          <p:nvPr/>
        </p:nvSpPr>
        <p:spPr>
          <a:xfrm>
            <a:off x="5589769" y="3964169"/>
            <a:ext cx="1825262" cy="1825262"/>
          </a:xfrm>
          <a:prstGeom prst="ellipse">
            <a:avLst/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írculo"/>
          <p:cNvSpPr/>
          <p:nvPr/>
        </p:nvSpPr>
        <p:spPr>
          <a:xfrm>
            <a:off x="5589769" y="3964169"/>
            <a:ext cx="1825262" cy="1825262"/>
          </a:xfrm>
          <a:prstGeom prst="ellipse">
            <a:avLst/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adrado"/>
          <p:cNvSpPr/>
          <p:nvPr/>
        </p:nvSpPr>
        <p:spPr>
          <a:xfrm>
            <a:off x="5640569" y="4014969"/>
            <a:ext cx="1723662" cy="1723662"/>
          </a:xfrm>
          <a:prstGeom prst="rect">
            <a:avLst/>
          </a:prstGeom>
          <a:solidFill>
            <a:schemeClr val="accent2">
              <a:hueOff val="-2473793"/>
              <a:satOff val="-50209"/>
              <a:lumOff val="23543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írculo"/>
          <p:cNvSpPr/>
          <p:nvPr/>
        </p:nvSpPr>
        <p:spPr>
          <a:xfrm>
            <a:off x="5589769" y="3964169"/>
            <a:ext cx="1825262" cy="1825262"/>
          </a:xfrm>
          <a:prstGeom prst="ellipse">
            <a:avLst/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írculo"/>
          <p:cNvSpPr/>
          <p:nvPr/>
        </p:nvSpPr>
        <p:spPr>
          <a:xfrm>
            <a:off x="5589769" y="3964169"/>
            <a:ext cx="1825262" cy="1825262"/>
          </a:xfrm>
          <a:prstGeom prst="ellipse">
            <a:avLst/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Estrella"/>
          <p:cNvSpPr/>
          <p:nvPr/>
        </p:nvSpPr>
        <p:spPr>
          <a:xfrm>
            <a:off x="3179295" y="2932100"/>
            <a:ext cx="2819053" cy="2681079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6" name="Triángulo"/>
          <p:cNvSpPr/>
          <p:nvPr/>
        </p:nvSpPr>
        <p:spPr>
          <a:xfrm>
            <a:off x="7006452" y="2863113"/>
            <a:ext cx="2819053" cy="28190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7" name="Línea"/>
          <p:cNvSpPr/>
          <p:nvPr/>
        </p:nvSpPr>
        <p:spPr>
          <a:xfrm flipV="1">
            <a:off x="3552167" y="3100518"/>
            <a:ext cx="2344243" cy="2344243"/>
          </a:xfrm>
          <a:prstGeom prst="line">
            <a:avLst/>
          </a:prstGeom>
          <a:ln w="1270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28" name="Línea"/>
          <p:cNvSpPr/>
          <p:nvPr/>
        </p:nvSpPr>
        <p:spPr>
          <a:xfrm flipH="1" flipV="1">
            <a:off x="3514465" y="3194248"/>
            <a:ext cx="2148714" cy="2444553"/>
          </a:xfrm>
          <a:prstGeom prst="line">
            <a:avLst/>
          </a:prstGeom>
          <a:ln w="1270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Estrella"/>
          <p:cNvSpPr/>
          <p:nvPr/>
        </p:nvSpPr>
        <p:spPr>
          <a:xfrm>
            <a:off x="5092874" y="3536260"/>
            <a:ext cx="2819053" cy="2681080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cover dir="d"/>
      </p:transition>
    </mc:Choice>
    <mc:Fallback xmlns="">
      <p:transition spd="fast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riángulo"/>
          <p:cNvSpPr/>
          <p:nvPr/>
        </p:nvSpPr>
        <p:spPr>
          <a:xfrm>
            <a:off x="5092873" y="3467273"/>
            <a:ext cx="2819054" cy="28190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cover dir="d"/>
      </p:transition>
    </mc:Choice>
    <mc:Fallback xmlns="">
      <p:transition spd="fast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Estrella"/>
          <p:cNvSpPr/>
          <p:nvPr/>
        </p:nvSpPr>
        <p:spPr>
          <a:xfrm>
            <a:off x="5092874" y="3536260"/>
            <a:ext cx="2819053" cy="2681080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cover dir="d"/>
      </p:transition>
    </mc:Choice>
    <mc:Fallback xmlns="">
      <p:transition spd="fast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riángulo"/>
          <p:cNvSpPr/>
          <p:nvPr/>
        </p:nvSpPr>
        <p:spPr>
          <a:xfrm>
            <a:off x="5092873" y="3467273"/>
            <a:ext cx="2819054" cy="28190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cover dir="d"/>
      </p:transition>
    </mc:Choice>
    <mc:Fallback xmlns="">
      <p:transition spd="fast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Estrella"/>
          <p:cNvSpPr/>
          <p:nvPr/>
        </p:nvSpPr>
        <p:spPr>
          <a:xfrm>
            <a:off x="5092874" y="3536260"/>
            <a:ext cx="2819053" cy="2681080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cover dir="d"/>
      </p:transition>
    </mc:Choice>
    <mc:Fallback xmlns="">
      <p:transition spd="fast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riángulo"/>
          <p:cNvSpPr/>
          <p:nvPr/>
        </p:nvSpPr>
        <p:spPr>
          <a:xfrm>
            <a:off x="5092873" y="3467273"/>
            <a:ext cx="2819054" cy="28190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cover dir="d"/>
      </p:transition>
    </mc:Choice>
    <mc:Fallback xmlns="">
      <p:transition spd="fast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Estrella"/>
          <p:cNvSpPr/>
          <p:nvPr/>
        </p:nvSpPr>
        <p:spPr>
          <a:xfrm>
            <a:off x="5092874" y="3536260"/>
            <a:ext cx="2819053" cy="2681080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cover dir="d"/>
      </p:transition>
    </mc:Choice>
    <mc:Fallback xmlns="">
      <p:transition spd="fast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riángulo"/>
          <p:cNvSpPr/>
          <p:nvPr/>
        </p:nvSpPr>
        <p:spPr>
          <a:xfrm>
            <a:off x="5092873" y="3467273"/>
            <a:ext cx="2819054" cy="28190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cover dir="d"/>
      </p:transition>
    </mc:Choice>
    <mc:Fallback xmlns="">
      <p:transition spd="fast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riángulo"/>
          <p:cNvSpPr/>
          <p:nvPr/>
        </p:nvSpPr>
        <p:spPr>
          <a:xfrm>
            <a:off x="5092873" y="3467273"/>
            <a:ext cx="2819054" cy="28190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cover dir="d"/>
      </p:transition>
    </mc:Choice>
    <mc:Fallback xmlns="">
      <p:transition spd="fast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riángulo"/>
          <p:cNvSpPr/>
          <p:nvPr/>
        </p:nvSpPr>
        <p:spPr>
          <a:xfrm>
            <a:off x="5092873" y="3467273"/>
            <a:ext cx="2819054" cy="28190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cover dir="d"/>
      </p:transition>
    </mc:Choice>
    <mc:Fallback xmlns="">
      <p:transition spd="fast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riángulo"/>
          <p:cNvSpPr/>
          <p:nvPr/>
        </p:nvSpPr>
        <p:spPr>
          <a:xfrm>
            <a:off x="5092873" y="3467273"/>
            <a:ext cx="2819054" cy="28190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cover dir="d"/>
      </p:transition>
    </mc:Choice>
    <mc:Fallback xmlns="">
      <p:transition spd="fast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Estrella"/>
          <p:cNvSpPr/>
          <p:nvPr/>
        </p:nvSpPr>
        <p:spPr>
          <a:xfrm>
            <a:off x="5092874" y="3536260"/>
            <a:ext cx="2819053" cy="2681080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3">
              <a:satOff val="18648"/>
              <a:lumOff val="5971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cover dir="d"/>
      </p:transition>
    </mc:Choice>
    <mc:Fallback xmlns="">
      <p:transition spd="fast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UEDES"/>
          <p:cNvSpPr txBox="1"/>
          <p:nvPr/>
        </p:nvSpPr>
        <p:spPr>
          <a:xfrm>
            <a:off x="2118567" y="8833381"/>
            <a:ext cx="8620103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r>
              <a:rPr lang="es-ES" sz="1000" b="1" dirty="0" smtClean="0">
                <a:solidFill>
                  <a:srgbClr val="FFC000"/>
                </a:solidFill>
              </a:rPr>
              <a:t>PROFESOR JUAN CARVAJAL FERNÁNDEZ </a:t>
            </a:r>
            <a:r>
              <a:rPr lang="mr-IN" sz="1000" b="1" dirty="0" smtClean="0">
                <a:solidFill>
                  <a:srgbClr val="FFC000"/>
                </a:solidFill>
              </a:rPr>
              <a:t>–</a:t>
            </a:r>
            <a:r>
              <a:rPr lang="es-ES" sz="1000" b="1" dirty="0" smtClean="0">
                <a:solidFill>
                  <a:srgbClr val="FFC000"/>
                </a:solidFill>
              </a:rPr>
              <a:t> ESCUELA VILLA LAS PEÑAS </a:t>
            </a:r>
            <a:r>
              <a:rPr lang="mr-IN" sz="1000" b="1" dirty="0" smtClean="0">
                <a:solidFill>
                  <a:srgbClr val="FFC000"/>
                </a:solidFill>
              </a:rPr>
              <a:t>–</a:t>
            </a:r>
            <a:r>
              <a:rPr lang="es-ES" sz="1000" b="1" dirty="0" smtClean="0">
                <a:solidFill>
                  <a:srgbClr val="FFC000"/>
                </a:solidFill>
              </a:rPr>
              <a:t> MULCHÉN </a:t>
            </a:r>
            <a:r>
              <a:rPr lang="mr-IN" sz="1000" b="1" dirty="0" smtClean="0">
                <a:solidFill>
                  <a:srgbClr val="FFC000"/>
                </a:solidFill>
              </a:rPr>
              <a:t>–</a:t>
            </a:r>
            <a:r>
              <a:rPr lang="es-ES" sz="1000" b="1" dirty="0" smtClean="0">
                <a:solidFill>
                  <a:srgbClr val="FFC000"/>
                </a:solidFill>
              </a:rPr>
              <a:t> REGIÓN DEL BÍO BÍO</a:t>
            </a:r>
            <a:endParaRPr sz="1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cover dir="d"/>
      </p:transition>
    </mc:Choice>
    <mc:Fallback xmlns=""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13.png" descr="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7.png" descr="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2306"/>
            <a:ext cx="13004801" cy="81289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push dir="r"/>
      </p:transition>
    </mc:Choice>
    <mc:Fallback xmlns="">
      <p:transition spd="fast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Macintosh PowerPoint</Application>
  <PresentationFormat>Personalizado</PresentationFormat>
  <Paragraphs>4</Paragraphs>
  <Slides>66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66</vt:i4>
      </vt:variant>
    </vt:vector>
  </HeadingPairs>
  <TitlesOfParts>
    <vt:vector size="72" baseType="lpstr">
      <vt:lpstr>Helvetica</vt:lpstr>
      <vt:lpstr>Helvetica Light</vt:lpstr>
      <vt:lpstr>Helvetica Neue</vt:lpstr>
      <vt:lpstr>Lato Bold</vt:lpstr>
      <vt:lpstr>Lato Light</vt:lpstr>
      <vt:lpstr>White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Usuario de Microsoft Office</cp:lastModifiedBy>
  <cp:revision>1</cp:revision>
  <cp:lastPrinted>2018-04-17T23:38:55Z</cp:lastPrinted>
  <dcterms:modified xsi:type="dcterms:W3CDTF">2018-04-17T23:38:58Z</dcterms:modified>
</cp:coreProperties>
</file>