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04"/>
  </p:normalViewPr>
  <p:slideViewPr>
    <p:cSldViewPr snapToGrid="0" snapToObjects="1">
      <p:cViewPr>
        <p:scale>
          <a:sx n="83" d="100"/>
          <a:sy n="83" d="100"/>
        </p:scale>
        <p:origin x="144" y="-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135165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Juan López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 Juan López</a:t>
            </a:r>
          </a:p>
        </p:txBody>
      </p:sp>
      <p:sp>
        <p:nvSpPr>
          <p:cNvPr id="94" name="“Escribir una cita aquí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“Escribir una cita aquí” </a:t>
            </a:r>
          </a:p>
        </p:txBody>
      </p:sp>
      <p:sp>
        <p:nvSpPr>
          <p:cNvPr id="9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n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n"/>
          <p:cNvSpPr>
            <a:spLocks noGrp="1"/>
          </p:cNvSpPr>
          <p:nvPr>
            <p:ph type="pic" idx="13"/>
          </p:nvPr>
        </p:nvSpPr>
        <p:spPr>
          <a:xfrm>
            <a:off x="1619250" y="6731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o del título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n"/>
          <p:cNvSpPr>
            <a:spLocks noGrp="1"/>
          </p:cNvSpPr>
          <p:nvPr>
            <p:ph type="pic" sz="half" idx="13"/>
          </p:nvPr>
        </p:nvSpPr>
        <p:spPr>
          <a:xfrm>
            <a:off x="6718300" y="638919"/>
            <a:ext cx="5334001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4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7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n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67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n"/>
          <p:cNvSpPr>
            <a:spLocks noGrp="1"/>
          </p:cNvSpPr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n"/>
          <p:cNvSpPr>
            <a:spLocks noGrp="1"/>
          </p:cNvSpPr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n"/>
          <p:cNvSpPr>
            <a:spLocks noGrp="1"/>
          </p:cNvSpPr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ANDO APARECE EL SOL…"/>
          <p:cNvSpPr txBox="1"/>
          <p:nvPr/>
        </p:nvSpPr>
        <p:spPr>
          <a:xfrm>
            <a:off x="2885567" y="2882900"/>
            <a:ext cx="7233667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000" b="0">
                <a:latin typeface="Lato Bold"/>
                <a:ea typeface="Lato Bold"/>
                <a:cs typeface="Lato Bold"/>
                <a:sym typeface="Lato Bold"/>
              </a:defRPr>
            </a:pPr>
            <a:r>
              <a:t>CUANDO APARECE EL </a:t>
            </a:r>
            <a:r>
              <a:rPr>
                <a:solidFill>
                  <a:schemeClr val="accent2">
                    <a:hueOff val="-177681"/>
                    <a:satOff val="-17391"/>
                    <a:lumOff val="16666"/>
                  </a:schemeClr>
                </a:solidFill>
              </a:rPr>
              <a:t>SOL</a:t>
            </a:r>
            <a:endParaRPr>
              <a:solidFill>
                <a:schemeClr val="accent6">
                  <a:satOff val="15424"/>
                  <a:lumOff val="17647"/>
                </a:schemeClr>
              </a:solidFill>
            </a:endParaRPr>
          </a:p>
          <a:p>
            <a:pPr>
              <a:defRPr sz="4000" b="0">
                <a:latin typeface="Lato Bold"/>
                <a:ea typeface="Lato Bold"/>
                <a:cs typeface="Lato Bold"/>
                <a:sym typeface="Lato Bold"/>
              </a:defRPr>
            </a:pPr>
            <a:r>
              <a:t>DEBES RESPONDER </a:t>
            </a:r>
            <a:r>
              <a:rPr>
                <a:solidFill>
                  <a:schemeClr val="accent2">
                    <a:hueOff val="-177681"/>
                    <a:satOff val="-17391"/>
                    <a:lumOff val="16666"/>
                  </a:schemeClr>
                </a:solidFill>
              </a:rPr>
              <a:t>NOCHE</a:t>
            </a:r>
          </a:p>
          <a:p>
            <a:pPr>
              <a:defRPr sz="4000" b="0">
                <a:latin typeface="Lato Light"/>
                <a:ea typeface="Lato Light"/>
                <a:cs typeface="Lato Light"/>
                <a:sym typeface="Lato Light"/>
              </a:defRPr>
            </a:pPr>
            <a:r>
              <a:t>CUANDO APAREZCA LA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LUNA</a:t>
            </a:r>
          </a:p>
          <a:p>
            <a:pPr>
              <a:defRPr sz="4000" b="0">
                <a:latin typeface="Lato Light"/>
                <a:ea typeface="Lato Light"/>
                <a:cs typeface="Lato Light"/>
                <a:sym typeface="Lato Light"/>
              </a:defRPr>
            </a:pPr>
            <a:r>
              <a:t>DEBES RESPONDER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DÍA</a:t>
            </a:r>
          </a:p>
        </p:txBody>
      </p:sp>
      <p:sp>
        <p:nvSpPr>
          <p:cNvPr id="120" name="CONTROL INHIBITORIO"/>
          <p:cNvSpPr txBox="1"/>
          <p:nvPr/>
        </p:nvSpPr>
        <p:spPr>
          <a:xfrm>
            <a:off x="5042217" y="469900"/>
            <a:ext cx="2920366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 b="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t>CONTROL INHIBITORIO</a:t>
            </a:r>
          </a:p>
        </p:txBody>
      </p:sp>
      <p:sp>
        <p:nvSpPr>
          <p:cNvPr id="121" name="OBSERVA BIEN, LUEGO RESPONDE"/>
          <p:cNvSpPr txBox="1"/>
          <p:nvPr/>
        </p:nvSpPr>
        <p:spPr>
          <a:xfrm>
            <a:off x="2288539" y="6633633"/>
            <a:ext cx="842772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000" b="0">
                <a:latin typeface="Lato Bold"/>
                <a:ea typeface="Lato Bold"/>
                <a:cs typeface="Lato Bold"/>
                <a:sym typeface="Lato Bold"/>
              </a:defRPr>
            </a:pPr>
            <a:r>
              <a:rPr dirty="0"/>
              <a:t>OBSERVA BIEN, </a:t>
            </a:r>
            <a:r>
              <a:rPr dirty="0">
                <a:latin typeface="Lato Medium"/>
                <a:ea typeface="Lato Medium"/>
                <a:cs typeface="Lato Medium"/>
                <a:sym typeface="Lato Medium"/>
              </a:rPr>
              <a:t>LUEGO RESPONDE</a:t>
            </a:r>
          </a:p>
        </p:txBody>
      </p:sp>
      <p:sp>
        <p:nvSpPr>
          <p:cNvPr id="122" name="Línea"/>
          <p:cNvSpPr/>
          <p:nvPr/>
        </p:nvSpPr>
        <p:spPr>
          <a:xfrm>
            <a:off x="2396066" y="7374466"/>
            <a:ext cx="3581206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6" name="PUEDES"/>
          <p:cNvSpPr txBox="1"/>
          <p:nvPr/>
        </p:nvSpPr>
        <p:spPr>
          <a:xfrm>
            <a:off x="2118567" y="8833381"/>
            <a:ext cx="86201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</a:lstStyle>
          <a:p>
            <a:r>
              <a:rPr lang="es-ES" sz="1000" b="1" dirty="0" smtClean="0">
                <a:solidFill>
                  <a:schemeClr val="accent4"/>
                </a:solidFill>
              </a:rPr>
              <a:t>PROFESOR JUAN CARVAJAL FERNÁNDEZ </a:t>
            </a:r>
            <a:r>
              <a:rPr lang="mr-IN" sz="1000" b="1" dirty="0" smtClean="0">
                <a:solidFill>
                  <a:schemeClr val="accent4"/>
                </a:solidFill>
              </a:rPr>
              <a:t>–</a:t>
            </a:r>
            <a:r>
              <a:rPr lang="es-ES" sz="1000" b="1" dirty="0" smtClean="0">
                <a:solidFill>
                  <a:schemeClr val="accent4"/>
                </a:solidFill>
              </a:rPr>
              <a:t> ESCUELA VILLA LAS PEÑAS </a:t>
            </a:r>
            <a:r>
              <a:rPr lang="mr-IN" sz="1000" b="1" dirty="0" smtClean="0">
                <a:solidFill>
                  <a:schemeClr val="accent4"/>
                </a:solidFill>
              </a:rPr>
              <a:t>–</a:t>
            </a:r>
            <a:r>
              <a:rPr lang="es-ES" sz="1000" b="1" dirty="0" smtClean="0">
                <a:solidFill>
                  <a:schemeClr val="accent4"/>
                </a:solidFill>
              </a:rPr>
              <a:t> MULCHÉN </a:t>
            </a:r>
            <a:r>
              <a:rPr lang="mr-IN" sz="1000" b="1" dirty="0" smtClean="0">
                <a:solidFill>
                  <a:schemeClr val="accent4"/>
                </a:solidFill>
              </a:rPr>
              <a:t>–</a:t>
            </a:r>
            <a:r>
              <a:rPr lang="es-ES" sz="1000" b="1" dirty="0" smtClean="0">
                <a:solidFill>
                  <a:schemeClr val="accent4"/>
                </a:solidFill>
              </a:rPr>
              <a:t> REGIÓN DEL BÍO BÍO</a:t>
            </a:r>
            <a:endParaRPr sz="1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e6a965902c88e80552d448aa33cab165-sol-rayos-agudos-icono-by-vexels.png" descr="e6a965902c88e80552d448aa33cab165-sol-rayos-agudos-icono-by-vexel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3099" y="1795991"/>
            <a:ext cx="6502401" cy="650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LUNA TIERRA (64).png" descr="LUNA TIERRA (64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4941" y="2194910"/>
            <a:ext cx="5595535" cy="63405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 dir="r"/>
      </p:transition>
    </mc:Choice>
    <mc:Fallback xmlns="">
      <p:transition spd="fast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Macintosh PowerPoint</Application>
  <PresentationFormat>Personalizado</PresentationFormat>
  <Paragraphs>7</Paragraphs>
  <Slides>70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70</vt:i4>
      </vt:variant>
    </vt:vector>
  </HeadingPairs>
  <TitlesOfParts>
    <vt:vector size="78" baseType="lpstr">
      <vt:lpstr>Helvetica Neue</vt:lpstr>
      <vt:lpstr>Helvetica Neue Light</vt:lpstr>
      <vt:lpstr>Helvetica Neue Medium</vt:lpstr>
      <vt:lpstr>Lato Bold</vt:lpstr>
      <vt:lpstr>Lato Light</vt:lpstr>
      <vt:lpstr>Lato Medium</vt:lpstr>
      <vt:lpstr>Lato Regular</vt:lpstr>
      <vt:lpstr>Black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Usuario de Microsoft Office</cp:lastModifiedBy>
  <cp:revision>1</cp:revision>
  <cp:lastPrinted>2018-04-17T23:34:48Z</cp:lastPrinted>
  <dcterms:modified xsi:type="dcterms:W3CDTF">2018-04-17T23:34:51Z</dcterms:modified>
</cp:coreProperties>
</file>