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04"/>
  </p:normalViewPr>
  <p:slideViewPr>
    <p:cSldViewPr snapToGrid="0" snapToObjects="1">
      <p:cViewPr varScale="1">
        <p:scale>
          <a:sx n="63" d="100"/>
          <a:sy n="63" d="100"/>
        </p:scale>
        <p:origin x="8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999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Juan López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 Juan López</a:t>
            </a:r>
          </a:p>
        </p:txBody>
      </p:sp>
      <p:sp>
        <p:nvSpPr>
          <p:cNvPr id="94" name="“Escribir una cita aquí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“Escribir una cita aquí” </a:t>
            </a:r>
          </a:p>
        </p:txBody>
      </p:sp>
      <p:sp>
        <p:nvSpPr>
          <p:cNvPr id="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n"/>
          <p:cNvSpPr>
            <a:spLocks noGrp="1"/>
          </p:cNvSpPr>
          <p:nvPr>
            <p:ph type="pic" idx="13"/>
          </p:nvPr>
        </p:nvSpPr>
        <p:spPr>
          <a:xfrm>
            <a:off x="-3175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subtítul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Texto del título</a:t>
            </a:r>
          </a:p>
        </p:txBody>
      </p:sp>
      <p:sp>
        <p:nvSpPr>
          <p:cNvPr id="118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1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n"/>
          <p:cNvSpPr>
            <a:spLocks noGrp="1"/>
          </p:cNvSpPr>
          <p:nvPr>
            <p:ph type="pic" idx="13"/>
          </p:nvPr>
        </p:nvSpPr>
        <p:spPr>
          <a:xfrm>
            <a:off x="1619250" y="6604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n"/>
          <p:cNvSpPr>
            <a:spLocks noGrp="1"/>
          </p:cNvSpPr>
          <p:nvPr>
            <p:ph type="pic" sz="half" idx="13"/>
          </p:nvPr>
        </p:nvSpPr>
        <p:spPr>
          <a:xfrm>
            <a:off x="6718299" y="638919"/>
            <a:ext cx="5325770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4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n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n"/>
          <p:cNvSpPr>
            <a:spLocks noGrp="1"/>
          </p:cNvSpPr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n"/>
          <p:cNvSpPr>
            <a:spLocks noGrp="1"/>
          </p:cNvSpPr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n"/>
          <p:cNvSpPr>
            <a:spLocks noGrp="1"/>
          </p:cNvSpPr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83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ATENCIÓN - FLEXIBILIDAD MENTAL"/>
          <p:cNvSpPr txBox="1"/>
          <p:nvPr/>
        </p:nvSpPr>
        <p:spPr>
          <a:xfrm>
            <a:off x="4983339" y="655402"/>
            <a:ext cx="329555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500">
                <a:solidFill>
                  <a:srgbClr val="53585F"/>
                </a:solidFill>
                <a:latin typeface="Lato Medium"/>
                <a:ea typeface="Lato Medium"/>
                <a:cs typeface="Lato Medium"/>
                <a:sym typeface="Lato Medium"/>
              </a:defRPr>
            </a:lvl1pPr>
          </a:lstStyle>
          <a:p>
            <a:r>
              <a:t>ATENCIÓN - FLEXIBILIDAD MENTAL</a:t>
            </a:r>
          </a:p>
        </p:txBody>
      </p:sp>
      <p:sp>
        <p:nvSpPr>
          <p:cNvPr id="129" name="Rectángulo"/>
          <p:cNvSpPr/>
          <p:nvPr/>
        </p:nvSpPr>
        <p:spPr>
          <a:xfrm>
            <a:off x="5075072" y="3375707"/>
            <a:ext cx="2854656" cy="2219480"/>
          </a:xfrm>
          <a:prstGeom prst="rect">
            <a:avLst/>
          </a:prstGeom>
          <a:solidFill>
            <a:srgbClr val="70BF4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4" name="PUEDES"/>
          <p:cNvSpPr txBox="1"/>
          <p:nvPr/>
        </p:nvSpPr>
        <p:spPr>
          <a:xfrm>
            <a:off x="2118567" y="8833381"/>
            <a:ext cx="8620103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r>
              <a:rPr lang="es-ES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PROFESOR JUAN CARVAJAL FERNÁNDEZ </a:t>
            </a:r>
            <a:r>
              <a:rPr lang="mr-IN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–</a:t>
            </a:r>
            <a:r>
              <a:rPr lang="es-ES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ESCUELA VILLA LAS PEÑAS </a:t>
            </a:r>
            <a:r>
              <a:rPr lang="mr-IN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–</a:t>
            </a:r>
            <a:r>
              <a:rPr lang="es-ES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MULCHÉN </a:t>
            </a:r>
            <a:r>
              <a:rPr lang="mr-IN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–</a:t>
            </a:r>
            <a:r>
              <a:rPr lang="es-ES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REGIÓN DEL BÍO BÍO</a:t>
            </a:r>
            <a:endParaRPr sz="10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INDICAR LA POSICIÓN EN LA QUE SE ENCUENTRA LA PALABRA DENTRO DEL CUADRO"/>
          <p:cNvSpPr txBox="1"/>
          <p:nvPr/>
        </p:nvSpPr>
        <p:spPr>
          <a:xfrm>
            <a:off x="2425080" y="799773"/>
            <a:ext cx="815463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500">
                <a:latin typeface="Lato Medium"/>
                <a:ea typeface="Lato Medium"/>
                <a:cs typeface="Lato Medium"/>
                <a:sym typeface="Lato Medium"/>
              </a:defRPr>
            </a:pPr>
            <a:r>
              <a:t>INDICAR LA </a:t>
            </a:r>
            <a:r>
              <a:rPr sz="2000">
                <a:latin typeface="Lato Heavy"/>
                <a:ea typeface="Lato Heavy"/>
                <a:cs typeface="Lato Heavy"/>
                <a:sym typeface="Lato Heavy"/>
              </a:rPr>
              <a:t>POSICIÓN </a:t>
            </a:r>
            <a:r>
              <a:t>EN LA QUE SE ENCUENTRA LA PALABRA DENTRO DEL CUADRO</a:t>
            </a:r>
          </a:p>
        </p:txBody>
      </p:sp>
      <p:sp>
        <p:nvSpPr>
          <p:cNvPr id="172" name="Rectángulo"/>
          <p:cNvSpPr/>
          <p:nvPr/>
        </p:nvSpPr>
        <p:spPr>
          <a:xfrm>
            <a:off x="489287" y="1920926"/>
            <a:ext cx="2854656" cy="2219480"/>
          </a:xfrm>
          <a:prstGeom prst="rect">
            <a:avLst/>
          </a:prstGeom>
          <a:solidFill>
            <a:srgbClr val="51A7F9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73" name="Rectángulo"/>
          <p:cNvSpPr/>
          <p:nvPr/>
        </p:nvSpPr>
        <p:spPr>
          <a:xfrm>
            <a:off x="3499568" y="1920926"/>
            <a:ext cx="2854656" cy="2219480"/>
          </a:xfrm>
          <a:prstGeom prst="rect">
            <a:avLst/>
          </a:prstGeom>
          <a:solidFill>
            <a:srgbClr val="F39019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74" name="Rectángulo"/>
          <p:cNvSpPr/>
          <p:nvPr/>
        </p:nvSpPr>
        <p:spPr>
          <a:xfrm>
            <a:off x="6509849" y="1920926"/>
            <a:ext cx="2854656" cy="2219480"/>
          </a:xfrm>
          <a:prstGeom prst="rect">
            <a:avLst/>
          </a:prstGeom>
          <a:solidFill>
            <a:srgbClr val="B36AE2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75" name="Rectángulo"/>
          <p:cNvSpPr/>
          <p:nvPr/>
        </p:nvSpPr>
        <p:spPr>
          <a:xfrm>
            <a:off x="9520131" y="1920926"/>
            <a:ext cx="2854656" cy="2219480"/>
          </a:xfrm>
          <a:prstGeom prst="rect">
            <a:avLst/>
          </a:prstGeom>
          <a:solidFill>
            <a:srgbClr val="EC5D57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76" name="Rectángulo"/>
          <p:cNvSpPr/>
          <p:nvPr/>
        </p:nvSpPr>
        <p:spPr>
          <a:xfrm>
            <a:off x="489287" y="4315507"/>
            <a:ext cx="2854656" cy="2219480"/>
          </a:xfrm>
          <a:prstGeom prst="rect">
            <a:avLst/>
          </a:prstGeom>
          <a:solidFill>
            <a:srgbClr val="DCBD23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77" name="Rectángulo"/>
          <p:cNvSpPr/>
          <p:nvPr/>
        </p:nvSpPr>
        <p:spPr>
          <a:xfrm>
            <a:off x="3499568" y="4315507"/>
            <a:ext cx="2854656" cy="2219480"/>
          </a:xfrm>
          <a:prstGeom prst="rect">
            <a:avLst/>
          </a:prstGeom>
          <a:solidFill>
            <a:srgbClr val="0365C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78" name="Rectángulo"/>
          <p:cNvSpPr/>
          <p:nvPr/>
        </p:nvSpPr>
        <p:spPr>
          <a:xfrm>
            <a:off x="6509849" y="4315507"/>
            <a:ext cx="2854656" cy="2219480"/>
          </a:xfrm>
          <a:prstGeom prst="rect">
            <a:avLst/>
          </a:prstGeom>
          <a:solidFill>
            <a:srgbClr val="70BF4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79" name="Rectángulo"/>
          <p:cNvSpPr/>
          <p:nvPr/>
        </p:nvSpPr>
        <p:spPr>
          <a:xfrm>
            <a:off x="9520131" y="4315507"/>
            <a:ext cx="2854656" cy="2219480"/>
          </a:xfrm>
          <a:prstGeom prst="rect">
            <a:avLst/>
          </a:prstGeom>
          <a:solidFill>
            <a:srgbClr val="C82506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80" name="Rectángulo"/>
          <p:cNvSpPr/>
          <p:nvPr/>
        </p:nvSpPr>
        <p:spPr>
          <a:xfrm>
            <a:off x="489287" y="6710087"/>
            <a:ext cx="2854656" cy="2219480"/>
          </a:xfrm>
          <a:prstGeom prst="rect">
            <a:avLst/>
          </a:prstGeom>
          <a:solidFill>
            <a:srgbClr val="00882B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81" name="Rectángulo"/>
          <p:cNvSpPr/>
          <p:nvPr/>
        </p:nvSpPr>
        <p:spPr>
          <a:xfrm>
            <a:off x="3499568" y="6710087"/>
            <a:ext cx="2854656" cy="2219480"/>
          </a:xfrm>
          <a:prstGeom prst="rect">
            <a:avLst/>
          </a:prstGeom>
          <a:solidFill>
            <a:srgbClr val="5F327C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82" name="Rectángulo"/>
          <p:cNvSpPr/>
          <p:nvPr/>
        </p:nvSpPr>
        <p:spPr>
          <a:xfrm>
            <a:off x="6509849" y="6710087"/>
            <a:ext cx="2854656" cy="2219480"/>
          </a:xfrm>
          <a:prstGeom prst="rect">
            <a:avLst/>
          </a:prstGeom>
          <a:solidFill>
            <a:srgbClr val="C3971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83" name="Rectángulo"/>
          <p:cNvSpPr/>
          <p:nvPr/>
        </p:nvSpPr>
        <p:spPr>
          <a:xfrm>
            <a:off x="9520131" y="6710087"/>
            <a:ext cx="2854656" cy="2219480"/>
          </a:xfrm>
          <a:prstGeom prst="rect">
            <a:avLst/>
          </a:prstGeom>
          <a:solidFill>
            <a:srgbClr val="164F86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84" name="IZQUIERDA"/>
          <p:cNvSpPr txBox="1"/>
          <p:nvPr/>
        </p:nvSpPr>
        <p:spPr>
          <a:xfrm>
            <a:off x="486092" y="2789365"/>
            <a:ext cx="184721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IZQUIERDA</a:t>
            </a:r>
          </a:p>
        </p:txBody>
      </p:sp>
      <p:sp>
        <p:nvSpPr>
          <p:cNvPr id="185" name="ARRIBA"/>
          <p:cNvSpPr txBox="1"/>
          <p:nvPr/>
        </p:nvSpPr>
        <p:spPr>
          <a:xfrm>
            <a:off x="4281577" y="3525965"/>
            <a:ext cx="129063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ARRIBA</a:t>
            </a:r>
          </a:p>
        </p:txBody>
      </p:sp>
      <p:sp>
        <p:nvSpPr>
          <p:cNvPr id="186" name="DERECHA"/>
          <p:cNvSpPr txBox="1"/>
          <p:nvPr/>
        </p:nvSpPr>
        <p:spPr>
          <a:xfrm>
            <a:off x="7135013" y="1934232"/>
            <a:ext cx="160432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DERECHA</a:t>
            </a:r>
          </a:p>
        </p:txBody>
      </p:sp>
      <p:sp>
        <p:nvSpPr>
          <p:cNvPr id="187" name="ABAJO"/>
          <p:cNvSpPr txBox="1"/>
          <p:nvPr/>
        </p:nvSpPr>
        <p:spPr>
          <a:xfrm>
            <a:off x="10361830" y="3525965"/>
            <a:ext cx="117125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ABAJO</a:t>
            </a:r>
          </a:p>
        </p:txBody>
      </p:sp>
      <p:sp>
        <p:nvSpPr>
          <p:cNvPr id="188" name="ABAJO"/>
          <p:cNvSpPr txBox="1"/>
          <p:nvPr/>
        </p:nvSpPr>
        <p:spPr>
          <a:xfrm>
            <a:off x="7351548" y="4322159"/>
            <a:ext cx="117125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ABAJO</a:t>
            </a:r>
          </a:p>
        </p:txBody>
      </p:sp>
      <p:sp>
        <p:nvSpPr>
          <p:cNvPr id="189" name="DERECHA"/>
          <p:cNvSpPr txBox="1"/>
          <p:nvPr/>
        </p:nvSpPr>
        <p:spPr>
          <a:xfrm>
            <a:off x="9649613" y="5183946"/>
            <a:ext cx="160432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DERECHA</a:t>
            </a:r>
          </a:p>
        </p:txBody>
      </p:sp>
      <p:sp>
        <p:nvSpPr>
          <p:cNvPr id="190" name="IZQUIERDA"/>
          <p:cNvSpPr txBox="1"/>
          <p:nvPr/>
        </p:nvSpPr>
        <p:spPr>
          <a:xfrm>
            <a:off x="4501452" y="5183946"/>
            <a:ext cx="184721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IZQUIERDA</a:t>
            </a:r>
          </a:p>
        </p:txBody>
      </p:sp>
      <p:sp>
        <p:nvSpPr>
          <p:cNvPr id="191" name="ABAJO"/>
          <p:cNvSpPr txBox="1"/>
          <p:nvPr/>
        </p:nvSpPr>
        <p:spPr>
          <a:xfrm>
            <a:off x="1271295" y="4322159"/>
            <a:ext cx="117125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ABAJO</a:t>
            </a:r>
          </a:p>
        </p:txBody>
      </p:sp>
      <p:sp>
        <p:nvSpPr>
          <p:cNvPr id="192" name="ARRIBA"/>
          <p:cNvSpPr txBox="1"/>
          <p:nvPr/>
        </p:nvSpPr>
        <p:spPr>
          <a:xfrm>
            <a:off x="1211605" y="6710087"/>
            <a:ext cx="129063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ARRIBA</a:t>
            </a:r>
          </a:p>
        </p:txBody>
      </p:sp>
      <p:sp>
        <p:nvSpPr>
          <p:cNvPr id="193" name="IZQUIERDA"/>
          <p:cNvSpPr txBox="1"/>
          <p:nvPr/>
        </p:nvSpPr>
        <p:spPr>
          <a:xfrm>
            <a:off x="4003288" y="8402766"/>
            <a:ext cx="184721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IZQUIERDA</a:t>
            </a:r>
          </a:p>
        </p:txBody>
      </p:sp>
      <p:sp>
        <p:nvSpPr>
          <p:cNvPr id="194" name="DERECHA"/>
          <p:cNvSpPr txBox="1"/>
          <p:nvPr/>
        </p:nvSpPr>
        <p:spPr>
          <a:xfrm>
            <a:off x="7135013" y="6710088"/>
            <a:ext cx="160432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DERECHA</a:t>
            </a:r>
          </a:p>
        </p:txBody>
      </p:sp>
      <p:sp>
        <p:nvSpPr>
          <p:cNvPr id="195" name="ARRIBA"/>
          <p:cNvSpPr txBox="1"/>
          <p:nvPr/>
        </p:nvSpPr>
        <p:spPr>
          <a:xfrm>
            <a:off x="10302140" y="8402766"/>
            <a:ext cx="129063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ARRIBA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INDICAR LA POSICIÓN EN LA QUE SE ENCUENTRA LA PALABRA DENTRO DEL CUADRO"/>
          <p:cNvSpPr txBox="1"/>
          <p:nvPr/>
        </p:nvSpPr>
        <p:spPr>
          <a:xfrm>
            <a:off x="2425080" y="799773"/>
            <a:ext cx="815463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500">
                <a:latin typeface="Lato Medium"/>
                <a:ea typeface="Lato Medium"/>
                <a:cs typeface="Lato Medium"/>
                <a:sym typeface="Lato Medium"/>
              </a:defRPr>
            </a:pPr>
            <a:r>
              <a:t>INDICAR LA </a:t>
            </a:r>
            <a:r>
              <a:rPr sz="2000">
                <a:latin typeface="Lato Heavy"/>
                <a:ea typeface="Lato Heavy"/>
                <a:cs typeface="Lato Heavy"/>
                <a:sym typeface="Lato Heavy"/>
              </a:rPr>
              <a:t>POSICIÓN </a:t>
            </a:r>
            <a:r>
              <a:t>EN LA QUE SE ENCUENTRA LA PALABRA DENTRO DEL CUADRO</a:t>
            </a:r>
          </a:p>
        </p:txBody>
      </p:sp>
      <p:sp>
        <p:nvSpPr>
          <p:cNvPr id="198" name="Rectángulo"/>
          <p:cNvSpPr/>
          <p:nvPr/>
        </p:nvSpPr>
        <p:spPr>
          <a:xfrm>
            <a:off x="489287" y="1920926"/>
            <a:ext cx="2854656" cy="2219480"/>
          </a:xfrm>
          <a:prstGeom prst="rect">
            <a:avLst/>
          </a:prstGeom>
          <a:solidFill>
            <a:srgbClr val="51A7F9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99" name="Rectángulo"/>
          <p:cNvSpPr/>
          <p:nvPr/>
        </p:nvSpPr>
        <p:spPr>
          <a:xfrm>
            <a:off x="3499568" y="1920926"/>
            <a:ext cx="2854656" cy="2219480"/>
          </a:xfrm>
          <a:prstGeom prst="rect">
            <a:avLst/>
          </a:prstGeom>
          <a:solidFill>
            <a:srgbClr val="F39019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0" name="Rectángulo"/>
          <p:cNvSpPr/>
          <p:nvPr/>
        </p:nvSpPr>
        <p:spPr>
          <a:xfrm>
            <a:off x="6509849" y="1920926"/>
            <a:ext cx="2854656" cy="2219480"/>
          </a:xfrm>
          <a:prstGeom prst="rect">
            <a:avLst/>
          </a:prstGeom>
          <a:solidFill>
            <a:srgbClr val="B36AE2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1" name="Rectángulo"/>
          <p:cNvSpPr/>
          <p:nvPr/>
        </p:nvSpPr>
        <p:spPr>
          <a:xfrm>
            <a:off x="9520131" y="1920926"/>
            <a:ext cx="2854656" cy="2219480"/>
          </a:xfrm>
          <a:prstGeom prst="rect">
            <a:avLst/>
          </a:prstGeom>
          <a:solidFill>
            <a:srgbClr val="EC5D57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2" name="Rectángulo"/>
          <p:cNvSpPr/>
          <p:nvPr/>
        </p:nvSpPr>
        <p:spPr>
          <a:xfrm>
            <a:off x="489287" y="4315507"/>
            <a:ext cx="2854656" cy="2219480"/>
          </a:xfrm>
          <a:prstGeom prst="rect">
            <a:avLst/>
          </a:prstGeom>
          <a:solidFill>
            <a:srgbClr val="DCBD23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3" name="Rectángulo"/>
          <p:cNvSpPr/>
          <p:nvPr/>
        </p:nvSpPr>
        <p:spPr>
          <a:xfrm>
            <a:off x="3499568" y="4315507"/>
            <a:ext cx="2854656" cy="2219480"/>
          </a:xfrm>
          <a:prstGeom prst="rect">
            <a:avLst/>
          </a:prstGeom>
          <a:solidFill>
            <a:srgbClr val="0365C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4" name="Rectángulo"/>
          <p:cNvSpPr/>
          <p:nvPr/>
        </p:nvSpPr>
        <p:spPr>
          <a:xfrm>
            <a:off x="6509849" y="4315507"/>
            <a:ext cx="2854656" cy="2219480"/>
          </a:xfrm>
          <a:prstGeom prst="rect">
            <a:avLst/>
          </a:prstGeom>
          <a:solidFill>
            <a:srgbClr val="70BF4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5" name="Rectángulo"/>
          <p:cNvSpPr/>
          <p:nvPr/>
        </p:nvSpPr>
        <p:spPr>
          <a:xfrm>
            <a:off x="9520131" y="4315507"/>
            <a:ext cx="2854656" cy="2219480"/>
          </a:xfrm>
          <a:prstGeom prst="rect">
            <a:avLst/>
          </a:prstGeom>
          <a:solidFill>
            <a:srgbClr val="C82506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6" name="Rectángulo"/>
          <p:cNvSpPr/>
          <p:nvPr/>
        </p:nvSpPr>
        <p:spPr>
          <a:xfrm>
            <a:off x="489287" y="6710087"/>
            <a:ext cx="2854656" cy="2219480"/>
          </a:xfrm>
          <a:prstGeom prst="rect">
            <a:avLst/>
          </a:prstGeom>
          <a:solidFill>
            <a:srgbClr val="00882B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7" name="Rectángulo"/>
          <p:cNvSpPr/>
          <p:nvPr/>
        </p:nvSpPr>
        <p:spPr>
          <a:xfrm>
            <a:off x="3499568" y="6710087"/>
            <a:ext cx="2854656" cy="2219480"/>
          </a:xfrm>
          <a:prstGeom prst="rect">
            <a:avLst/>
          </a:prstGeom>
          <a:solidFill>
            <a:srgbClr val="5F327C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8" name="Rectángulo"/>
          <p:cNvSpPr/>
          <p:nvPr/>
        </p:nvSpPr>
        <p:spPr>
          <a:xfrm>
            <a:off x="6509849" y="6710087"/>
            <a:ext cx="2854656" cy="2219480"/>
          </a:xfrm>
          <a:prstGeom prst="rect">
            <a:avLst/>
          </a:prstGeom>
          <a:solidFill>
            <a:srgbClr val="C3971A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09" name="Rectángulo"/>
          <p:cNvSpPr/>
          <p:nvPr/>
        </p:nvSpPr>
        <p:spPr>
          <a:xfrm>
            <a:off x="9520131" y="6710087"/>
            <a:ext cx="2854656" cy="2219480"/>
          </a:xfrm>
          <a:prstGeom prst="rect">
            <a:avLst/>
          </a:prstGeom>
          <a:solidFill>
            <a:srgbClr val="164F86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210" name="IZQUIERDA"/>
          <p:cNvSpPr txBox="1"/>
          <p:nvPr/>
        </p:nvSpPr>
        <p:spPr>
          <a:xfrm>
            <a:off x="871563" y="3657805"/>
            <a:ext cx="184721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IZQUIERDA</a:t>
            </a:r>
          </a:p>
        </p:txBody>
      </p:sp>
      <p:sp>
        <p:nvSpPr>
          <p:cNvPr id="211" name="ARRIBA"/>
          <p:cNvSpPr txBox="1"/>
          <p:nvPr/>
        </p:nvSpPr>
        <p:spPr>
          <a:xfrm>
            <a:off x="4916859" y="2789365"/>
            <a:ext cx="129063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ARRIBA</a:t>
            </a:r>
          </a:p>
        </p:txBody>
      </p:sp>
      <p:sp>
        <p:nvSpPr>
          <p:cNvPr id="212" name="DERECHA"/>
          <p:cNvSpPr txBox="1"/>
          <p:nvPr/>
        </p:nvSpPr>
        <p:spPr>
          <a:xfrm>
            <a:off x="7135013" y="3525965"/>
            <a:ext cx="160432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DERECHA</a:t>
            </a:r>
          </a:p>
        </p:txBody>
      </p:sp>
      <p:sp>
        <p:nvSpPr>
          <p:cNvPr id="213" name="ABAJO"/>
          <p:cNvSpPr txBox="1"/>
          <p:nvPr/>
        </p:nvSpPr>
        <p:spPr>
          <a:xfrm>
            <a:off x="10361830" y="1965127"/>
            <a:ext cx="117125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ABAJO</a:t>
            </a:r>
          </a:p>
        </p:txBody>
      </p:sp>
      <p:sp>
        <p:nvSpPr>
          <p:cNvPr id="214" name="ABAJO"/>
          <p:cNvSpPr txBox="1"/>
          <p:nvPr/>
        </p:nvSpPr>
        <p:spPr>
          <a:xfrm>
            <a:off x="6621649" y="5183946"/>
            <a:ext cx="117125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ABAJO</a:t>
            </a:r>
          </a:p>
        </p:txBody>
      </p:sp>
      <p:sp>
        <p:nvSpPr>
          <p:cNvPr id="215" name="IZQUIERDA"/>
          <p:cNvSpPr txBox="1"/>
          <p:nvPr/>
        </p:nvSpPr>
        <p:spPr>
          <a:xfrm>
            <a:off x="4501452" y="5183946"/>
            <a:ext cx="184721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IZQUIERDA</a:t>
            </a:r>
          </a:p>
        </p:txBody>
      </p:sp>
      <p:sp>
        <p:nvSpPr>
          <p:cNvPr id="216" name="ABAJO"/>
          <p:cNvSpPr txBox="1"/>
          <p:nvPr/>
        </p:nvSpPr>
        <p:spPr>
          <a:xfrm>
            <a:off x="500846" y="5183946"/>
            <a:ext cx="117125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ABAJO</a:t>
            </a:r>
          </a:p>
        </p:txBody>
      </p:sp>
      <p:sp>
        <p:nvSpPr>
          <p:cNvPr id="217" name="ARRIBA"/>
          <p:cNvSpPr txBox="1"/>
          <p:nvPr/>
        </p:nvSpPr>
        <p:spPr>
          <a:xfrm>
            <a:off x="1211605" y="6710087"/>
            <a:ext cx="129063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ARRIBA</a:t>
            </a:r>
          </a:p>
        </p:txBody>
      </p:sp>
      <p:sp>
        <p:nvSpPr>
          <p:cNvPr id="218" name="IZQUIERDA"/>
          <p:cNvSpPr txBox="1"/>
          <p:nvPr/>
        </p:nvSpPr>
        <p:spPr>
          <a:xfrm>
            <a:off x="4373799" y="7578526"/>
            <a:ext cx="184721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IZQUIERDA</a:t>
            </a:r>
          </a:p>
        </p:txBody>
      </p:sp>
      <p:sp>
        <p:nvSpPr>
          <p:cNvPr id="219" name="DERECHA"/>
          <p:cNvSpPr txBox="1"/>
          <p:nvPr/>
        </p:nvSpPr>
        <p:spPr>
          <a:xfrm>
            <a:off x="7135013" y="8402766"/>
            <a:ext cx="160432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DERECHA</a:t>
            </a:r>
          </a:p>
        </p:txBody>
      </p:sp>
      <p:sp>
        <p:nvSpPr>
          <p:cNvPr id="220" name="ARRIBA"/>
          <p:cNvSpPr txBox="1"/>
          <p:nvPr/>
        </p:nvSpPr>
        <p:spPr>
          <a:xfrm>
            <a:off x="9653340" y="7578526"/>
            <a:ext cx="129063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ARRIBA</a:t>
            </a:r>
          </a:p>
        </p:txBody>
      </p:sp>
      <p:sp>
        <p:nvSpPr>
          <p:cNvPr id="221" name="DERECHA"/>
          <p:cNvSpPr txBox="1"/>
          <p:nvPr/>
        </p:nvSpPr>
        <p:spPr>
          <a:xfrm>
            <a:off x="10609296" y="5183946"/>
            <a:ext cx="160432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DERECHA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FLEXIBILIDAD MENTAL"/>
          <p:cNvSpPr txBox="1"/>
          <p:nvPr/>
        </p:nvSpPr>
        <p:spPr>
          <a:xfrm>
            <a:off x="5420598" y="837873"/>
            <a:ext cx="2163604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500">
                <a:solidFill>
                  <a:srgbClr val="53585F"/>
                </a:solidFill>
                <a:latin typeface="Lato Medium"/>
                <a:ea typeface="Lato Medium"/>
                <a:cs typeface="Lato Medium"/>
                <a:sym typeface="Lato Medium"/>
              </a:defRPr>
            </a:lvl1pPr>
          </a:lstStyle>
          <a:p>
            <a:r>
              <a:t>FLEXIBILIDAD MENTAL</a:t>
            </a:r>
          </a:p>
        </p:txBody>
      </p:sp>
      <p:sp>
        <p:nvSpPr>
          <p:cNvPr id="4" name="PUEDES"/>
          <p:cNvSpPr txBox="1"/>
          <p:nvPr/>
        </p:nvSpPr>
        <p:spPr>
          <a:xfrm>
            <a:off x="2118567" y="8833381"/>
            <a:ext cx="8620103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r>
              <a:rPr lang="es-ES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PROFESOR JUAN CARVAJAL FERNÁNDEZ </a:t>
            </a:r>
            <a:r>
              <a:rPr lang="mr-IN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–</a:t>
            </a:r>
            <a:r>
              <a:rPr lang="es-ES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ESCUELA VILLA LAS PEÑAS </a:t>
            </a:r>
            <a:r>
              <a:rPr lang="mr-IN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–</a:t>
            </a:r>
            <a:r>
              <a:rPr lang="es-ES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MULCHÉN </a:t>
            </a:r>
            <a:r>
              <a:rPr lang="mr-IN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–</a:t>
            </a:r>
            <a:r>
              <a:rPr lang="es-ES" sz="10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REGIÓN DEL BÍO BÍO</a:t>
            </a:r>
            <a:endParaRPr sz="10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ATENCIÓN - FLEXIBILIDAD MENTAL"/>
          <p:cNvSpPr txBox="1"/>
          <p:nvPr/>
        </p:nvSpPr>
        <p:spPr>
          <a:xfrm>
            <a:off x="5315173" y="547269"/>
            <a:ext cx="3295555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500">
                <a:solidFill>
                  <a:srgbClr val="53585F"/>
                </a:solidFill>
                <a:latin typeface="Lato Medium"/>
                <a:ea typeface="Lato Medium"/>
                <a:cs typeface="Lato Medium"/>
                <a:sym typeface="Lato Medium"/>
              </a:defRPr>
            </a:lvl1pPr>
          </a:lstStyle>
          <a:p>
            <a:r>
              <a:t>ATENCIÓN - FLEXIBILIDAD MENTAL</a:t>
            </a:r>
          </a:p>
        </p:txBody>
      </p:sp>
      <p:sp>
        <p:nvSpPr>
          <p:cNvPr id="132" name="Rectángulo"/>
          <p:cNvSpPr/>
          <p:nvPr/>
        </p:nvSpPr>
        <p:spPr>
          <a:xfrm>
            <a:off x="5075072" y="3375707"/>
            <a:ext cx="2854656" cy="2219480"/>
          </a:xfrm>
          <a:prstGeom prst="rect">
            <a:avLst/>
          </a:prstGeom>
          <a:solidFill>
            <a:srgbClr val="70BF4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33" name="INDICAR LA POSICIÓN EN LA QUE SE ENCUENTRA LA PALABRA DENTRO DEL CUADRO"/>
          <p:cNvSpPr txBox="1"/>
          <p:nvPr/>
        </p:nvSpPr>
        <p:spPr>
          <a:xfrm>
            <a:off x="2425080" y="1316239"/>
            <a:ext cx="815463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500">
                <a:latin typeface="Lato Medium"/>
                <a:ea typeface="Lato Medium"/>
                <a:cs typeface="Lato Medium"/>
                <a:sym typeface="Lato Medium"/>
              </a:defRPr>
            </a:pPr>
            <a:r>
              <a:t>INDICAR LA </a:t>
            </a:r>
            <a:r>
              <a:rPr sz="2000">
                <a:latin typeface="Lato Heavy"/>
                <a:ea typeface="Lato Heavy"/>
                <a:cs typeface="Lato Heavy"/>
                <a:sym typeface="Lato Heavy"/>
              </a:rPr>
              <a:t>POSICIÓN </a:t>
            </a:r>
            <a:r>
              <a:t>EN LA QUE SE ENCUENTRA LA PALABRA DENTRO DEL CUADRO</a:t>
            </a:r>
          </a:p>
        </p:txBody>
      </p:sp>
      <p:sp>
        <p:nvSpPr>
          <p:cNvPr id="134" name="ABAJO"/>
          <p:cNvSpPr txBox="1"/>
          <p:nvPr/>
        </p:nvSpPr>
        <p:spPr>
          <a:xfrm>
            <a:off x="5916771" y="5118173"/>
            <a:ext cx="117125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ABAJO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ángulo"/>
          <p:cNvSpPr/>
          <p:nvPr/>
        </p:nvSpPr>
        <p:spPr>
          <a:xfrm>
            <a:off x="5075072" y="3767060"/>
            <a:ext cx="2854656" cy="2219480"/>
          </a:xfrm>
          <a:prstGeom prst="rect">
            <a:avLst/>
          </a:prstGeom>
          <a:solidFill>
            <a:srgbClr val="51A7F9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37" name="ARRIBA"/>
          <p:cNvSpPr txBox="1"/>
          <p:nvPr/>
        </p:nvSpPr>
        <p:spPr>
          <a:xfrm>
            <a:off x="5857081" y="3805840"/>
            <a:ext cx="129063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ARRIBA</a:t>
            </a:r>
          </a:p>
        </p:txBody>
      </p:sp>
      <p:sp>
        <p:nvSpPr>
          <p:cNvPr id="138" name="ATENCIÓN - FLEXIBILIDAD MENTAL"/>
          <p:cNvSpPr txBox="1"/>
          <p:nvPr/>
        </p:nvSpPr>
        <p:spPr>
          <a:xfrm>
            <a:off x="4854622" y="837873"/>
            <a:ext cx="329555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500">
                <a:solidFill>
                  <a:srgbClr val="53585F"/>
                </a:solidFill>
                <a:latin typeface="Lato Medium"/>
                <a:ea typeface="Lato Medium"/>
                <a:cs typeface="Lato Medium"/>
                <a:sym typeface="Lato Medium"/>
              </a:defRPr>
            </a:lvl1pPr>
          </a:lstStyle>
          <a:p>
            <a:r>
              <a:t>ATENCIÓN - FLEXIBILIDAD MENTAL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ctángulo"/>
          <p:cNvSpPr/>
          <p:nvPr/>
        </p:nvSpPr>
        <p:spPr>
          <a:xfrm>
            <a:off x="5075072" y="3767060"/>
            <a:ext cx="2854656" cy="2219480"/>
          </a:xfrm>
          <a:prstGeom prst="rect">
            <a:avLst/>
          </a:prstGeom>
          <a:solidFill>
            <a:srgbClr val="F5D328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41" name="ABAJO"/>
          <p:cNvSpPr txBox="1"/>
          <p:nvPr/>
        </p:nvSpPr>
        <p:spPr>
          <a:xfrm>
            <a:off x="5916771" y="5410273"/>
            <a:ext cx="117125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ABAJO</a:t>
            </a:r>
          </a:p>
        </p:txBody>
      </p:sp>
      <p:sp>
        <p:nvSpPr>
          <p:cNvPr id="142" name="ATENCIÓN - FLEXIBILIDAD MENTAL"/>
          <p:cNvSpPr txBox="1"/>
          <p:nvPr/>
        </p:nvSpPr>
        <p:spPr>
          <a:xfrm>
            <a:off x="4854622" y="837873"/>
            <a:ext cx="329555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500">
                <a:solidFill>
                  <a:srgbClr val="53585F"/>
                </a:solidFill>
                <a:latin typeface="Lato Medium"/>
                <a:ea typeface="Lato Medium"/>
                <a:cs typeface="Lato Medium"/>
                <a:sym typeface="Lato Medium"/>
              </a:defRPr>
            </a:lvl1pPr>
          </a:lstStyle>
          <a:p>
            <a:r>
              <a:t>ATENCIÓN - FLEXIBILIDAD MENTAL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ángulo"/>
          <p:cNvSpPr/>
          <p:nvPr/>
        </p:nvSpPr>
        <p:spPr>
          <a:xfrm>
            <a:off x="5075072" y="3767060"/>
            <a:ext cx="2854656" cy="2219480"/>
          </a:xfrm>
          <a:prstGeom prst="rect">
            <a:avLst/>
          </a:prstGeom>
          <a:solidFill>
            <a:srgbClr val="EC5D57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45" name="DERECHA"/>
          <p:cNvSpPr txBox="1"/>
          <p:nvPr/>
        </p:nvSpPr>
        <p:spPr>
          <a:xfrm>
            <a:off x="6216702" y="4635500"/>
            <a:ext cx="160432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DERECHA</a:t>
            </a:r>
          </a:p>
        </p:txBody>
      </p:sp>
      <p:sp>
        <p:nvSpPr>
          <p:cNvPr id="146" name="ATENCIÓN - FLEXIBILIDAD MENTAL"/>
          <p:cNvSpPr txBox="1"/>
          <p:nvPr/>
        </p:nvSpPr>
        <p:spPr>
          <a:xfrm>
            <a:off x="4854622" y="837873"/>
            <a:ext cx="329555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500">
                <a:solidFill>
                  <a:srgbClr val="53585F"/>
                </a:solidFill>
                <a:latin typeface="Lato Medium"/>
                <a:ea typeface="Lato Medium"/>
                <a:cs typeface="Lato Medium"/>
                <a:sym typeface="Lato Medium"/>
              </a:defRPr>
            </a:lvl1pPr>
          </a:lstStyle>
          <a:p>
            <a:r>
              <a:t>ATENCIÓN - FLEXIBILIDAD MENTAL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ángulo"/>
          <p:cNvSpPr/>
          <p:nvPr/>
        </p:nvSpPr>
        <p:spPr>
          <a:xfrm>
            <a:off x="5075072" y="3767060"/>
            <a:ext cx="2854656" cy="2219480"/>
          </a:xfrm>
          <a:prstGeom prst="rect">
            <a:avLst/>
          </a:prstGeom>
          <a:solidFill>
            <a:srgbClr val="B36AE2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51A7F9"/>
                </a:solidFill>
              </a:defRPr>
            </a:pPr>
            <a:endParaRPr/>
          </a:p>
        </p:txBody>
      </p:sp>
      <p:sp>
        <p:nvSpPr>
          <p:cNvPr id="149" name="IZQUIERDA"/>
          <p:cNvSpPr txBox="1"/>
          <p:nvPr/>
        </p:nvSpPr>
        <p:spPr>
          <a:xfrm>
            <a:off x="5091959" y="4635500"/>
            <a:ext cx="184721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IZQUIERDA</a:t>
            </a:r>
          </a:p>
        </p:txBody>
      </p:sp>
      <p:sp>
        <p:nvSpPr>
          <p:cNvPr id="150" name="ATENCIÓN - FLEXIBILIDAD MENTAL"/>
          <p:cNvSpPr txBox="1"/>
          <p:nvPr/>
        </p:nvSpPr>
        <p:spPr>
          <a:xfrm>
            <a:off x="4854622" y="837873"/>
            <a:ext cx="329555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500">
                <a:solidFill>
                  <a:srgbClr val="53585F"/>
                </a:solidFill>
                <a:latin typeface="Lato Medium"/>
                <a:ea typeface="Lato Medium"/>
                <a:cs typeface="Lato Medium"/>
                <a:sym typeface="Lato Medium"/>
              </a:defRPr>
            </a:lvl1pPr>
          </a:lstStyle>
          <a:p>
            <a:r>
              <a:t>ATENCIÓN - FLEXIBILIDAD MENTAL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ectángulo"/>
          <p:cNvSpPr/>
          <p:nvPr/>
        </p:nvSpPr>
        <p:spPr>
          <a:xfrm>
            <a:off x="5075072" y="3767060"/>
            <a:ext cx="2854656" cy="2219480"/>
          </a:xfrm>
          <a:prstGeom prst="rect">
            <a:avLst/>
          </a:prstGeom>
          <a:solidFill>
            <a:srgbClr val="F39019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51A7F9"/>
                </a:solidFill>
              </a:defRPr>
            </a:pPr>
            <a:endParaRPr/>
          </a:p>
        </p:txBody>
      </p:sp>
      <p:sp>
        <p:nvSpPr>
          <p:cNvPr id="153" name="DERECHA"/>
          <p:cNvSpPr txBox="1"/>
          <p:nvPr/>
        </p:nvSpPr>
        <p:spPr>
          <a:xfrm>
            <a:off x="5162602" y="4635500"/>
            <a:ext cx="160432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DERECHA</a:t>
            </a:r>
          </a:p>
        </p:txBody>
      </p:sp>
      <p:sp>
        <p:nvSpPr>
          <p:cNvPr id="154" name="ATENCIÓN - FLEXIBILIDAD MENTAL"/>
          <p:cNvSpPr txBox="1"/>
          <p:nvPr/>
        </p:nvSpPr>
        <p:spPr>
          <a:xfrm>
            <a:off x="4854622" y="837873"/>
            <a:ext cx="329555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500">
                <a:solidFill>
                  <a:srgbClr val="53585F"/>
                </a:solidFill>
                <a:latin typeface="Lato Medium"/>
                <a:ea typeface="Lato Medium"/>
                <a:cs typeface="Lato Medium"/>
                <a:sym typeface="Lato Medium"/>
              </a:defRPr>
            </a:lvl1pPr>
          </a:lstStyle>
          <a:p>
            <a:r>
              <a:t>ATENCIÓN - FLEXIBILIDAD MENTAL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ángulo"/>
          <p:cNvSpPr/>
          <p:nvPr/>
        </p:nvSpPr>
        <p:spPr>
          <a:xfrm>
            <a:off x="5075072" y="3898293"/>
            <a:ext cx="2854656" cy="2219480"/>
          </a:xfrm>
          <a:prstGeom prst="rect">
            <a:avLst/>
          </a:prstGeom>
          <a:solidFill>
            <a:srgbClr val="C82506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51A7F9"/>
                </a:solidFill>
              </a:defRPr>
            </a:pPr>
            <a:endParaRPr/>
          </a:p>
        </p:txBody>
      </p:sp>
      <p:sp>
        <p:nvSpPr>
          <p:cNvPr id="157" name="ABAJO"/>
          <p:cNvSpPr txBox="1"/>
          <p:nvPr/>
        </p:nvSpPr>
        <p:spPr>
          <a:xfrm>
            <a:off x="5916771" y="4038600"/>
            <a:ext cx="117125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ABAJO</a:t>
            </a:r>
          </a:p>
        </p:txBody>
      </p:sp>
      <p:sp>
        <p:nvSpPr>
          <p:cNvPr id="158" name="ATENCIÓN - FLEXIBILIDAD MENTAL"/>
          <p:cNvSpPr txBox="1"/>
          <p:nvPr/>
        </p:nvSpPr>
        <p:spPr>
          <a:xfrm>
            <a:off x="4854622" y="837873"/>
            <a:ext cx="329555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500">
                <a:solidFill>
                  <a:srgbClr val="53585F"/>
                </a:solidFill>
                <a:latin typeface="Lato Medium"/>
                <a:ea typeface="Lato Medium"/>
                <a:cs typeface="Lato Medium"/>
                <a:sym typeface="Lato Medium"/>
              </a:defRPr>
            </a:lvl1pPr>
          </a:lstStyle>
          <a:p>
            <a:r>
              <a:t>ATENCIÓN - FLEXIBILIDAD MENTAL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ATENCIÓN - FLEXIBILIDAD MENTAL"/>
          <p:cNvSpPr txBox="1"/>
          <p:nvPr/>
        </p:nvSpPr>
        <p:spPr>
          <a:xfrm>
            <a:off x="4854622" y="194406"/>
            <a:ext cx="3295556" cy="330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500">
                <a:solidFill>
                  <a:srgbClr val="53585F"/>
                </a:solidFill>
                <a:latin typeface="Lato Medium"/>
                <a:ea typeface="Lato Medium"/>
                <a:cs typeface="Lato Medium"/>
                <a:sym typeface="Lato Medium"/>
              </a:defRPr>
            </a:lvl1pPr>
          </a:lstStyle>
          <a:p>
            <a:r>
              <a:t>ATENCIÓN - FLEXIBILIDAD MENTAL</a:t>
            </a:r>
          </a:p>
        </p:txBody>
      </p:sp>
      <p:sp>
        <p:nvSpPr>
          <p:cNvPr id="161" name="Rectángulo"/>
          <p:cNvSpPr/>
          <p:nvPr/>
        </p:nvSpPr>
        <p:spPr>
          <a:xfrm>
            <a:off x="3499568" y="1920926"/>
            <a:ext cx="2854656" cy="2219480"/>
          </a:xfrm>
          <a:prstGeom prst="rect">
            <a:avLst/>
          </a:prstGeom>
          <a:solidFill>
            <a:srgbClr val="F39019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62" name="Rectángulo"/>
          <p:cNvSpPr/>
          <p:nvPr/>
        </p:nvSpPr>
        <p:spPr>
          <a:xfrm>
            <a:off x="6509849" y="1920926"/>
            <a:ext cx="2854656" cy="2219480"/>
          </a:xfrm>
          <a:prstGeom prst="rect">
            <a:avLst/>
          </a:prstGeom>
          <a:solidFill>
            <a:srgbClr val="B36AE2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63" name="Rectángulo"/>
          <p:cNvSpPr/>
          <p:nvPr/>
        </p:nvSpPr>
        <p:spPr>
          <a:xfrm>
            <a:off x="3499568" y="4315507"/>
            <a:ext cx="2854656" cy="2219480"/>
          </a:xfrm>
          <a:prstGeom prst="rect">
            <a:avLst/>
          </a:prstGeom>
          <a:solidFill>
            <a:srgbClr val="0365C0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64" name="Rectángulo"/>
          <p:cNvSpPr/>
          <p:nvPr/>
        </p:nvSpPr>
        <p:spPr>
          <a:xfrm>
            <a:off x="6509849" y="4315507"/>
            <a:ext cx="2854656" cy="2219480"/>
          </a:xfrm>
          <a:prstGeom prst="rect">
            <a:avLst/>
          </a:prstGeom>
          <a:solidFill>
            <a:srgbClr val="70BF41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2400"/>
            </a:pPr>
            <a:endParaRPr/>
          </a:p>
        </p:txBody>
      </p:sp>
      <p:sp>
        <p:nvSpPr>
          <p:cNvPr id="165" name="INDICAR LA POSICIÓN EN LA QUE SE ENCUENTRA LA PALABRA DENTRO DEL CUADRO"/>
          <p:cNvSpPr txBox="1"/>
          <p:nvPr/>
        </p:nvSpPr>
        <p:spPr>
          <a:xfrm>
            <a:off x="2171080" y="1189239"/>
            <a:ext cx="8154639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500">
                <a:latin typeface="Lato Medium"/>
                <a:ea typeface="Lato Medium"/>
                <a:cs typeface="Lato Medium"/>
                <a:sym typeface="Lato Medium"/>
              </a:defRPr>
            </a:pPr>
            <a:r>
              <a:t>INDICAR LA </a:t>
            </a:r>
            <a:r>
              <a:rPr sz="2000">
                <a:latin typeface="Lato Heavy"/>
                <a:ea typeface="Lato Heavy"/>
                <a:cs typeface="Lato Heavy"/>
                <a:sym typeface="Lato Heavy"/>
              </a:rPr>
              <a:t>POSICIÓN </a:t>
            </a:r>
            <a:r>
              <a:t>EN LA QUE SE ENCUENTRA LA PALABRA DENTRO DEL CUADRO</a:t>
            </a:r>
          </a:p>
        </p:txBody>
      </p:sp>
      <p:sp>
        <p:nvSpPr>
          <p:cNvPr id="166" name="ABAJO"/>
          <p:cNvSpPr txBox="1"/>
          <p:nvPr/>
        </p:nvSpPr>
        <p:spPr>
          <a:xfrm>
            <a:off x="4341267" y="1944912"/>
            <a:ext cx="117125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ABAJO</a:t>
            </a:r>
          </a:p>
        </p:txBody>
      </p:sp>
      <p:sp>
        <p:nvSpPr>
          <p:cNvPr id="167" name="ARRIBA"/>
          <p:cNvSpPr txBox="1"/>
          <p:nvPr/>
        </p:nvSpPr>
        <p:spPr>
          <a:xfrm>
            <a:off x="7291858" y="5963485"/>
            <a:ext cx="129063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ARRIBA</a:t>
            </a:r>
          </a:p>
        </p:txBody>
      </p:sp>
      <p:sp>
        <p:nvSpPr>
          <p:cNvPr id="168" name="DERECHA"/>
          <p:cNvSpPr txBox="1"/>
          <p:nvPr/>
        </p:nvSpPr>
        <p:spPr>
          <a:xfrm>
            <a:off x="3553613" y="5133146"/>
            <a:ext cx="160432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DERECHA</a:t>
            </a:r>
          </a:p>
        </p:txBody>
      </p:sp>
      <p:sp>
        <p:nvSpPr>
          <p:cNvPr id="169" name="IZQUIERDA"/>
          <p:cNvSpPr txBox="1"/>
          <p:nvPr/>
        </p:nvSpPr>
        <p:spPr>
          <a:xfrm>
            <a:off x="7508870" y="2789365"/>
            <a:ext cx="1847216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500">
                <a:solidFill>
                  <a:srgbClr val="000000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</a:lstStyle>
          <a:p>
            <a:r>
              <a:t>IZQUIERDA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Macintosh PowerPoint</Application>
  <PresentationFormat>Personalizado</PresentationFormat>
  <Paragraphs>51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Helvetica Light</vt:lpstr>
      <vt:lpstr>Helvetica Neue</vt:lpstr>
      <vt:lpstr>Lato Black</vt:lpstr>
      <vt:lpstr>Lato Heavy</vt:lpstr>
      <vt:lpstr>Lato Light</vt:lpstr>
      <vt:lpstr>Lato Medium</vt:lpstr>
      <vt:lpstr>Black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Usuario de Microsoft Office</cp:lastModifiedBy>
  <cp:revision>1</cp:revision>
  <cp:lastPrinted>2018-04-17T23:35:31Z</cp:lastPrinted>
  <dcterms:modified xsi:type="dcterms:W3CDTF">2018-04-17T23:35:34Z</dcterms:modified>
</cp:coreProperties>
</file>