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/>
    <p:restoredTop sz="94614"/>
  </p:normalViewPr>
  <p:slideViewPr>
    <p:cSldViewPr snapToGrid="0" snapToObjects="1">
      <p:cViewPr>
        <p:scale>
          <a:sx n="79" d="100"/>
          <a:sy n="79" d="100"/>
        </p:scale>
        <p:origin x="7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3822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EMORIA"/>
          <p:cNvSpPr txBox="1"/>
          <p:nvPr/>
        </p:nvSpPr>
        <p:spPr>
          <a:xfrm>
            <a:off x="5006788" y="2192866"/>
            <a:ext cx="231389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>
                <a:latin typeface="Lato Heavy"/>
                <a:ea typeface="Lato Heavy"/>
                <a:cs typeface="Lato Heavy"/>
                <a:sym typeface="Lato Heavy"/>
              </a:rPr>
              <a:t>MEMO</a:t>
            </a:r>
            <a:r>
              <a:rPr>
                <a:latin typeface="Lato Light"/>
                <a:ea typeface="Lato Light"/>
                <a:cs typeface="Lato Light"/>
                <a:sym typeface="Lato Light"/>
              </a:rPr>
              <a:t>RIA</a:t>
            </a:r>
          </a:p>
        </p:txBody>
      </p:sp>
      <p:sp>
        <p:nvSpPr>
          <p:cNvPr id="120" name="PRUEBA"/>
          <p:cNvSpPr txBox="1"/>
          <p:nvPr/>
        </p:nvSpPr>
        <p:spPr>
          <a:xfrm>
            <a:off x="5245104" y="1532466"/>
            <a:ext cx="1837259" cy="660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PRUEBA</a:t>
            </a:r>
          </a:p>
        </p:txBody>
      </p:sp>
      <p:sp>
        <p:nvSpPr>
          <p:cNvPr id="121" name="¿CUANTOS"/>
          <p:cNvSpPr txBox="1"/>
          <p:nvPr/>
        </p:nvSpPr>
        <p:spPr>
          <a:xfrm>
            <a:off x="4823553" y="3750733"/>
            <a:ext cx="242636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dirty="0"/>
              <a:t>¿</a:t>
            </a:r>
            <a:r>
              <a:rPr dirty="0" smtClean="0"/>
              <a:t>CUANTOS</a:t>
            </a:r>
            <a:endParaRPr dirty="0"/>
          </a:p>
        </p:txBody>
      </p:sp>
      <p:sp>
        <p:nvSpPr>
          <p:cNvPr id="122" name="OBJETOS"/>
          <p:cNvSpPr txBox="1"/>
          <p:nvPr/>
        </p:nvSpPr>
        <p:spPr>
          <a:xfrm>
            <a:off x="3871637" y="4157133"/>
            <a:ext cx="45841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dirty="0"/>
              <a:t>OBJETOS</a:t>
            </a:r>
          </a:p>
        </p:txBody>
      </p:sp>
      <p:sp>
        <p:nvSpPr>
          <p:cNvPr id="123" name="PUEDES"/>
          <p:cNvSpPr txBox="1"/>
          <p:nvPr/>
        </p:nvSpPr>
        <p:spPr>
          <a:xfrm>
            <a:off x="5247047" y="5240866"/>
            <a:ext cx="18333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PUEDES</a:t>
            </a:r>
          </a:p>
        </p:txBody>
      </p:sp>
      <p:sp>
        <p:nvSpPr>
          <p:cNvPr id="124" name="RECORDAR?"/>
          <p:cNvSpPr txBox="1"/>
          <p:nvPr/>
        </p:nvSpPr>
        <p:spPr>
          <a:xfrm>
            <a:off x="4068709" y="5715000"/>
            <a:ext cx="419004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dirty="0"/>
              <a:t>RECORDAR?</a:t>
            </a:r>
          </a:p>
        </p:txBody>
      </p:sp>
      <p:sp>
        <p:nvSpPr>
          <p:cNvPr id="9" name="PUEDES"/>
          <p:cNvSpPr txBox="1"/>
          <p:nvPr/>
        </p:nvSpPr>
        <p:spPr>
          <a:xfrm>
            <a:off x="1726681" y="7364245"/>
            <a:ext cx="862010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s-ES" sz="1400" b="1" dirty="0" smtClean="0"/>
              <a:t>LOS OBJETOS DEBEN SER PRESENTADOS RÁPIDAMENTE PARA CONSEGUIR EL EFECTO. </a:t>
            </a:r>
            <a:endParaRPr sz="1400" b="1" dirty="0"/>
          </a:p>
        </p:txBody>
      </p:sp>
      <p:sp>
        <p:nvSpPr>
          <p:cNvPr id="12" name="PUEDES"/>
          <p:cNvSpPr txBox="1"/>
          <p:nvPr/>
        </p:nvSpPr>
        <p:spPr>
          <a:xfrm>
            <a:off x="2118567" y="8833381"/>
            <a:ext cx="8620103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s-ES" sz="1000" b="1" dirty="0" smtClean="0">
                <a:solidFill>
                  <a:schemeClr val="accent6"/>
                </a:solidFill>
              </a:rPr>
              <a:t>PROFESOR JUAN CARVAJAL FERNÁNDEZ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ESCUELA VILLA LAS PEÑAS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MULCHÉN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REGIÓN DEL BÍO BÍO</a:t>
            </a:r>
            <a:endParaRPr sz="1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75267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65_Martillo-de-carpintero.jpg" descr="65_Martillo-de-carpinter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2466" y="1312333"/>
            <a:ext cx="9584458" cy="6824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75267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1000nb.jpg" descr="1000n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4487" y="2029520"/>
            <a:ext cx="8723630" cy="500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¿CUANTOS"/>
          <p:cNvSpPr txBox="1"/>
          <p:nvPr/>
        </p:nvSpPr>
        <p:spPr>
          <a:xfrm>
            <a:off x="4086953" y="3141133"/>
            <a:ext cx="242636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¿CUANTOS</a:t>
            </a:r>
          </a:p>
        </p:txBody>
      </p:sp>
      <p:sp>
        <p:nvSpPr>
          <p:cNvPr id="157" name="OBJETOS"/>
          <p:cNvSpPr txBox="1"/>
          <p:nvPr/>
        </p:nvSpPr>
        <p:spPr>
          <a:xfrm>
            <a:off x="3626103" y="3683000"/>
            <a:ext cx="45841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OBJETOS</a:t>
            </a:r>
          </a:p>
        </p:txBody>
      </p:sp>
      <p:sp>
        <p:nvSpPr>
          <p:cNvPr id="158" name="PUEDES"/>
          <p:cNvSpPr txBox="1"/>
          <p:nvPr/>
        </p:nvSpPr>
        <p:spPr>
          <a:xfrm>
            <a:off x="3917780" y="4800600"/>
            <a:ext cx="18333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PUEDES</a:t>
            </a:r>
          </a:p>
        </p:txBody>
      </p:sp>
      <p:sp>
        <p:nvSpPr>
          <p:cNvPr id="159" name="RECORDAR?"/>
          <p:cNvSpPr txBox="1"/>
          <p:nvPr/>
        </p:nvSpPr>
        <p:spPr>
          <a:xfrm>
            <a:off x="5838243" y="4660899"/>
            <a:ext cx="419004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RECORDAR?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vaca_vestida_de_novia-1024x768.jpeg" descr="vaca_vestida_de_novia-1024x7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¿QUÉ"/>
          <p:cNvSpPr txBox="1"/>
          <p:nvPr/>
        </p:nvSpPr>
        <p:spPr>
          <a:xfrm>
            <a:off x="5291150" y="3191933"/>
            <a:ext cx="12541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¿QUÉ</a:t>
            </a:r>
          </a:p>
        </p:txBody>
      </p:sp>
      <p:sp>
        <p:nvSpPr>
          <p:cNvPr id="164" name="TOMA LA VACA"/>
          <p:cNvSpPr txBox="1"/>
          <p:nvPr/>
        </p:nvSpPr>
        <p:spPr>
          <a:xfrm>
            <a:off x="2160269" y="3683000"/>
            <a:ext cx="751586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TOMA LA VACA</a:t>
            </a:r>
          </a:p>
        </p:txBody>
      </p:sp>
      <p:sp>
        <p:nvSpPr>
          <p:cNvPr id="165" name="CUANDO TIENE SED?"/>
          <p:cNvSpPr txBox="1"/>
          <p:nvPr/>
        </p:nvSpPr>
        <p:spPr>
          <a:xfrm>
            <a:off x="3592309" y="4800600"/>
            <a:ext cx="46517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CUANDO TIENE SED?</a:t>
            </a:r>
          </a:p>
        </p:txBody>
      </p:sp>
      <p:sp>
        <p:nvSpPr>
          <p:cNvPr id="5" name="PUEDES"/>
          <p:cNvSpPr txBox="1"/>
          <p:nvPr/>
        </p:nvSpPr>
        <p:spPr>
          <a:xfrm>
            <a:off x="2118567" y="8833381"/>
            <a:ext cx="8620103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s-ES" sz="1000" b="1" dirty="0" smtClean="0">
                <a:solidFill>
                  <a:schemeClr val="accent6"/>
                </a:solidFill>
              </a:rPr>
              <a:t>PROFESOR JUAN CARVAJAL FERNÁNDEZ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ESCUELA VILLA LAS PEÑAS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MULCHÉN </a:t>
            </a:r>
            <a:r>
              <a:rPr lang="mr-IN" sz="1000" b="1" dirty="0" smtClean="0">
                <a:solidFill>
                  <a:schemeClr val="accent6"/>
                </a:solidFill>
              </a:rPr>
              <a:t>–</a:t>
            </a:r>
            <a:r>
              <a:rPr lang="es-ES" sz="1000" b="1" dirty="0" smtClean="0">
                <a:solidFill>
                  <a:schemeClr val="accent6"/>
                </a:solidFill>
              </a:rPr>
              <a:t> REGIÓN DEL BÍO BÍO</a:t>
            </a:r>
            <a:endParaRPr sz="1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De-dónde-viene-la-superstición-que-dice-que-el-abrir-un-paraguas-en-un-interior-trae-mala-suerte-620x465.jpg" descr="De-dónde-viene-la-superstición-que-dice-que-el-abrir-un-paraguas-en-un-interior-trae-mala-suerte-620x46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5666" y="1178983"/>
            <a:ext cx="9860846" cy="7395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tarbucks1-960x623.jpg" descr="starbucks1-960x62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1282700"/>
            <a:ext cx="12192000" cy="718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acer-un-paquete-de-regalo-bonito.jpg" descr="hacer-un-paquete-de-regalo-boni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683" y="1028700"/>
            <a:ext cx="11592031" cy="7544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ombrero-grande-5.jpg" descr="sombrero-gran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590" y="1178927"/>
            <a:ext cx="11093620" cy="7395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652.jpg" descr="6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765" y="1234016"/>
            <a:ext cx="9915270" cy="7285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934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Antiguo-Reloj-Suizo-Oro-18-Kt-Macizo-20150302052755.jpg" descr="Antiguo-Reloj-Suizo-Oro-18-Kt-Macizo-2015030205275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1919" y="1261439"/>
            <a:ext cx="9640962" cy="723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75267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opaipillas-2.jpg" descr="Sopaipillas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055" y="1411573"/>
            <a:ext cx="11206690" cy="693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inta_png__hecha_por_mi__by_marianevic-d5hhwlz.png" descr="cinta_png__hecha_por_mi__by_marianevic-d5hhwl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75267" y="120009"/>
            <a:ext cx="18984974" cy="951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axresdefault.jpg" descr="maxresdefaul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B36AE2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B36AE2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Macintosh PowerPoint</Application>
  <PresentationFormat>Personalizado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Helvetica</vt:lpstr>
      <vt:lpstr>Helvetica Light</vt:lpstr>
      <vt:lpstr>Helvetica Neue</vt:lpstr>
      <vt:lpstr>Lato Bold</vt:lpstr>
      <vt:lpstr>Lato Heavy</vt:lpstr>
      <vt:lpstr>Lato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2</cp:revision>
  <cp:lastPrinted>2018-04-17T23:34:03Z</cp:lastPrinted>
  <dcterms:modified xsi:type="dcterms:W3CDTF">2018-04-17T23:34:54Z</dcterms:modified>
</cp:coreProperties>
</file>