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9" r:id="rId5"/>
    <p:sldId id="282" r:id="rId6"/>
    <p:sldId id="276" r:id="rId7"/>
    <p:sldId id="280" r:id="rId8"/>
    <p:sldId id="281" r:id="rId9"/>
    <p:sldId id="275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52FF-0861-4C6E-A1D7-5F68B52640D1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0404-1F8E-4D0F-B3D7-9FCACE40C6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92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89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01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17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5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92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37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22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7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3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3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99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7446-E767-C947-B918-B491BEF505EB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9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MULTIPLICAR CON LOS DEDOS DE LA MANO DESDE EL </a:t>
            </a:r>
            <a:r>
              <a:rPr lang="es-ES" dirty="0" smtClean="0"/>
              <a:t>20</a:t>
            </a:r>
            <a:r>
              <a:rPr lang="es-ES" dirty="0" smtClean="0"/>
              <a:t> </a:t>
            </a:r>
            <a:r>
              <a:rPr lang="es-ES" dirty="0"/>
              <a:t>A</a:t>
            </a:r>
            <a:r>
              <a:rPr lang="es-ES" dirty="0" smtClean="0"/>
              <a:t>L </a:t>
            </a:r>
            <a:r>
              <a:rPr lang="es-ES" dirty="0" smtClean="0"/>
              <a:t>30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MARIA EUGENIA REYES ESCOBAR</a:t>
            </a:r>
          </a:p>
          <a:p>
            <a:r>
              <a:rPr lang="es-ES" dirty="0"/>
              <a:t>m</a:t>
            </a:r>
            <a:r>
              <a:rPr lang="es-ES" dirty="0" smtClean="0"/>
              <a:t>reyeses@gmail.com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1061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METODO DE MULTIPLICAR CON LOS DEDOS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668013"/>
              </p:ext>
            </p:extLst>
          </p:nvPr>
        </p:nvGraphicFramePr>
        <p:xfrm>
          <a:off x="457200" y="2266122"/>
          <a:ext cx="8486941" cy="3720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560"/>
                <a:gridCol w="1430660"/>
                <a:gridCol w="1900211"/>
                <a:gridCol w="3255510"/>
              </a:tblGrid>
              <a:tr h="1630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effectLst/>
                        </a:rPr>
                        <a:t>Semi</a:t>
                      </a:r>
                      <a:endParaRPr lang="es-ES" sz="2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decenas</a:t>
                      </a:r>
                      <a:endParaRPr lang="es-C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Valor de los dedos </a:t>
                      </a:r>
                      <a:endParaRPr lang="es-C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Constante Aditiva</a:t>
                      </a:r>
                      <a:endParaRPr lang="es-CL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Dedos que se multiplican entre sí</a:t>
                      </a:r>
                      <a:endParaRPr lang="es-C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5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21 al 25</a:t>
                      </a:r>
                      <a:endParaRPr lang="es-CL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20</a:t>
                      </a:r>
                      <a:endParaRPr lang="es-C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400</a:t>
                      </a:r>
                      <a:endParaRPr lang="es-CL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Dedos hacia arriba</a:t>
                      </a:r>
                      <a:endParaRPr lang="es-CL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5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26 al 30</a:t>
                      </a:r>
                      <a:endParaRPr lang="es-CL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30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600</a:t>
                      </a:r>
                      <a:endParaRPr lang="es-CL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Dedos haca abajo</a:t>
                      </a:r>
                      <a:endParaRPr lang="es-C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EJEMPLO</a:t>
            </a:r>
            <a:br>
              <a:rPr lang="es-CL" dirty="0" smtClean="0"/>
            </a:br>
            <a:r>
              <a:rPr lang="es-CL" dirty="0" smtClean="0"/>
              <a:t>21</a:t>
            </a:r>
            <a:r>
              <a:rPr lang="es-CL" dirty="0" smtClean="0"/>
              <a:t> </a:t>
            </a:r>
            <a:r>
              <a:rPr lang="es-CL" dirty="0" smtClean="0"/>
              <a:t>X </a:t>
            </a:r>
            <a:r>
              <a:rPr lang="es-CL" dirty="0" smtClean="0"/>
              <a:t>25 y 26 x 30</a:t>
            </a:r>
            <a:endParaRPr lang="es-CL" dirty="0"/>
          </a:p>
        </p:txBody>
      </p:sp>
      <p:pic>
        <p:nvPicPr>
          <p:cNvPr id="4" name="3 Marcador de contenido" descr="C:\Users\Cristian\Desktop\Redipe\16x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48942"/>
            <a:ext cx="5181600" cy="25845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099931" y="4389052"/>
            <a:ext cx="67983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La imagen </a:t>
            </a:r>
            <a:r>
              <a:rPr lang="es-ES" sz="2000" dirty="0" smtClean="0"/>
              <a:t>nos </a:t>
            </a:r>
            <a:r>
              <a:rPr lang="es-ES" sz="2000" dirty="0"/>
              <a:t>sirve para representar diferentes multiplicaciones por ejemplo: </a:t>
            </a:r>
            <a:r>
              <a:rPr lang="es-ES" sz="2000" dirty="0" smtClean="0"/>
              <a:t>21 </a:t>
            </a:r>
            <a:r>
              <a:rPr lang="es-ES" sz="2000" dirty="0"/>
              <a:t>x </a:t>
            </a:r>
            <a:r>
              <a:rPr lang="es-ES" sz="2000" dirty="0" smtClean="0"/>
              <a:t>25, </a:t>
            </a:r>
            <a:r>
              <a:rPr lang="es-ES" sz="2000" dirty="0"/>
              <a:t>o puede representar </a:t>
            </a:r>
            <a:endParaRPr lang="es-ES" sz="2000" dirty="0" smtClean="0"/>
          </a:p>
          <a:p>
            <a:r>
              <a:rPr lang="es-ES" sz="2000" dirty="0" smtClean="0"/>
              <a:t>26 </a:t>
            </a:r>
            <a:r>
              <a:rPr lang="es-ES" sz="2000" dirty="0"/>
              <a:t>x </a:t>
            </a:r>
            <a:r>
              <a:rPr lang="es-ES" sz="2000" dirty="0" smtClean="0"/>
              <a:t>30  </a:t>
            </a:r>
            <a:r>
              <a:rPr lang="es-ES" sz="2000" dirty="0"/>
              <a:t>los dedos utilizados son los mismos solo cambia el valor del dígito.</a:t>
            </a:r>
            <a:endParaRPr lang="es-CL" sz="2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4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EJEMPLO</a:t>
            </a:r>
            <a:br>
              <a:rPr lang="es-CL" dirty="0" smtClean="0"/>
            </a:br>
            <a:r>
              <a:rPr lang="es-CL" dirty="0" smtClean="0"/>
              <a:t>21</a:t>
            </a:r>
            <a:r>
              <a:rPr lang="es-CL" dirty="0" smtClean="0"/>
              <a:t> </a:t>
            </a:r>
            <a:r>
              <a:rPr lang="es-CL" dirty="0" smtClean="0"/>
              <a:t>X </a:t>
            </a:r>
            <a:r>
              <a:rPr lang="es-CL" dirty="0" smtClean="0"/>
              <a:t>25=</a:t>
            </a:r>
            <a:endParaRPr lang="es-CL" dirty="0"/>
          </a:p>
        </p:txBody>
      </p:sp>
      <p:pic>
        <p:nvPicPr>
          <p:cNvPr id="4" name="3 Marcador de contenido" descr="C:\Users\Cristian\Desktop\Redipe\16x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417638"/>
            <a:ext cx="4731024" cy="2027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139687" y="3488780"/>
            <a:ext cx="7129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La </a:t>
            </a:r>
            <a:r>
              <a:rPr lang="es-ES" sz="2000" dirty="0"/>
              <a:t>imagen </a:t>
            </a:r>
            <a:r>
              <a:rPr lang="es-ES" sz="2000" dirty="0" smtClean="0"/>
              <a:t> </a:t>
            </a:r>
            <a:r>
              <a:rPr lang="es-ES" sz="2000" dirty="0"/>
              <a:t>sirve para </a:t>
            </a:r>
            <a:r>
              <a:rPr lang="es-ES" sz="2000" dirty="0" smtClean="0"/>
              <a:t>representar el </a:t>
            </a:r>
            <a:r>
              <a:rPr lang="es-ES" sz="2000" dirty="0"/>
              <a:t>multiplicar </a:t>
            </a:r>
            <a:r>
              <a:rPr lang="es-ES" sz="2000" dirty="0" smtClean="0"/>
              <a:t>21 </a:t>
            </a:r>
            <a:r>
              <a:rPr lang="es-ES" sz="2000" dirty="0"/>
              <a:t>x </a:t>
            </a:r>
            <a:r>
              <a:rPr lang="es-ES" sz="2000" dirty="0" smtClean="0"/>
              <a:t>25, </a:t>
            </a:r>
            <a:r>
              <a:rPr lang="es-ES" sz="2000" dirty="0"/>
              <a:t>cada dedo tiene un valor de 20  por lo tanto tenemos </a:t>
            </a:r>
            <a:r>
              <a:rPr lang="es-ES" sz="2000" dirty="0" smtClean="0"/>
              <a:t>6 </a:t>
            </a:r>
            <a:r>
              <a:rPr lang="es-ES" sz="2000" dirty="0"/>
              <a:t>dedos hacia arriba tenemos un valor de </a:t>
            </a:r>
            <a:r>
              <a:rPr lang="es-ES" sz="2000" dirty="0" smtClean="0"/>
              <a:t>120</a:t>
            </a:r>
            <a:r>
              <a:rPr lang="es-ES" sz="2000" dirty="0"/>
              <a:t>, le sumamos su constante aditiva que es 400 y los dedos hacia arriba se multiplican entre sí, por lo que tenemos </a:t>
            </a:r>
            <a:r>
              <a:rPr lang="es-ES" sz="2000" dirty="0" smtClean="0"/>
              <a:t>un dedo </a:t>
            </a:r>
            <a:r>
              <a:rPr lang="es-ES" sz="2000" dirty="0"/>
              <a:t>en una mano y </a:t>
            </a:r>
            <a:r>
              <a:rPr lang="es-ES" sz="2000" dirty="0" smtClean="0"/>
              <a:t>cinco </a:t>
            </a:r>
            <a:r>
              <a:rPr lang="es-ES" sz="2000" dirty="0"/>
              <a:t>dedos en la otra </a:t>
            </a:r>
            <a:endParaRPr lang="es-CL" sz="2000" dirty="0"/>
          </a:p>
          <a:p>
            <a:r>
              <a:rPr lang="es-ES" sz="2000" dirty="0"/>
              <a:t>1</a:t>
            </a:r>
            <a:r>
              <a:rPr lang="es-ES" sz="2000" dirty="0" smtClean="0"/>
              <a:t> </a:t>
            </a:r>
            <a:r>
              <a:rPr lang="es-ES" sz="2000" dirty="0"/>
              <a:t>x </a:t>
            </a:r>
            <a:r>
              <a:rPr lang="es-ES" sz="2000" dirty="0" smtClean="0"/>
              <a:t>5 </a:t>
            </a:r>
            <a:r>
              <a:rPr lang="es-ES" sz="2000" dirty="0"/>
              <a:t>= </a:t>
            </a:r>
            <a:r>
              <a:rPr lang="es-ES" sz="2000" dirty="0" smtClean="0"/>
              <a:t>5 </a:t>
            </a:r>
            <a:r>
              <a:rPr lang="es-ES" sz="2000" dirty="0"/>
              <a:t>lo que agregamos al total de la suma </a:t>
            </a:r>
            <a:endParaRPr lang="es-CL" sz="2000" dirty="0"/>
          </a:p>
          <a:p>
            <a:r>
              <a:rPr lang="es-ES" sz="2400" b="1" dirty="0"/>
              <a:t>Tenemos </a:t>
            </a:r>
            <a:r>
              <a:rPr lang="es-ES" sz="2400" b="1" dirty="0" smtClean="0"/>
              <a:t>21 </a:t>
            </a:r>
            <a:r>
              <a:rPr lang="es-ES" sz="2400" b="1" dirty="0"/>
              <a:t>x </a:t>
            </a:r>
            <a:r>
              <a:rPr lang="es-ES" sz="2400" b="1" dirty="0" smtClean="0"/>
              <a:t>25 </a:t>
            </a:r>
            <a:r>
              <a:rPr lang="es-ES" sz="2400" b="1" dirty="0"/>
              <a:t>es </a:t>
            </a:r>
            <a:r>
              <a:rPr lang="es-ES" sz="2400" b="1" dirty="0" smtClean="0"/>
              <a:t>120 </a:t>
            </a:r>
            <a:r>
              <a:rPr lang="es-ES" sz="2400" b="1" dirty="0"/>
              <a:t>+ 400 + </a:t>
            </a:r>
            <a:r>
              <a:rPr lang="es-ES" sz="2400" b="1" dirty="0" smtClean="0"/>
              <a:t>5 </a:t>
            </a:r>
            <a:r>
              <a:rPr lang="es-ES" sz="2400" b="1" dirty="0"/>
              <a:t>= </a:t>
            </a:r>
            <a:r>
              <a:rPr lang="es-ES" sz="2400" b="1" dirty="0" smtClean="0"/>
              <a:t>525</a:t>
            </a:r>
            <a:endParaRPr lang="es-CL" sz="2400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1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EJEMPLO</a:t>
            </a:r>
            <a:br>
              <a:rPr lang="es-CL" dirty="0" smtClean="0"/>
            </a:br>
            <a:r>
              <a:rPr lang="es-CL" dirty="0" smtClean="0"/>
              <a:t>26</a:t>
            </a:r>
            <a:r>
              <a:rPr lang="es-CL" dirty="0" smtClean="0"/>
              <a:t> </a:t>
            </a:r>
            <a:r>
              <a:rPr lang="es-CL" dirty="0" smtClean="0"/>
              <a:t>X </a:t>
            </a:r>
            <a:r>
              <a:rPr lang="es-CL" dirty="0" smtClean="0"/>
              <a:t>30</a:t>
            </a:r>
            <a:r>
              <a:rPr lang="es-CL" dirty="0" smtClean="0"/>
              <a:t>=</a:t>
            </a:r>
            <a:endParaRPr lang="es-CL" dirty="0"/>
          </a:p>
        </p:txBody>
      </p:sp>
      <p:pic>
        <p:nvPicPr>
          <p:cNvPr id="4" name="3 Marcador de contenido" descr="C:\Users\Cristian\Desktop\Redipe\16x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417638"/>
            <a:ext cx="4678015" cy="2027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033670" y="3634554"/>
            <a:ext cx="71296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imagen </a:t>
            </a:r>
            <a:r>
              <a:rPr lang="es-ES" dirty="0" smtClean="0"/>
              <a:t> </a:t>
            </a:r>
            <a:r>
              <a:rPr lang="es-ES" dirty="0"/>
              <a:t>sirve para </a:t>
            </a:r>
            <a:r>
              <a:rPr lang="es-ES" dirty="0" smtClean="0"/>
              <a:t>representar el </a:t>
            </a:r>
            <a:r>
              <a:rPr lang="es-ES" dirty="0"/>
              <a:t>multiplicar </a:t>
            </a:r>
            <a:r>
              <a:rPr lang="es-ES" dirty="0" smtClean="0"/>
              <a:t>26 </a:t>
            </a:r>
            <a:r>
              <a:rPr lang="es-ES" dirty="0"/>
              <a:t>x </a:t>
            </a:r>
            <a:r>
              <a:rPr lang="es-ES" dirty="0" smtClean="0"/>
              <a:t>30, </a:t>
            </a:r>
            <a:r>
              <a:rPr lang="es-ES" dirty="0"/>
              <a:t>cada dedo tiene un valor de </a:t>
            </a:r>
            <a:r>
              <a:rPr lang="es-ES" dirty="0" smtClean="0"/>
              <a:t>30  </a:t>
            </a:r>
            <a:r>
              <a:rPr lang="es-ES" dirty="0"/>
              <a:t>por lo tanto tenemos </a:t>
            </a:r>
            <a:r>
              <a:rPr lang="es-ES" dirty="0" smtClean="0"/>
              <a:t>6 </a:t>
            </a:r>
            <a:r>
              <a:rPr lang="es-ES" dirty="0"/>
              <a:t>dedos hacia arriba tenemos un valor de </a:t>
            </a:r>
            <a:r>
              <a:rPr lang="es-ES" dirty="0" smtClean="0"/>
              <a:t>180</a:t>
            </a:r>
            <a:r>
              <a:rPr lang="es-ES" dirty="0"/>
              <a:t>, le sumamos su constante aditiva que es </a:t>
            </a:r>
            <a:r>
              <a:rPr lang="es-ES" dirty="0" smtClean="0"/>
              <a:t>600 </a:t>
            </a:r>
            <a:r>
              <a:rPr lang="es-ES" dirty="0"/>
              <a:t>y los dedos hacia </a:t>
            </a:r>
            <a:r>
              <a:rPr lang="es-ES" dirty="0" smtClean="0"/>
              <a:t>abajo </a:t>
            </a:r>
            <a:r>
              <a:rPr lang="es-ES" dirty="0"/>
              <a:t>se multiplican entre sí, por lo que tenemos </a:t>
            </a:r>
            <a:r>
              <a:rPr lang="es-ES" dirty="0" smtClean="0"/>
              <a:t>cuatro dedos </a:t>
            </a:r>
            <a:r>
              <a:rPr lang="es-ES" dirty="0"/>
              <a:t>en una mano y </a:t>
            </a:r>
            <a:r>
              <a:rPr lang="es-ES" dirty="0" smtClean="0"/>
              <a:t>cero </a:t>
            </a:r>
            <a:r>
              <a:rPr lang="es-ES" dirty="0"/>
              <a:t>dedos en la otra </a:t>
            </a:r>
            <a:endParaRPr lang="es-CL" dirty="0"/>
          </a:p>
          <a:p>
            <a:r>
              <a:rPr lang="es-ES" dirty="0"/>
              <a:t>4</a:t>
            </a:r>
            <a:r>
              <a:rPr lang="es-ES" dirty="0" smtClean="0"/>
              <a:t> </a:t>
            </a:r>
            <a:r>
              <a:rPr lang="es-ES" dirty="0"/>
              <a:t>x </a:t>
            </a:r>
            <a:r>
              <a:rPr lang="es-ES" dirty="0"/>
              <a:t>0</a:t>
            </a:r>
            <a:r>
              <a:rPr lang="es-ES" dirty="0" smtClean="0"/>
              <a:t> </a:t>
            </a:r>
            <a:r>
              <a:rPr lang="es-ES" dirty="0"/>
              <a:t>= </a:t>
            </a:r>
            <a:r>
              <a:rPr lang="es-ES" dirty="0"/>
              <a:t>0</a:t>
            </a:r>
            <a:r>
              <a:rPr lang="es-ES" dirty="0" smtClean="0"/>
              <a:t> </a:t>
            </a:r>
            <a:r>
              <a:rPr lang="es-ES" dirty="0"/>
              <a:t>lo que agregamos al total de la suma </a:t>
            </a:r>
            <a:endParaRPr lang="es-CL" dirty="0"/>
          </a:p>
          <a:p>
            <a:r>
              <a:rPr lang="es-ES" sz="2400" b="1" dirty="0"/>
              <a:t>Tenemos </a:t>
            </a:r>
            <a:r>
              <a:rPr lang="es-ES" sz="2400" b="1" dirty="0" smtClean="0"/>
              <a:t>26 </a:t>
            </a:r>
            <a:r>
              <a:rPr lang="es-ES" sz="2400" b="1" dirty="0"/>
              <a:t>x </a:t>
            </a:r>
            <a:r>
              <a:rPr lang="es-ES" sz="2400" b="1" dirty="0" smtClean="0"/>
              <a:t>30  </a:t>
            </a:r>
            <a:r>
              <a:rPr lang="es-ES" sz="2400" b="1" dirty="0"/>
              <a:t>es </a:t>
            </a:r>
            <a:r>
              <a:rPr lang="es-ES" sz="2400" b="1" dirty="0" smtClean="0"/>
              <a:t>180 </a:t>
            </a:r>
            <a:r>
              <a:rPr lang="es-ES" sz="2400" b="1" dirty="0"/>
              <a:t>+ </a:t>
            </a:r>
            <a:r>
              <a:rPr lang="es-ES" sz="2400" b="1" dirty="0" smtClean="0"/>
              <a:t>600 </a:t>
            </a:r>
            <a:r>
              <a:rPr lang="es-ES" sz="2400" b="1" dirty="0"/>
              <a:t>+ </a:t>
            </a:r>
            <a:r>
              <a:rPr lang="es-ES" sz="2400" b="1" dirty="0"/>
              <a:t>0</a:t>
            </a:r>
            <a:r>
              <a:rPr lang="es-ES" sz="2400" b="1" dirty="0" smtClean="0"/>
              <a:t> </a:t>
            </a:r>
            <a:r>
              <a:rPr lang="es-ES" sz="2400" b="1" dirty="0"/>
              <a:t>= </a:t>
            </a:r>
            <a:r>
              <a:rPr lang="es-ES" sz="2400" b="1" dirty="0" smtClean="0"/>
              <a:t>780</a:t>
            </a:r>
            <a:endParaRPr lang="es-CL" sz="2400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34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PRACTIQUEMOS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</a:t>
            </a:r>
            <a:r>
              <a:rPr lang="es-CL" dirty="0"/>
              <a:t>T</a:t>
            </a:r>
            <a:r>
              <a:rPr lang="es-CL" sz="4000" dirty="0" smtClean="0"/>
              <a:t>e </a:t>
            </a:r>
            <a:r>
              <a:rPr lang="es-CL" sz="4000" dirty="0" smtClean="0"/>
              <a:t>invito a </a:t>
            </a:r>
            <a:r>
              <a:rPr lang="es-CL" sz="4000" dirty="0" smtClean="0"/>
              <a:t>practicar entre la </a:t>
            </a:r>
            <a:r>
              <a:rPr lang="es-CL" sz="4000" dirty="0" err="1" smtClean="0"/>
              <a:t>semidecena</a:t>
            </a:r>
            <a:r>
              <a:rPr lang="es-CL" sz="4000" dirty="0" smtClean="0"/>
              <a:t> del 21 al 25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57199" y="1868557"/>
            <a:ext cx="78519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  </a:t>
            </a:r>
            <a:r>
              <a:rPr lang="es-CL" sz="3600" dirty="0" smtClean="0"/>
              <a:t>21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21</a:t>
            </a:r>
            <a:r>
              <a:rPr lang="es-CL" sz="3600" dirty="0" smtClean="0"/>
              <a:t>=                              22 </a:t>
            </a:r>
            <a:r>
              <a:rPr lang="es-CL" sz="3600" dirty="0" smtClean="0"/>
              <a:t>X </a:t>
            </a:r>
            <a:r>
              <a:rPr lang="es-CL" sz="3600" dirty="0" smtClean="0"/>
              <a:t>22</a:t>
            </a:r>
            <a:r>
              <a:rPr lang="es-CL" sz="3600" dirty="0" smtClean="0"/>
              <a:t> </a:t>
            </a:r>
            <a:r>
              <a:rPr lang="es-CL" sz="3600" dirty="0" smtClean="0"/>
              <a:t>=</a:t>
            </a:r>
            <a:endParaRPr lang="es-CL" sz="3600" dirty="0"/>
          </a:p>
          <a:p>
            <a:r>
              <a:rPr lang="es-CL" sz="3600" dirty="0" smtClean="0"/>
              <a:t>  </a:t>
            </a:r>
            <a:r>
              <a:rPr lang="es-CL" sz="3600" dirty="0" smtClean="0"/>
              <a:t>21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22</a:t>
            </a:r>
            <a:r>
              <a:rPr lang="es-CL" sz="3600" dirty="0" smtClean="0"/>
              <a:t>=                             22 </a:t>
            </a:r>
            <a:r>
              <a:rPr lang="es-CL" sz="3600" dirty="0"/>
              <a:t>X </a:t>
            </a:r>
            <a:r>
              <a:rPr lang="es-CL" sz="3600" dirty="0" smtClean="0"/>
              <a:t>23</a:t>
            </a:r>
            <a:r>
              <a:rPr lang="es-CL" sz="3600" dirty="0" smtClean="0"/>
              <a:t> </a:t>
            </a:r>
            <a:r>
              <a:rPr lang="es-CL" sz="3600" dirty="0"/>
              <a:t>=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9536" y="3191996"/>
            <a:ext cx="78751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 smtClean="0"/>
              <a:t>21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23</a:t>
            </a:r>
            <a:r>
              <a:rPr lang="es-CL" sz="3600" dirty="0" smtClean="0"/>
              <a:t>=                             22 </a:t>
            </a:r>
            <a:r>
              <a:rPr lang="es-CL" sz="3600" dirty="0"/>
              <a:t>X </a:t>
            </a:r>
            <a:r>
              <a:rPr lang="es-CL" sz="3600" dirty="0" smtClean="0"/>
              <a:t>24</a:t>
            </a:r>
            <a:r>
              <a:rPr lang="es-CL" sz="3600" dirty="0" smtClean="0"/>
              <a:t> </a:t>
            </a:r>
            <a:r>
              <a:rPr lang="es-CL" sz="3600" dirty="0" smtClean="0"/>
              <a:t>=</a:t>
            </a:r>
            <a:endParaRPr lang="es-CL" sz="3600" dirty="0"/>
          </a:p>
          <a:p>
            <a:r>
              <a:rPr lang="es-CL" sz="3600" dirty="0" smtClean="0"/>
              <a:t>21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24</a:t>
            </a:r>
            <a:r>
              <a:rPr lang="es-CL" sz="3600" dirty="0" smtClean="0"/>
              <a:t>=                             22 </a:t>
            </a:r>
            <a:r>
              <a:rPr lang="es-CL" sz="3600" dirty="0"/>
              <a:t>X </a:t>
            </a:r>
            <a:r>
              <a:rPr lang="es-CL" sz="3600" dirty="0" smtClean="0"/>
              <a:t>25 =</a:t>
            </a:r>
            <a:endParaRPr lang="es-CL" sz="3600" dirty="0" smtClean="0"/>
          </a:p>
          <a:p>
            <a:r>
              <a:rPr lang="es-CL" sz="3600" dirty="0" smtClean="0"/>
              <a:t>21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25</a:t>
            </a:r>
            <a:r>
              <a:rPr lang="es-CL" sz="3600" dirty="0"/>
              <a:t>=                             </a:t>
            </a:r>
            <a:r>
              <a:rPr lang="es-CL" sz="3600" dirty="0" smtClean="0"/>
              <a:t>24 </a:t>
            </a:r>
            <a:r>
              <a:rPr lang="es-CL" sz="3600" dirty="0"/>
              <a:t>X </a:t>
            </a:r>
            <a:r>
              <a:rPr lang="es-CL" sz="3600" dirty="0" smtClean="0"/>
              <a:t>24= </a:t>
            </a:r>
            <a:endParaRPr lang="es-CL" sz="3600" dirty="0"/>
          </a:p>
          <a:p>
            <a:r>
              <a:rPr lang="es-CL" sz="3600" dirty="0"/>
              <a:t>23 x 23</a:t>
            </a:r>
            <a:r>
              <a:rPr lang="es-CL" sz="3600" dirty="0" smtClean="0"/>
              <a:t>=                             24 </a:t>
            </a:r>
            <a:r>
              <a:rPr lang="es-CL" sz="3600" dirty="0"/>
              <a:t>X 25= </a:t>
            </a:r>
          </a:p>
          <a:p>
            <a:r>
              <a:rPr lang="es-CL" sz="3600" dirty="0"/>
              <a:t>23 x </a:t>
            </a:r>
            <a:r>
              <a:rPr lang="es-CL" sz="3600" dirty="0" smtClean="0"/>
              <a:t>24=                             25 </a:t>
            </a:r>
            <a:r>
              <a:rPr lang="es-CL" sz="3600" dirty="0"/>
              <a:t>X 25= </a:t>
            </a:r>
          </a:p>
          <a:p>
            <a:r>
              <a:rPr lang="es-CL" sz="3600" dirty="0"/>
              <a:t>23 x </a:t>
            </a:r>
            <a:r>
              <a:rPr lang="es-CL" sz="3600" dirty="0" smtClean="0"/>
              <a:t>25=                           </a:t>
            </a:r>
            <a:endParaRPr lang="es-CL" sz="3600" dirty="0"/>
          </a:p>
          <a:p>
            <a:endParaRPr lang="es-CL" sz="3600" dirty="0"/>
          </a:p>
          <a:p>
            <a:endParaRPr lang="es-CL" sz="4000" dirty="0" smtClean="0"/>
          </a:p>
        </p:txBody>
      </p:sp>
    </p:spTree>
    <p:extLst>
      <p:ext uri="{BB962C8B-B14F-4D97-AF65-F5344CB8AC3E}">
        <p14:creationId xmlns:p14="http://schemas.microsoft.com/office/powerpoint/2010/main" val="1547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 smtClean="0"/>
              <a:t>PRACTIQUEMOS</a:t>
            </a:r>
            <a:r>
              <a:rPr lang="es-CL" dirty="0"/>
              <a:t/>
            </a:r>
            <a:br>
              <a:rPr lang="es-CL" dirty="0"/>
            </a:br>
            <a:r>
              <a:rPr lang="es-CL" dirty="0" err="1" smtClean="0"/>
              <a:t>Semidecena</a:t>
            </a:r>
            <a:r>
              <a:rPr lang="es-CL" dirty="0" smtClean="0"/>
              <a:t> del 26 al 30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57199" y="1868557"/>
            <a:ext cx="78519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  </a:t>
            </a:r>
            <a:r>
              <a:rPr lang="es-CL" sz="3600" dirty="0" smtClean="0"/>
              <a:t>26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26</a:t>
            </a:r>
            <a:r>
              <a:rPr lang="es-CL" sz="3600" dirty="0" smtClean="0"/>
              <a:t>=                             27 </a:t>
            </a:r>
            <a:r>
              <a:rPr lang="es-CL" sz="3600" dirty="0" smtClean="0"/>
              <a:t>X </a:t>
            </a:r>
            <a:r>
              <a:rPr lang="es-CL" sz="3600" dirty="0" smtClean="0"/>
              <a:t>30 </a:t>
            </a:r>
            <a:r>
              <a:rPr lang="es-CL" sz="3600" dirty="0" smtClean="0"/>
              <a:t>=</a:t>
            </a:r>
            <a:endParaRPr lang="es-CL" sz="3600" dirty="0"/>
          </a:p>
          <a:p>
            <a:r>
              <a:rPr lang="es-CL" sz="3600" dirty="0" smtClean="0"/>
              <a:t>  </a:t>
            </a:r>
            <a:r>
              <a:rPr lang="es-CL" sz="3600" dirty="0" smtClean="0"/>
              <a:t>26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27</a:t>
            </a:r>
            <a:r>
              <a:rPr lang="es-CL" sz="3600" dirty="0" smtClean="0"/>
              <a:t>=                             28 </a:t>
            </a:r>
            <a:r>
              <a:rPr lang="es-CL" sz="3600" dirty="0"/>
              <a:t>X </a:t>
            </a:r>
            <a:r>
              <a:rPr lang="es-CL" sz="3600" dirty="0" smtClean="0"/>
              <a:t>28</a:t>
            </a:r>
            <a:r>
              <a:rPr lang="es-CL" sz="3600" dirty="0" smtClean="0"/>
              <a:t> </a:t>
            </a:r>
            <a:r>
              <a:rPr lang="es-CL" sz="3600" dirty="0"/>
              <a:t>=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9536" y="3191996"/>
            <a:ext cx="78751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 smtClean="0"/>
              <a:t>26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28</a:t>
            </a:r>
            <a:r>
              <a:rPr lang="es-CL" sz="3600" dirty="0" smtClean="0"/>
              <a:t>=                             28 </a:t>
            </a:r>
            <a:r>
              <a:rPr lang="es-CL" sz="3600" dirty="0"/>
              <a:t>X </a:t>
            </a:r>
            <a:r>
              <a:rPr lang="es-CL" sz="3600" dirty="0" smtClean="0"/>
              <a:t>29</a:t>
            </a:r>
            <a:r>
              <a:rPr lang="es-CL" sz="3600" dirty="0" smtClean="0"/>
              <a:t> </a:t>
            </a:r>
            <a:r>
              <a:rPr lang="es-CL" sz="3600" dirty="0" smtClean="0"/>
              <a:t>=</a:t>
            </a:r>
            <a:endParaRPr lang="es-CL" sz="3600" dirty="0"/>
          </a:p>
          <a:p>
            <a:r>
              <a:rPr lang="es-CL" sz="3600" dirty="0" smtClean="0"/>
              <a:t>26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29</a:t>
            </a:r>
            <a:r>
              <a:rPr lang="es-CL" sz="3600" dirty="0" smtClean="0"/>
              <a:t>=                             28 </a:t>
            </a:r>
            <a:r>
              <a:rPr lang="es-CL" sz="3600" dirty="0"/>
              <a:t>X </a:t>
            </a:r>
            <a:r>
              <a:rPr lang="es-CL" sz="3600" dirty="0" smtClean="0"/>
              <a:t>30</a:t>
            </a:r>
            <a:r>
              <a:rPr lang="es-CL" sz="3600" dirty="0" smtClean="0"/>
              <a:t> =</a:t>
            </a:r>
            <a:endParaRPr lang="es-CL" sz="3600" dirty="0" smtClean="0"/>
          </a:p>
          <a:p>
            <a:r>
              <a:rPr lang="es-CL" sz="3600" dirty="0" smtClean="0"/>
              <a:t>26</a:t>
            </a:r>
            <a:r>
              <a:rPr lang="es-CL" sz="3600" dirty="0" smtClean="0"/>
              <a:t> </a:t>
            </a:r>
            <a:r>
              <a:rPr lang="es-CL" sz="3600" dirty="0"/>
              <a:t>X </a:t>
            </a:r>
            <a:r>
              <a:rPr lang="es-CL" sz="3600" dirty="0" smtClean="0"/>
              <a:t>30=                             29 </a:t>
            </a:r>
            <a:r>
              <a:rPr lang="es-CL" sz="3600" dirty="0"/>
              <a:t>X </a:t>
            </a:r>
            <a:r>
              <a:rPr lang="es-CL" sz="3600" dirty="0" smtClean="0"/>
              <a:t>29= </a:t>
            </a:r>
            <a:endParaRPr lang="es-CL" sz="3600" dirty="0"/>
          </a:p>
          <a:p>
            <a:r>
              <a:rPr lang="es-CL" sz="3600" dirty="0" smtClean="0"/>
              <a:t>27 </a:t>
            </a:r>
            <a:r>
              <a:rPr lang="es-CL" sz="3600" dirty="0"/>
              <a:t>x </a:t>
            </a:r>
            <a:r>
              <a:rPr lang="es-CL" sz="3600" dirty="0" smtClean="0"/>
              <a:t>27=                             29 </a:t>
            </a:r>
            <a:r>
              <a:rPr lang="es-CL" sz="3600" dirty="0"/>
              <a:t>X </a:t>
            </a:r>
            <a:r>
              <a:rPr lang="es-CL" sz="3600" dirty="0" smtClean="0"/>
              <a:t>30= </a:t>
            </a:r>
            <a:endParaRPr lang="es-CL" sz="3600" dirty="0"/>
          </a:p>
          <a:p>
            <a:r>
              <a:rPr lang="es-CL" sz="3600" dirty="0" smtClean="0"/>
              <a:t>27 </a:t>
            </a:r>
            <a:r>
              <a:rPr lang="es-CL" sz="3600" dirty="0"/>
              <a:t>x </a:t>
            </a:r>
            <a:r>
              <a:rPr lang="es-CL" sz="3600" dirty="0" smtClean="0"/>
              <a:t>28=                             30 </a:t>
            </a:r>
            <a:r>
              <a:rPr lang="es-CL" sz="3600" dirty="0"/>
              <a:t>X </a:t>
            </a:r>
            <a:r>
              <a:rPr lang="es-CL" sz="3600" dirty="0" smtClean="0"/>
              <a:t>30= </a:t>
            </a:r>
            <a:endParaRPr lang="es-CL" sz="3600" dirty="0"/>
          </a:p>
          <a:p>
            <a:r>
              <a:rPr lang="es-CL" sz="3600" dirty="0" smtClean="0"/>
              <a:t>27 </a:t>
            </a:r>
            <a:r>
              <a:rPr lang="es-CL" sz="3600" dirty="0"/>
              <a:t>x </a:t>
            </a:r>
            <a:r>
              <a:rPr lang="es-CL" sz="3600" dirty="0" smtClean="0"/>
              <a:t>29=                           </a:t>
            </a:r>
            <a:endParaRPr lang="es-CL" sz="3600" dirty="0"/>
          </a:p>
          <a:p>
            <a:endParaRPr lang="es-CL" sz="3600" dirty="0"/>
          </a:p>
          <a:p>
            <a:endParaRPr lang="es-CL" sz="4000" dirty="0" smtClean="0"/>
          </a:p>
        </p:txBody>
      </p:sp>
    </p:spTree>
    <p:extLst>
      <p:ext uri="{BB962C8B-B14F-4D97-AF65-F5344CB8AC3E}">
        <p14:creationId xmlns:p14="http://schemas.microsoft.com/office/powerpoint/2010/main" val="9404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Conclusión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159027" y="1859340"/>
            <a:ext cx="8733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Con esta propuesta didáctica se pretende ayudar a los estudiantes que no tienen la capacidad de retener memorísticamente las tablas y a aquellos que si pueden memorizar, este método les permite ampliar su conocimiento de muchas tablas de multiplicar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</a:t>
            </a:r>
            <a:r>
              <a:rPr lang="es-ES" sz="2800" dirty="0"/>
              <a:t>Las tablas de multiplicar son una poderosa herramienta para desenvolverse en la vida cotidiana y este método es amigable, gratuito y solo se requiere tener las manos </a:t>
            </a:r>
            <a:r>
              <a:rPr lang="es-ES" sz="2800" dirty="0" smtClean="0"/>
              <a:t>desocupadas.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7905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Recuerda que este método llega hasta </a:t>
            </a:r>
            <a:r>
              <a:rPr lang="es-CL" smtClean="0"/>
              <a:t>la tabla del 200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8000" dirty="0" smtClean="0"/>
              <a:t>GRACIAS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mreyeses@gmail.com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8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480</Words>
  <Application>Microsoft Office PowerPoint</Application>
  <PresentationFormat>Presentación en pantalla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MULTIPLICAR CON LOS DEDOS DE LA MANO DESDE EL 20 AL 30</vt:lpstr>
      <vt:lpstr>METODO DE MULTIPLICAR CON LOS DEDOS</vt:lpstr>
      <vt:lpstr>EJEMPLO 21 X 25 y 26 x 30</vt:lpstr>
      <vt:lpstr>EJEMPLO 21 X 25=</vt:lpstr>
      <vt:lpstr>EJEMPLO 26 X 30=</vt:lpstr>
      <vt:lpstr>  PRACTIQUEMOS  Te invito a practicar entre la semidecena del 21 al 25 </vt:lpstr>
      <vt:lpstr>PRACTIQUEMOS Semidecena del 26 al 30 </vt:lpstr>
      <vt:lpstr>Conclusión</vt:lpstr>
      <vt:lpstr>Recuerda que este método llega hasta la tabla del 200</vt:lpstr>
    </vt:vector>
  </TitlesOfParts>
  <Company>udem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 Gonzalez</dc:creator>
  <cp:lastModifiedBy>Cristian</cp:lastModifiedBy>
  <cp:revision>28</cp:revision>
  <dcterms:created xsi:type="dcterms:W3CDTF">2018-06-12T16:03:16Z</dcterms:created>
  <dcterms:modified xsi:type="dcterms:W3CDTF">2019-01-29T16:17:41Z</dcterms:modified>
</cp:coreProperties>
</file>