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8" r:id="rId4"/>
    <p:sldId id="259" r:id="rId5"/>
    <p:sldId id="260" r:id="rId6"/>
    <p:sldId id="261" r:id="rId7"/>
    <p:sldId id="262" r:id="rId8"/>
    <p:sldId id="264" r:id="rId9"/>
    <p:sldId id="265" r:id="rId10"/>
    <p:sldId id="266" r:id="rId11"/>
    <p:sldId id="268" r:id="rId12"/>
    <p:sldId id="269" r:id="rId13"/>
    <p:sldId id="270" r:id="rId14"/>
    <p:sldId id="267" r:id="rId15"/>
    <p:sldId id="272" r:id="rId16"/>
    <p:sldId id="271" r:id="rId1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02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hyperlink" Target="http://masteres.ugr.es/didacticamatematica/pages/investigacion/lineas_investigacion"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masteres.ugr.es/didacticamatematica/pages/investigacion/lineas_investigacion"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321F94-5BE2-4D61-A058-8F04A1B7DE3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8F0911E1-321A-4AEB-BE3F-83A5ED077C5B}">
      <dgm:prSet phldrT="[Texto]"/>
      <dgm:spPr/>
      <dgm:t>
        <a:bodyPr/>
        <a:lstStyle/>
        <a:p>
          <a:r>
            <a:rPr lang="es-CL" b="1" u="sng" dirty="0" smtClean="0">
              <a:solidFill>
                <a:srgbClr val="002060"/>
              </a:solidFill>
              <a:hlinkClick xmlns:r="http://schemas.openxmlformats.org/officeDocument/2006/relationships" r:id="rId1"/>
            </a:rPr>
            <a:t>Teoría y métodos de investigación en educación matemática</a:t>
          </a:r>
          <a:endParaRPr lang="es-CL" b="1" dirty="0">
            <a:solidFill>
              <a:srgbClr val="002060"/>
            </a:solidFill>
          </a:endParaRPr>
        </a:p>
      </dgm:t>
    </dgm:pt>
    <dgm:pt modelId="{047E00CD-29F5-4519-86D4-B47FE74CDD03}" type="parTrans" cxnId="{25A8CDD0-A04B-4155-8052-4AD68155E5D8}">
      <dgm:prSet/>
      <dgm:spPr/>
      <dgm:t>
        <a:bodyPr/>
        <a:lstStyle/>
        <a:p>
          <a:endParaRPr lang="es-CL"/>
        </a:p>
      </dgm:t>
    </dgm:pt>
    <dgm:pt modelId="{C437A797-410A-49FA-AFF7-537953E1A918}" type="sibTrans" cxnId="{25A8CDD0-A04B-4155-8052-4AD68155E5D8}">
      <dgm:prSet/>
      <dgm:spPr/>
      <dgm:t>
        <a:bodyPr/>
        <a:lstStyle/>
        <a:p>
          <a:endParaRPr lang="es-CL"/>
        </a:p>
      </dgm:t>
    </dgm:pt>
    <dgm:pt modelId="{1A2F6D6F-05BF-4C86-A6F8-C172B194BAFD}">
      <dgm:prSet phldrT="[Texto]"/>
      <dgm:spPr/>
      <dgm:t>
        <a:bodyPr/>
        <a:lstStyle/>
        <a:p>
          <a:r>
            <a:rPr lang="es-CL" b="1" u="sng" dirty="0" smtClean="0">
              <a:hlinkClick xmlns:r="http://schemas.openxmlformats.org/officeDocument/2006/relationships" r:id="rId1"/>
            </a:rPr>
            <a:t>Diseño, desarrollo y evaluación del currículo</a:t>
          </a:r>
          <a:endParaRPr lang="es-CL" b="1" dirty="0"/>
        </a:p>
      </dgm:t>
    </dgm:pt>
    <dgm:pt modelId="{E05DBE7A-99BE-4E68-8283-199653D1BAB8}" type="parTrans" cxnId="{3298BCEC-84F9-4D1D-874B-4A1D69845D43}">
      <dgm:prSet/>
      <dgm:spPr/>
      <dgm:t>
        <a:bodyPr/>
        <a:lstStyle/>
        <a:p>
          <a:endParaRPr lang="es-CL"/>
        </a:p>
      </dgm:t>
    </dgm:pt>
    <dgm:pt modelId="{88F5D4D6-9762-40BA-B7E1-06A948528F73}" type="sibTrans" cxnId="{3298BCEC-84F9-4D1D-874B-4A1D69845D43}">
      <dgm:prSet/>
      <dgm:spPr/>
      <dgm:t>
        <a:bodyPr/>
        <a:lstStyle/>
        <a:p>
          <a:endParaRPr lang="es-CL"/>
        </a:p>
      </dgm:t>
    </dgm:pt>
    <dgm:pt modelId="{7FC94D6D-D9B1-43A4-A4E9-B0889CD29A2E}">
      <dgm:prSet/>
      <dgm:spPr/>
      <dgm:t>
        <a:bodyPr/>
        <a:lstStyle/>
        <a:p>
          <a:r>
            <a:rPr lang="es-CL" b="1" u="sng" dirty="0" smtClean="0">
              <a:hlinkClick xmlns:r="http://schemas.openxmlformats.org/officeDocument/2006/relationships" r:id="rId1"/>
            </a:rPr>
            <a:t>Didáctica de la matemática: pensamiento numérico</a:t>
          </a:r>
          <a:endParaRPr lang="es-CL" b="1" u="sng" dirty="0" smtClean="0"/>
        </a:p>
      </dgm:t>
    </dgm:pt>
    <dgm:pt modelId="{329264AD-D1AE-4C08-A0D9-3C075A48437C}" type="parTrans" cxnId="{B698E506-EDBF-4CB7-B525-105AD82DFA8A}">
      <dgm:prSet/>
      <dgm:spPr/>
      <dgm:t>
        <a:bodyPr/>
        <a:lstStyle/>
        <a:p>
          <a:endParaRPr lang="es-CL"/>
        </a:p>
      </dgm:t>
    </dgm:pt>
    <dgm:pt modelId="{291EA2AC-D12D-4A2F-A2A1-6874E3238DB8}" type="sibTrans" cxnId="{B698E506-EDBF-4CB7-B525-105AD82DFA8A}">
      <dgm:prSet/>
      <dgm:spPr/>
      <dgm:t>
        <a:bodyPr/>
        <a:lstStyle/>
        <a:p>
          <a:endParaRPr lang="es-CL"/>
        </a:p>
      </dgm:t>
    </dgm:pt>
    <dgm:pt modelId="{AA8682E8-D1FD-4C76-867A-B50D85455919}">
      <dgm:prSet/>
      <dgm:spPr/>
      <dgm:t>
        <a:bodyPr/>
        <a:lstStyle/>
        <a:p>
          <a:r>
            <a:rPr lang="es-CL" b="1" u="sng" dirty="0" smtClean="0">
              <a:hlinkClick xmlns:r="http://schemas.openxmlformats.org/officeDocument/2006/relationships" r:id="rId1"/>
            </a:rPr>
            <a:t>Didáctica de la probabilidad y estadística</a:t>
          </a:r>
          <a:endParaRPr lang="es-CL" b="1" dirty="0"/>
        </a:p>
      </dgm:t>
    </dgm:pt>
    <dgm:pt modelId="{DAB07937-45DD-4816-ACF3-4731B3DCCD8C}" type="parTrans" cxnId="{90712D23-A9FA-43AF-A6ED-A12D67C0BAA5}">
      <dgm:prSet/>
      <dgm:spPr/>
      <dgm:t>
        <a:bodyPr/>
        <a:lstStyle/>
        <a:p>
          <a:endParaRPr lang="es-CL"/>
        </a:p>
      </dgm:t>
    </dgm:pt>
    <dgm:pt modelId="{66DEA678-1F52-4BC4-A461-517F03F803A6}" type="sibTrans" cxnId="{90712D23-A9FA-43AF-A6ED-A12D67C0BAA5}">
      <dgm:prSet/>
      <dgm:spPr/>
      <dgm:t>
        <a:bodyPr/>
        <a:lstStyle/>
        <a:p>
          <a:endParaRPr lang="es-CL"/>
        </a:p>
      </dgm:t>
    </dgm:pt>
    <dgm:pt modelId="{EC73DBE8-0C2E-4C06-862F-E9A19D902EA4}">
      <dgm:prSet/>
      <dgm:spPr/>
      <dgm:t>
        <a:bodyPr/>
        <a:lstStyle/>
        <a:p>
          <a:r>
            <a:rPr lang="es-CL" b="1" u="sng" dirty="0" smtClean="0">
              <a:hlinkClick xmlns:r="http://schemas.openxmlformats.org/officeDocument/2006/relationships" r:id="rId1"/>
            </a:rPr>
            <a:t>Diseño, desarrollo y evaluación del currículo</a:t>
          </a:r>
          <a:endParaRPr lang="es-CL" b="1" dirty="0"/>
        </a:p>
      </dgm:t>
    </dgm:pt>
    <dgm:pt modelId="{9000C14E-FECD-43EE-BBFA-A3D6AEFEEBD3}" type="parTrans" cxnId="{D11BF9ED-F46A-45FB-945A-92B4379F1D07}">
      <dgm:prSet/>
      <dgm:spPr/>
      <dgm:t>
        <a:bodyPr/>
        <a:lstStyle/>
        <a:p>
          <a:endParaRPr lang="es-CL"/>
        </a:p>
      </dgm:t>
    </dgm:pt>
    <dgm:pt modelId="{44501E1E-263A-4C0C-885B-D32E450B7573}" type="sibTrans" cxnId="{D11BF9ED-F46A-45FB-945A-92B4379F1D07}">
      <dgm:prSet/>
      <dgm:spPr/>
      <dgm:t>
        <a:bodyPr/>
        <a:lstStyle/>
        <a:p>
          <a:endParaRPr lang="es-CL"/>
        </a:p>
      </dgm:t>
    </dgm:pt>
    <dgm:pt modelId="{718DCCFE-CCC9-40D4-BDCB-70832A322C04}">
      <dgm:prSet/>
      <dgm:spPr/>
      <dgm:t>
        <a:bodyPr/>
        <a:lstStyle/>
        <a:p>
          <a:r>
            <a:rPr lang="es-CL" b="1" u="sng" dirty="0" smtClean="0">
              <a:hlinkClick xmlns:r="http://schemas.openxmlformats.org/officeDocument/2006/relationships" r:id="rId1"/>
            </a:rPr>
            <a:t>Formación del profesorado de matemáticas</a:t>
          </a:r>
          <a:endParaRPr lang="es-CL" b="1" dirty="0"/>
        </a:p>
      </dgm:t>
    </dgm:pt>
    <dgm:pt modelId="{501E14BE-703E-405A-AFCB-A9EA9C1CBED9}" type="parTrans" cxnId="{C68D264D-C924-4FBD-A2E9-03A7DAE9687C}">
      <dgm:prSet/>
      <dgm:spPr/>
      <dgm:t>
        <a:bodyPr/>
        <a:lstStyle/>
        <a:p>
          <a:endParaRPr lang="es-CL"/>
        </a:p>
      </dgm:t>
    </dgm:pt>
    <dgm:pt modelId="{ABC576AE-3EC9-4EFD-87DB-71222AE01554}" type="sibTrans" cxnId="{C68D264D-C924-4FBD-A2E9-03A7DAE9687C}">
      <dgm:prSet/>
      <dgm:spPr/>
      <dgm:t>
        <a:bodyPr/>
        <a:lstStyle/>
        <a:p>
          <a:endParaRPr lang="es-CL"/>
        </a:p>
      </dgm:t>
    </dgm:pt>
    <dgm:pt modelId="{38FF4BAD-D5DE-48BD-AE01-C3B350DE3EC2}" type="pres">
      <dgm:prSet presAssocID="{2A321F94-5BE2-4D61-A058-8F04A1B7DE37}" presName="diagram" presStyleCnt="0">
        <dgm:presLayoutVars>
          <dgm:dir/>
          <dgm:resizeHandles val="exact"/>
        </dgm:presLayoutVars>
      </dgm:prSet>
      <dgm:spPr/>
      <dgm:t>
        <a:bodyPr/>
        <a:lstStyle/>
        <a:p>
          <a:endParaRPr lang="es-CL"/>
        </a:p>
      </dgm:t>
    </dgm:pt>
    <dgm:pt modelId="{D029EAE8-A05B-498C-AD6F-2F88069D3744}" type="pres">
      <dgm:prSet presAssocID="{8F0911E1-321A-4AEB-BE3F-83A5ED077C5B}" presName="node" presStyleLbl="node1" presStyleIdx="0" presStyleCnt="6" custLinFactNeighborX="402" custLinFactNeighborY="863">
        <dgm:presLayoutVars>
          <dgm:bulletEnabled val="1"/>
        </dgm:presLayoutVars>
      </dgm:prSet>
      <dgm:spPr/>
      <dgm:t>
        <a:bodyPr/>
        <a:lstStyle/>
        <a:p>
          <a:endParaRPr lang="es-CL"/>
        </a:p>
      </dgm:t>
    </dgm:pt>
    <dgm:pt modelId="{DE05E383-414D-4AAC-A64E-E54D25BDBE19}" type="pres">
      <dgm:prSet presAssocID="{C437A797-410A-49FA-AFF7-537953E1A918}" presName="sibTrans" presStyleCnt="0"/>
      <dgm:spPr/>
    </dgm:pt>
    <dgm:pt modelId="{4B466034-8BCD-44D5-BB38-F67DB99D0BE6}" type="pres">
      <dgm:prSet presAssocID="{7FC94D6D-D9B1-43A4-A4E9-B0889CD29A2E}" presName="node" presStyleLbl="node1" presStyleIdx="1" presStyleCnt="6">
        <dgm:presLayoutVars>
          <dgm:bulletEnabled val="1"/>
        </dgm:presLayoutVars>
      </dgm:prSet>
      <dgm:spPr/>
      <dgm:t>
        <a:bodyPr/>
        <a:lstStyle/>
        <a:p>
          <a:endParaRPr lang="es-CL"/>
        </a:p>
      </dgm:t>
    </dgm:pt>
    <dgm:pt modelId="{97AFFBC8-FBE8-4F62-B4B7-FFB61CCCBCBE}" type="pres">
      <dgm:prSet presAssocID="{291EA2AC-D12D-4A2F-A2A1-6874E3238DB8}" presName="sibTrans" presStyleCnt="0"/>
      <dgm:spPr/>
    </dgm:pt>
    <dgm:pt modelId="{F374EFD7-37E1-459E-96A4-F9C8FA0F4A89}" type="pres">
      <dgm:prSet presAssocID="{AA8682E8-D1FD-4C76-867A-B50D85455919}" presName="node" presStyleLbl="node1" presStyleIdx="2" presStyleCnt="6">
        <dgm:presLayoutVars>
          <dgm:bulletEnabled val="1"/>
        </dgm:presLayoutVars>
      </dgm:prSet>
      <dgm:spPr/>
      <dgm:t>
        <a:bodyPr/>
        <a:lstStyle/>
        <a:p>
          <a:endParaRPr lang="es-CL"/>
        </a:p>
      </dgm:t>
    </dgm:pt>
    <dgm:pt modelId="{FAB7B720-12EC-4091-87CE-C49D044A5C02}" type="pres">
      <dgm:prSet presAssocID="{66DEA678-1F52-4BC4-A461-517F03F803A6}" presName="sibTrans" presStyleCnt="0"/>
      <dgm:spPr/>
    </dgm:pt>
    <dgm:pt modelId="{40B6BAA1-542B-440B-8349-DE09B0FA46C4}" type="pres">
      <dgm:prSet presAssocID="{1A2F6D6F-05BF-4C86-A6F8-C172B194BAFD}" presName="node" presStyleLbl="node1" presStyleIdx="3" presStyleCnt="6" custLinFactNeighborX="2256" custLinFactNeighborY="2099">
        <dgm:presLayoutVars>
          <dgm:bulletEnabled val="1"/>
        </dgm:presLayoutVars>
      </dgm:prSet>
      <dgm:spPr/>
      <dgm:t>
        <a:bodyPr/>
        <a:lstStyle/>
        <a:p>
          <a:endParaRPr lang="es-CL"/>
        </a:p>
      </dgm:t>
    </dgm:pt>
    <dgm:pt modelId="{041C1062-BF6A-42A8-91F1-2CEE7E066B13}" type="pres">
      <dgm:prSet presAssocID="{88F5D4D6-9762-40BA-B7E1-06A948528F73}" presName="sibTrans" presStyleCnt="0"/>
      <dgm:spPr/>
    </dgm:pt>
    <dgm:pt modelId="{5A39803D-2301-4067-BA5F-FE0DCC99F07A}" type="pres">
      <dgm:prSet presAssocID="{EC73DBE8-0C2E-4C06-862F-E9A19D902EA4}" presName="node" presStyleLbl="node1" presStyleIdx="4" presStyleCnt="6">
        <dgm:presLayoutVars>
          <dgm:bulletEnabled val="1"/>
        </dgm:presLayoutVars>
      </dgm:prSet>
      <dgm:spPr/>
      <dgm:t>
        <a:bodyPr/>
        <a:lstStyle/>
        <a:p>
          <a:endParaRPr lang="es-CL"/>
        </a:p>
      </dgm:t>
    </dgm:pt>
    <dgm:pt modelId="{3BA829E4-81E1-4A8B-A515-78B70ECFFBAF}" type="pres">
      <dgm:prSet presAssocID="{44501E1E-263A-4C0C-885B-D32E450B7573}" presName="sibTrans" presStyleCnt="0"/>
      <dgm:spPr/>
    </dgm:pt>
    <dgm:pt modelId="{DC41F735-6BE2-4008-9ECD-4379CD7835AC}" type="pres">
      <dgm:prSet presAssocID="{718DCCFE-CCC9-40D4-BDCB-70832A322C04}" presName="node" presStyleLbl="node1" presStyleIdx="5" presStyleCnt="6">
        <dgm:presLayoutVars>
          <dgm:bulletEnabled val="1"/>
        </dgm:presLayoutVars>
      </dgm:prSet>
      <dgm:spPr/>
      <dgm:t>
        <a:bodyPr/>
        <a:lstStyle/>
        <a:p>
          <a:endParaRPr lang="es-CL"/>
        </a:p>
      </dgm:t>
    </dgm:pt>
  </dgm:ptLst>
  <dgm:cxnLst>
    <dgm:cxn modelId="{BA6F0D0D-0559-46E4-9384-1F9BA8DA40E7}" type="presOf" srcId="{AA8682E8-D1FD-4C76-867A-B50D85455919}" destId="{F374EFD7-37E1-459E-96A4-F9C8FA0F4A89}" srcOrd="0" destOrd="0" presId="urn:microsoft.com/office/officeart/2005/8/layout/default"/>
    <dgm:cxn modelId="{A718E5E2-2503-4D06-BF62-8F63DE975E17}" type="presOf" srcId="{7FC94D6D-D9B1-43A4-A4E9-B0889CD29A2E}" destId="{4B466034-8BCD-44D5-BB38-F67DB99D0BE6}" srcOrd="0" destOrd="0" presId="urn:microsoft.com/office/officeart/2005/8/layout/default"/>
    <dgm:cxn modelId="{B698E506-EDBF-4CB7-B525-105AD82DFA8A}" srcId="{2A321F94-5BE2-4D61-A058-8F04A1B7DE37}" destId="{7FC94D6D-D9B1-43A4-A4E9-B0889CD29A2E}" srcOrd="1" destOrd="0" parTransId="{329264AD-D1AE-4C08-A0D9-3C075A48437C}" sibTransId="{291EA2AC-D12D-4A2F-A2A1-6874E3238DB8}"/>
    <dgm:cxn modelId="{E72C9DF1-2027-4B40-9DE6-83A5115F5D44}" type="presOf" srcId="{8F0911E1-321A-4AEB-BE3F-83A5ED077C5B}" destId="{D029EAE8-A05B-498C-AD6F-2F88069D3744}" srcOrd="0" destOrd="0" presId="urn:microsoft.com/office/officeart/2005/8/layout/default"/>
    <dgm:cxn modelId="{90712D23-A9FA-43AF-A6ED-A12D67C0BAA5}" srcId="{2A321F94-5BE2-4D61-A058-8F04A1B7DE37}" destId="{AA8682E8-D1FD-4C76-867A-B50D85455919}" srcOrd="2" destOrd="0" parTransId="{DAB07937-45DD-4816-ACF3-4731B3DCCD8C}" sibTransId="{66DEA678-1F52-4BC4-A461-517F03F803A6}"/>
    <dgm:cxn modelId="{DDB43F97-CDC0-4088-A203-21B2D5D58D44}" type="presOf" srcId="{2A321F94-5BE2-4D61-A058-8F04A1B7DE37}" destId="{38FF4BAD-D5DE-48BD-AE01-C3B350DE3EC2}" srcOrd="0" destOrd="0" presId="urn:microsoft.com/office/officeart/2005/8/layout/default"/>
    <dgm:cxn modelId="{D11BF9ED-F46A-45FB-945A-92B4379F1D07}" srcId="{2A321F94-5BE2-4D61-A058-8F04A1B7DE37}" destId="{EC73DBE8-0C2E-4C06-862F-E9A19D902EA4}" srcOrd="4" destOrd="0" parTransId="{9000C14E-FECD-43EE-BBFA-A3D6AEFEEBD3}" sibTransId="{44501E1E-263A-4C0C-885B-D32E450B7573}"/>
    <dgm:cxn modelId="{208152CF-5465-4F4F-9802-99372E86ED57}" type="presOf" srcId="{1A2F6D6F-05BF-4C86-A6F8-C172B194BAFD}" destId="{40B6BAA1-542B-440B-8349-DE09B0FA46C4}" srcOrd="0" destOrd="0" presId="urn:microsoft.com/office/officeart/2005/8/layout/default"/>
    <dgm:cxn modelId="{83BCEFEE-3300-4F7D-BC4C-F45874412914}" type="presOf" srcId="{EC73DBE8-0C2E-4C06-862F-E9A19D902EA4}" destId="{5A39803D-2301-4067-BA5F-FE0DCC99F07A}" srcOrd="0" destOrd="0" presId="urn:microsoft.com/office/officeart/2005/8/layout/default"/>
    <dgm:cxn modelId="{C68D264D-C924-4FBD-A2E9-03A7DAE9687C}" srcId="{2A321F94-5BE2-4D61-A058-8F04A1B7DE37}" destId="{718DCCFE-CCC9-40D4-BDCB-70832A322C04}" srcOrd="5" destOrd="0" parTransId="{501E14BE-703E-405A-AFCB-A9EA9C1CBED9}" sibTransId="{ABC576AE-3EC9-4EFD-87DB-71222AE01554}"/>
    <dgm:cxn modelId="{1E86DACB-5172-4106-A303-88F88EDC11E5}" type="presOf" srcId="{718DCCFE-CCC9-40D4-BDCB-70832A322C04}" destId="{DC41F735-6BE2-4008-9ECD-4379CD7835AC}" srcOrd="0" destOrd="0" presId="urn:microsoft.com/office/officeart/2005/8/layout/default"/>
    <dgm:cxn modelId="{25A8CDD0-A04B-4155-8052-4AD68155E5D8}" srcId="{2A321F94-5BE2-4D61-A058-8F04A1B7DE37}" destId="{8F0911E1-321A-4AEB-BE3F-83A5ED077C5B}" srcOrd="0" destOrd="0" parTransId="{047E00CD-29F5-4519-86D4-B47FE74CDD03}" sibTransId="{C437A797-410A-49FA-AFF7-537953E1A918}"/>
    <dgm:cxn modelId="{3298BCEC-84F9-4D1D-874B-4A1D69845D43}" srcId="{2A321F94-5BE2-4D61-A058-8F04A1B7DE37}" destId="{1A2F6D6F-05BF-4C86-A6F8-C172B194BAFD}" srcOrd="3" destOrd="0" parTransId="{E05DBE7A-99BE-4E68-8283-199653D1BAB8}" sibTransId="{88F5D4D6-9762-40BA-B7E1-06A948528F73}"/>
    <dgm:cxn modelId="{B7135840-4722-48B8-ADEB-DC03428D34DA}" type="presParOf" srcId="{38FF4BAD-D5DE-48BD-AE01-C3B350DE3EC2}" destId="{D029EAE8-A05B-498C-AD6F-2F88069D3744}" srcOrd="0" destOrd="0" presId="urn:microsoft.com/office/officeart/2005/8/layout/default"/>
    <dgm:cxn modelId="{A2F304EF-EF9F-4655-8EA2-2DA65840BD63}" type="presParOf" srcId="{38FF4BAD-D5DE-48BD-AE01-C3B350DE3EC2}" destId="{DE05E383-414D-4AAC-A64E-E54D25BDBE19}" srcOrd="1" destOrd="0" presId="urn:microsoft.com/office/officeart/2005/8/layout/default"/>
    <dgm:cxn modelId="{CDAFA7A9-7853-4DA3-83B9-CBF945892E89}" type="presParOf" srcId="{38FF4BAD-D5DE-48BD-AE01-C3B350DE3EC2}" destId="{4B466034-8BCD-44D5-BB38-F67DB99D0BE6}" srcOrd="2" destOrd="0" presId="urn:microsoft.com/office/officeart/2005/8/layout/default"/>
    <dgm:cxn modelId="{55DA1B50-AD18-401E-A2D5-E39DB2E9A70B}" type="presParOf" srcId="{38FF4BAD-D5DE-48BD-AE01-C3B350DE3EC2}" destId="{97AFFBC8-FBE8-4F62-B4B7-FFB61CCCBCBE}" srcOrd="3" destOrd="0" presId="urn:microsoft.com/office/officeart/2005/8/layout/default"/>
    <dgm:cxn modelId="{A531C0E0-4343-4291-862D-EF599F3EA91A}" type="presParOf" srcId="{38FF4BAD-D5DE-48BD-AE01-C3B350DE3EC2}" destId="{F374EFD7-37E1-459E-96A4-F9C8FA0F4A89}" srcOrd="4" destOrd="0" presId="urn:microsoft.com/office/officeart/2005/8/layout/default"/>
    <dgm:cxn modelId="{F1DA3540-E780-4628-9A36-224F2D88834D}" type="presParOf" srcId="{38FF4BAD-D5DE-48BD-AE01-C3B350DE3EC2}" destId="{FAB7B720-12EC-4091-87CE-C49D044A5C02}" srcOrd="5" destOrd="0" presId="urn:microsoft.com/office/officeart/2005/8/layout/default"/>
    <dgm:cxn modelId="{CEA7871E-0496-4C72-8261-32E030BD13E3}" type="presParOf" srcId="{38FF4BAD-D5DE-48BD-AE01-C3B350DE3EC2}" destId="{40B6BAA1-542B-440B-8349-DE09B0FA46C4}" srcOrd="6" destOrd="0" presId="urn:microsoft.com/office/officeart/2005/8/layout/default"/>
    <dgm:cxn modelId="{6D2DD758-D790-4FE6-B966-10B2FC558B63}" type="presParOf" srcId="{38FF4BAD-D5DE-48BD-AE01-C3B350DE3EC2}" destId="{041C1062-BF6A-42A8-91F1-2CEE7E066B13}" srcOrd="7" destOrd="0" presId="urn:microsoft.com/office/officeart/2005/8/layout/default"/>
    <dgm:cxn modelId="{68AECD7D-C297-4A7E-B0F0-6DDFC4606724}" type="presParOf" srcId="{38FF4BAD-D5DE-48BD-AE01-C3B350DE3EC2}" destId="{5A39803D-2301-4067-BA5F-FE0DCC99F07A}" srcOrd="8" destOrd="0" presId="urn:microsoft.com/office/officeart/2005/8/layout/default"/>
    <dgm:cxn modelId="{CC6AF272-9369-48D5-BD0C-30F2EFAB4D12}" type="presParOf" srcId="{38FF4BAD-D5DE-48BD-AE01-C3B350DE3EC2}" destId="{3BA829E4-81E1-4A8B-A515-78B70ECFFBAF}" srcOrd="9" destOrd="0" presId="urn:microsoft.com/office/officeart/2005/8/layout/default"/>
    <dgm:cxn modelId="{954A662D-2219-4B18-B240-125DF4789F8E}" type="presParOf" srcId="{38FF4BAD-D5DE-48BD-AE01-C3B350DE3EC2}" destId="{DC41F735-6BE2-4008-9ECD-4379CD7835AC}" srcOrd="1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B64AE7-5EB5-4F64-985A-EA522568EAE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96F12488-BDB8-44E9-8645-110979434795}">
      <dgm:prSet phldrT="[Texto]"/>
      <dgm:spPr/>
      <dgm:t>
        <a:bodyPr/>
        <a:lstStyle/>
        <a:p>
          <a:r>
            <a:rPr lang="es-CL" dirty="0" err="1" smtClean="0"/>
            <a:t>Ubiratan</a:t>
          </a:r>
          <a:r>
            <a:rPr lang="es-CL" dirty="0" smtClean="0"/>
            <a:t> Ambrosio</a:t>
          </a:r>
          <a:endParaRPr lang="es-CL" dirty="0"/>
        </a:p>
      </dgm:t>
    </dgm:pt>
    <dgm:pt modelId="{FAE9F02E-AE6C-4E27-B92B-B0A4D1C77196}" type="parTrans" cxnId="{42197843-E9BD-4B31-BD3E-1FE1ACD2310E}">
      <dgm:prSet/>
      <dgm:spPr/>
      <dgm:t>
        <a:bodyPr/>
        <a:lstStyle/>
        <a:p>
          <a:endParaRPr lang="es-CL"/>
        </a:p>
      </dgm:t>
    </dgm:pt>
    <dgm:pt modelId="{1A9273DA-8DF5-40D2-A277-0B1DCA2D3379}" type="sibTrans" cxnId="{42197843-E9BD-4B31-BD3E-1FE1ACD2310E}">
      <dgm:prSet/>
      <dgm:spPr/>
      <dgm:t>
        <a:bodyPr/>
        <a:lstStyle/>
        <a:p>
          <a:endParaRPr lang="es-CL"/>
        </a:p>
      </dgm:t>
    </dgm:pt>
    <dgm:pt modelId="{9C52E2D2-2B6A-4EE9-8EA9-F4194F75E3F1}">
      <dgm:prSet phldrT="[Texto]"/>
      <dgm:spPr/>
      <dgm:t>
        <a:bodyPr/>
        <a:lstStyle/>
        <a:p>
          <a:r>
            <a:rPr lang="es-CL" dirty="0" smtClean="0"/>
            <a:t>María Luisa Oliveras</a:t>
          </a:r>
          <a:endParaRPr lang="es-CL" dirty="0"/>
        </a:p>
      </dgm:t>
    </dgm:pt>
    <dgm:pt modelId="{E33CB969-9824-4FA8-AE01-B3709A77EA4A}" type="parTrans" cxnId="{5188AD61-596A-4780-AF62-3B2470EFAE7C}">
      <dgm:prSet/>
      <dgm:spPr/>
      <dgm:t>
        <a:bodyPr/>
        <a:lstStyle/>
        <a:p>
          <a:endParaRPr lang="es-CL"/>
        </a:p>
      </dgm:t>
    </dgm:pt>
    <dgm:pt modelId="{A2F3D381-4122-434F-B2CF-A6088BB5D310}" type="sibTrans" cxnId="{5188AD61-596A-4780-AF62-3B2470EFAE7C}">
      <dgm:prSet/>
      <dgm:spPr/>
      <dgm:t>
        <a:bodyPr/>
        <a:lstStyle/>
        <a:p>
          <a:endParaRPr lang="es-CL"/>
        </a:p>
      </dgm:t>
    </dgm:pt>
    <dgm:pt modelId="{4D4788E3-B45A-44FF-8C6E-6EF6882A46ED}">
      <dgm:prSet phldrT="[Texto]"/>
      <dgm:spPr/>
      <dgm:t>
        <a:bodyPr/>
        <a:lstStyle/>
        <a:p>
          <a:pPr algn="r"/>
          <a:r>
            <a:rPr lang="es-CL" dirty="0" err="1" smtClean="0"/>
            <a:t>Domite</a:t>
          </a:r>
          <a:r>
            <a:rPr lang="es-CL" dirty="0" smtClean="0"/>
            <a:t>  </a:t>
          </a:r>
        </a:p>
        <a:p>
          <a:pPr algn="r"/>
          <a:r>
            <a:rPr lang="es-CL" dirty="0" smtClean="0"/>
            <a:t>M C S</a:t>
          </a:r>
          <a:endParaRPr lang="es-CL" dirty="0"/>
        </a:p>
      </dgm:t>
    </dgm:pt>
    <dgm:pt modelId="{D3F324C2-95AB-4EA9-8462-B510F3B7C7ED}" type="parTrans" cxnId="{0357C41B-5161-45C7-B0C2-18691C34F4DE}">
      <dgm:prSet/>
      <dgm:spPr/>
      <dgm:t>
        <a:bodyPr/>
        <a:lstStyle/>
        <a:p>
          <a:endParaRPr lang="es-CL"/>
        </a:p>
      </dgm:t>
    </dgm:pt>
    <dgm:pt modelId="{4D27D87D-FC1D-4274-9DA2-C71645A9F33E}" type="sibTrans" cxnId="{0357C41B-5161-45C7-B0C2-18691C34F4DE}">
      <dgm:prSet/>
      <dgm:spPr/>
      <dgm:t>
        <a:bodyPr/>
        <a:lstStyle/>
        <a:p>
          <a:endParaRPr lang="es-CL"/>
        </a:p>
      </dgm:t>
    </dgm:pt>
    <dgm:pt modelId="{052DC00C-CA5A-4CBC-8129-D610F95ABC95}">
      <dgm:prSet phldrT="[Texto]"/>
      <dgm:spPr/>
      <dgm:t>
        <a:bodyPr/>
        <a:lstStyle/>
        <a:p>
          <a:r>
            <a:rPr lang="es-CL" dirty="0" err="1" smtClean="0"/>
            <a:t>Gerdes</a:t>
          </a:r>
          <a:r>
            <a:rPr lang="es-CL" dirty="0" smtClean="0"/>
            <a:t>, P</a:t>
          </a:r>
          <a:endParaRPr lang="es-CL" dirty="0"/>
        </a:p>
      </dgm:t>
    </dgm:pt>
    <dgm:pt modelId="{00FA4F95-D826-44C2-9040-47E475B39E60}" type="parTrans" cxnId="{1685CA3E-F352-4BAF-89C7-F4E47FDDF10F}">
      <dgm:prSet/>
      <dgm:spPr/>
      <dgm:t>
        <a:bodyPr/>
        <a:lstStyle/>
        <a:p>
          <a:endParaRPr lang="es-CL"/>
        </a:p>
      </dgm:t>
    </dgm:pt>
    <dgm:pt modelId="{7C9D3321-3CFD-4626-82E9-656E80263FF6}" type="sibTrans" cxnId="{1685CA3E-F352-4BAF-89C7-F4E47FDDF10F}">
      <dgm:prSet/>
      <dgm:spPr/>
      <dgm:t>
        <a:bodyPr/>
        <a:lstStyle/>
        <a:p>
          <a:endParaRPr lang="es-CL"/>
        </a:p>
      </dgm:t>
    </dgm:pt>
    <dgm:pt modelId="{911068A1-D8A3-40F2-AD46-788B43007313}">
      <dgm:prSet phldrT="[Texto]"/>
      <dgm:spPr/>
      <dgm:t>
        <a:bodyPr/>
        <a:lstStyle/>
        <a:p>
          <a:r>
            <a:rPr lang="es-CL" dirty="0" smtClean="0"/>
            <a:t>Shirley  L</a:t>
          </a:r>
          <a:endParaRPr lang="es-CL" dirty="0"/>
        </a:p>
      </dgm:t>
    </dgm:pt>
    <dgm:pt modelId="{17B32311-6E15-4BC9-A3F5-A34EA5E5354A}" type="parTrans" cxnId="{FC9C1FC8-3943-48C8-A5BF-48E7921D4AB2}">
      <dgm:prSet/>
      <dgm:spPr/>
      <dgm:t>
        <a:bodyPr/>
        <a:lstStyle/>
        <a:p>
          <a:endParaRPr lang="es-CL"/>
        </a:p>
      </dgm:t>
    </dgm:pt>
    <dgm:pt modelId="{573AFDB2-7816-43E0-887E-56B37855773E}" type="sibTrans" cxnId="{FC9C1FC8-3943-48C8-A5BF-48E7921D4AB2}">
      <dgm:prSet/>
      <dgm:spPr/>
      <dgm:t>
        <a:bodyPr/>
        <a:lstStyle/>
        <a:p>
          <a:endParaRPr lang="es-CL"/>
        </a:p>
      </dgm:t>
    </dgm:pt>
    <dgm:pt modelId="{53CDBBA8-BCAA-4C86-9AF2-8593FBF15C17}" type="pres">
      <dgm:prSet presAssocID="{4FB64AE7-5EB5-4F64-985A-EA522568EAE0}" presName="diagram" presStyleCnt="0">
        <dgm:presLayoutVars>
          <dgm:dir/>
          <dgm:resizeHandles val="exact"/>
        </dgm:presLayoutVars>
      </dgm:prSet>
      <dgm:spPr/>
      <dgm:t>
        <a:bodyPr/>
        <a:lstStyle/>
        <a:p>
          <a:endParaRPr lang="es-CL"/>
        </a:p>
      </dgm:t>
    </dgm:pt>
    <dgm:pt modelId="{2CC5CFD8-5364-4AB8-9226-A3283DA173D6}" type="pres">
      <dgm:prSet presAssocID="{96F12488-BDB8-44E9-8645-110979434795}" presName="node" presStyleLbl="node1" presStyleIdx="0" presStyleCnt="5">
        <dgm:presLayoutVars>
          <dgm:bulletEnabled val="1"/>
        </dgm:presLayoutVars>
      </dgm:prSet>
      <dgm:spPr/>
      <dgm:t>
        <a:bodyPr/>
        <a:lstStyle/>
        <a:p>
          <a:endParaRPr lang="es-CL"/>
        </a:p>
      </dgm:t>
    </dgm:pt>
    <dgm:pt modelId="{30180C2D-5FDE-411D-A2FA-1D2D0BD551D7}" type="pres">
      <dgm:prSet presAssocID="{1A9273DA-8DF5-40D2-A277-0B1DCA2D3379}" presName="sibTrans" presStyleCnt="0"/>
      <dgm:spPr/>
    </dgm:pt>
    <dgm:pt modelId="{260F1F72-C9BC-4491-A9C6-E3F0AD2CDFD3}" type="pres">
      <dgm:prSet presAssocID="{9C52E2D2-2B6A-4EE9-8EA9-F4194F75E3F1}" presName="node" presStyleLbl="node1" presStyleIdx="1" presStyleCnt="5">
        <dgm:presLayoutVars>
          <dgm:bulletEnabled val="1"/>
        </dgm:presLayoutVars>
      </dgm:prSet>
      <dgm:spPr/>
      <dgm:t>
        <a:bodyPr/>
        <a:lstStyle/>
        <a:p>
          <a:endParaRPr lang="es-CL"/>
        </a:p>
      </dgm:t>
    </dgm:pt>
    <dgm:pt modelId="{0990E08D-2C8C-4508-9969-CD7C7DB4A854}" type="pres">
      <dgm:prSet presAssocID="{A2F3D381-4122-434F-B2CF-A6088BB5D310}" presName="sibTrans" presStyleCnt="0"/>
      <dgm:spPr/>
    </dgm:pt>
    <dgm:pt modelId="{5C44CEE4-396E-4002-A685-F843D3448CB9}" type="pres">
      <dgm:prSet presAssocID="{4D4788E3-B45A-44FF-8C6E-6EF6882A46ED}" presName="node" presStyleLbl="node1" presStyleIdx="2" presStyleCnt="5">
        <dgm:presLayoutVars>
          <dgm:bulletEnabled val="1"/>
        </dgm:presLayoutVars>
      </dgm:prSet>
      <dgm:spPr/>
      <dgm:t>
        <a:bodyPr/>
        <a:lstStyle/>
        <a:p>
          <a:endParaRPr lang="es-CL"/>
        </a:p>
      </dgm:t>
    </dgm:pt>
    <dgm:pt modelId="{C9CEC90E-B2B8-474F-BFCC-E63861D5BFB4}" type="pres">
      <dgm:prSet presAssocID="{4D27D87D-FC1D-4274-9DA2-C71645A9F33E}" presName="sibTrans" presStyleCnt="0"/>
      <dgm:spPr/>
    </dgm:pt>
    <dgm:pt modelId="{DBC4C506-B1BD-4AE8-8AA0-0A46E7A6D6A1}" type="pres">
      <dgm:prSet presAssocID="{052DC00C-CA5A-4CBC-8129-D610F95ABC95}" presName="node" presStyleLbl="node1" presStyleIdx="3" presStyleCnt="5">
        <dgm:presLayoutVars>
          <dgm:bulletEnabled val="1"/>
        </dgm:presLayoutVars>
      </dgm:prSet>
      <dgm:spPr/>
      <dgm:t>
        <a:bodyPr/>
        <a:lstStyle/>
        <a:p>
          <a:endParaRPr lang="es-CL"/>
        </a:p>
      </dgm:t>
    </dgm:pt>
    <dgm:pt modelId="{6CA65519-F727-4732-81EA-57DDC0C9A315}" type="pres">
      <dgm:prSet presAssocID="{7C9D3321-3CFD-4626-82E9-656E80263FF6}" presName="sibTrans" presStyleCnt="0"/>
      <dgm:spPr/>
    </dgm:pt>
    <dgm:pt modelId="{2EE7B944-2CEF-403A-A367-E4F8326EB94C}" type="pres">
      <dgm:prSet presAssocID="{911068A1-D8A3-40F2-AD46-788B43007313}" presName="node" presStyleLbl="node1" presStyleIdx="4" presStyleCnt="5">
        <dgm:presLayoutVars>
          <dgm:bulletEnabled val="1"/>
        </dgm:presLayoutVars>
      </dgm:prSet>
      <dgm:spPr/>
      <dgm:t>
        <a:bodyPr/>
        <a:lstStyle/>
        <a:p>
          <a:endParaRPr lang="es-CL"/>
        </a:p>
      </dgm:t>
    </dgm:pt>
  </dgm:ptLst>
  <dgm:cxnLst>
    <dgm:cxn modelId="{5188AD61-596A-4780-AF62-3B2470EFAE7C}" srcId="{4FB64AE7-5EB5-4F64-985A-EA522568EAE0}" destId="{9C52E2D2-2B6A-4EE9-8EA9-F4194F75E3F1}" srcOrd="1" destOrd="0" parTransId="{E33CB969-9824-4FA8-AE01-B3709A77EA4A}" sibTransId="{A2F3D381-4122-434F-B2CF-A6088BB5D310}"/>
    <dgm:cxn modelId="{0357C41B-5161-45C7-B0C2-18691C34F4DE}" srcId="{4FB64AE7-5EB5-4F64-985A-EA522568EAE0}" destId="{4D4788E3-B45A-44FF-8C6E-6EF6882A46ED}" srcOrd="2" destOrd="0" parTransId="{D3F324C2-95AB-4EA9-8462-B510F3B7C7ED}" sibTransId="{4D27D87D-FC1D-4274-9DA2-C71645A9F33E}"/>
    <dgm:cxn modelId="{04F8A44A-101F-4383-BCF5-3FFDE8CAF76A}" type="presOf" srcId="{052DC00C-CA5A-4CBC-8129-D610F95ABC95}" destId="{DBC4C506-B1BD-4AE8-8AA0-0A46E7A6D6A1}" srcOrd="0" destOrd="0" presId="urn:microsoft.com/office/officeart/2005/8/layout/default"/>
    <dgm:cxn modelId="{344899BD-83E4-4B9D-983E-E3EFB029A387}" type="presOf" srcId="{4D4788E3-B45A-44FF-8C6E-6EF6882A46ED}" destId="{5C44CEE4-396E-4002-A685-F843D3448CB9}" srcOrd="0" destOrd="0" presId="urn:microsoft.com/office/officeart/2005/8/layout/default"/>
    <dgm:cxn modelId="{FD12C6DF-DE00-4C95-9505-B05BFA4B8665}" type="presOf" srcId="{4FB64AE7-5EB5-4F64-985A-EA522568EAE0}" destId="{53CDBBA8-BCAA-4C86-9AF2-8593FBF15C17}" srcOrd="0" destOrd="0" presId="urn:microsoft.com/office/officeart/2005/8/layout/default"/>
    <dgm:cxn modelId="{84053414-FBAC-40CD-8D97-B94D26D1CC98}" type="presOf" srcId="{96F12488-BDB8-44E9-8645-110979434795}" destId="{2CC5CFD8-5364-4AB8-9226-A3283DA173D6}" srcOrd="0" destOrd="0" presId="urn:microsoft.com/office/officeart/2005/8/layout/default"/>
    <dgm:cxn modelId="{FC9C1FC8-3943-48C8-A5BF-48E7921D4AB2}" srcId="{4FB64AE7-5EB5-4F64-985A-EA522568EAE0}" destId="{911068A1-D8A3-40F2-AD46-788B43007313}" srcOrd="4" destOrd="0" parTransId="{17B32311-6E15-4BC9-A3F5-A34EA5E5354A}" sibTransId="{573AFDB2-7816-43E0-887E-56B37855773E}"/>
    <dgm:cxn modelId="{71F227A6-D061-4801-8D88-ED0C0EEB83A5}" type="presOf" srcId="{9C52E2D2-2B6A-4EE9-8EA9-F4194F75E3F1}" destId="{260F1F72-C9BC-4491-A9C6-E3F0AD2CDFD3}" srcOrd="0" destOrd="0" presId="urn:microsoft.com/office/officeart/2005/8/layout/default"/>
    <dgm:cxn modelId="{42197843-E9BD-4B31-BD3E-1FE1ACD2310E}" srcId="{4FB64AE7-5EB5-4F64-985A-EA522568EAE0}" destId="{96F12488-BDB8-44E9-8645-110979434795}" srcOrd="0" destOrd="0" parTransId="{FAE9F02E-AE6C-4E27-B92B-B0A4D1C77196}" sibTransId="{1A9273DA-8DF5-40D2-A277-0B1DCA2D3379}"/>
    <dgm:cxn modelId="{B874C699-F223-43F5-8382-FCC8248753F8}" type="presOf" srcId="{911068A1-D8A3-40F2-AD46-788B43007313}" destId="{2EE7B944-2CEF-403A-A367-E4F8326EB94C}" srcOrd="0" destOrd="0" presId="urn:microsoft.com/office/officeart/2005/8/layout/default"/>
    <dgm:cxn modelId="{1685CA3E-F352-4BAF-89C7-F4E47FDDF10F}" srcId="{4FB64AE7-5EB5-4F64-985A-EA522568EAE0}" destId="{052DC00C-CA5A-4CBC-8129-D610F95ABC95}" srcOrd="3" destOrd="0" parTransId="{00FA4F95-D826-44C2-9040-47E475B39E60}" sibTransId="{7C9D3321-3CFD-4626-82E9-656E80263FF6}"/>
    <dgm:cxn modelId="{968CBAE8-CAA1-44F4-919A-D94865B56C00}" type="presParOf" srcId="{53CDBBA8-BCAA-4C86-9AF2-8593FBF15C17}" destId="{2CC5CFD8-5364-4AB8-9226-A3283DA173D6}" srcOrd="0" destOrd="0" presId="urn:microsoft.com/office/officeart/2005/8/layout/default"/>
    <dgm:cxn modelId="{92B8FA8F-0AC2-4DB7-81E3-CF60BB4E1035}" type="presParOf" srcId="{53CDBBA8-BCAA-4C86-9AF2-8593FBF15C17}" destId="{30180C2D-5FDE-411D-A2FA-1D2D0BD551D7}" srcOrd="1" destOrd="0" presId="urn:microsoft.com/office/officeart/2005/8/layout/default"/>
    <dgm:cxn modelId="{B8FD7F9D-7676-4977-A618-2AE7684A3CBE}" type="presParOf" srcId="{53CDBBA8-BCAA-4C86-9AF2-8593FBF15C17}" destId="{260F1F72-C9BC-4491-A9C6-E3F0AD2CDFD3}" srcOrd="2" destOrd="0" presId="urn:microsoft.com/office/officeart/2005/8/layout/default"/>
    <dgm:cxn modelId="{D239102E-72B0-45C3-8561-5603D900DACF}" type="presParOf" srcId="{53CDBBA8-BCAA-4C86-9AF2-8593FBF15C17}" destId="{0990E08D-2C8C-4508-9969-CD7C7DB4A854}" srcOrd="3" destOrd="0" presId="urn:microsoft.com/office/officeart/2005/8/layout/default"/>
    <dgm:cxn modelId="{77598C03-94E3-42C9-8AC9-D06F78F2DB74}" type="presParOf" srcId="{53CDBBA8-BCAA-4C86-9AF2-8593FBF15C17}" destId="{5C44CEE4-396E-4002-A685-F843D3448CB9}" srcOrd="4" destOrd="0" presId="urn:microsoft.com/office/officeart/2005/8/layout/default"/>
    <dgm:cxn modelId="{B2F39645-F90C-424E-8C55-CE3C8FF7AFB7}" type="presParOf" srcId="{53CDBBA8-BCAA-4C86-9AF2-8593FBF15C17}" destId="{C9CEC90E-B2B8-474F-BFCC-E63861D5BFB4}" srcOrd="5" destOrd="0" presId="urn:microsoft.com/office/officeart/2005/8/layout/default"/>
    <dgm:cxn modelId="{CE904ECB-E1F1-406E-A305-E0A58595BA46}" type="presParOf" srcId="{53CDBBA8-BCAA-4C86-9AF2-8593FBF15C17}" destId="{DBC4C506-B1BD-4AE8-8AA0-0A46E7A6D6A1}" srcOrd="6" destOrd="0" presId="urn:microsoft.com/office/officeart/2005/8/layout/default"/>
    <dgm:cxn modelId="{EB4C5AC8-BEFF-41E2-9058-3692426DDEA4}" type="presParOf" srcId="{53CDBBA8-BCAA-4C86-9AF2-8593FBF15C17}" destId="{6CA65519-F727-4732-81EA-57DDC0C9A315}" srcOrd="7" destOrd="0" presId="urn:microsoft.com/office/officeart/2005/8/layout/default"/>
    <dgm:cxn modelId="{8B7BA461-2D20-48EB-BEC6-F60A0BDD1F7C}" type="presParOf" srcId="{53CDBBA8-BCAA-4C86-9AF2-8593FBF15C17}" destId="{2EE7B944-2CEF-403A-A367-E4F8326EB94C}"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8E8F93-643A-4CB0-A0B5-42C568140CA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1D080982-D39B-4B55-98DA-E5D908C5C9BB}">
      <dgm:prSet phldrT="[Texto]"/>
      <dgm:spPr/>
      <dgm:t>
        <a:bodyPr/>
        <a:lstStyle/>
        <a:p>
          <a:r>
            <a:rPr lang="es-CL" dirty="0" smtClean="0"/>
            <a:t>Pilar Peña Rincón </a:t>
          </a:r>
          <a:endParaRPr lang="es-CL" dirty="0"/>
        </a:p>
      </dgm:t>
    </dgm:pt>
    <dgm:pt modelId="{64517F50-AE1A-4D1F-9789-53AE0A2C8E02}" type="parTrans" cxnId="{B80D323A-67C8-4DFE-A089-7A9B76403857}">
      <dgm:prSet/>
      <dgm:spPr/>
      <dgm:t>
        <a:bodyPr/>
        <a:lstStyle/>
        <a:p>
          <a:endParaRPr lang="es-CL"/>
        </a:p>
      </dgm:t>
    </dgm:pt>
    <dgm:pt modelId="{020D9D8D-F286-4999-80D5-00AA3AD6E238}" type="sibTrans" cxnId="{B80D323A-67C8-4DFE-A089-7A9B76403857}">
      <dgm:prSet/>
      <dgm:spPr/>
      <dgm:t>
        <a:bodyPr/>
        <a:lstStyle/>
        <a:p>
          <a:endParaRPr lang="es-CL"/>
        </a:p>
      </dgm:t>
    </dgm:pt>
    <dgm:pt modelId="{58D645D3-984A-4893-8F44-36A6C890EBEF}">
      <dgm:prSet phldrT="[Texto]"/>
      <dgm:spPr/>
      <dgm:t>
        <a:bodyPr/>
        <a:lstStyle/>
        <a:p>
          <a:r>
            <a:rPr lang="es-CL" dirty="0" err="1" smtClean="0"/>
            <a:t>Anahí</a:t>
          </a:r>
          <a:r>
            <a:rPr lang="es-CL" dirty="0" smtClean="0"/>
            <a:t> </a:t>
          </a:r>
          <a:r>
            <a:rPr lang="es-CL" dirty="0" err="1" smtClean="0"/>
            <a:t>Huencho</a:t>
          </a:r>
          <a:endParaRPr lang="es-CL" dirty="0"/>
        </a:p>
      </dgm:t>
    </dgm:pt>
    <dgm:pt modelId="{FC43ECD3-BACD-4E6D-94FD-612DE9A0F3B7}" type="parTrans" cxnId="{02C5A6F3-4D1F-46DB-8002-8A46245ABC0C}">
      <dgm:prSet/>
      <dgm:spPr/>
      <dgm:t>
        <a:bodyPr/>
        <a:lstStyle/>
        <a:p>
          <a:endParaRPr lang="es-CL"/>
        </a:p>
      </dgm:t>
    </dgm:pt>
    <dgm:pt modelId="{3D4AB552-4EEF-47CC-B12F-D4BDB3DE89D5}" type="sibTrans" cxnId="{02C5A6F3-4D1F-46DB-8002-8A46245ABC0C}">
      <dgm:prSet/>
      <dgm:spPr/>
      <dgm:t>
        <a:bodyPr/>
        <a:lstStyle/>
        <a:p>
          <a:endParaRPr lang="es-CL"/>
        </a:p>
      </dgm:t>
    </dgm:pt>
    <dgm:pt modelId="{5684F63D-883F-4B60-935F-4814EE304A0B}">
      <dgm:prSet phldrT="[Texto]"/>
      <dgm:spPr/>
      <dgm:t>
        <a:bodyPr/>
        <a:lstStyle/>
        <a:p>
          <a:r>
            <a:rPr lang="es-CL" dirty="0" smtClean="0"/>
            <a:t>Rodrigo </a:t>
          </a:r>
          <a:r>
            <a:rPr lang="es-CL" dirty="0" err="1" smtClean="0"/>
            <a:t>Pannes</a:t>
          </a:r>
          <a:endParaRPr lang="es-CL" dirty="0"/>
        </a:p>
      </dgm:t>
    </dgm:pt>
    <dgm:pt modelId="{A630FCFD-BE1D-4172-88E6-493ED8F59B18}" type="parTrans" cxnId="{DB00FF27-26F1-4B87-B0F2-586DA1DE7DF4}">
      <dgm:prSet/>
      <dgm:spPr/>
      <dgm:t>
        <a:bodyPr/>
        <a:lstStyle/>
        <a:p>
          <a:endParaRPr lang="es-CL"/>
        </a:p>
      </dgm:t>
    </dgm:pt>
    <dgm:pt modelId="{34E4E163-3501-49E9-A99E-2C47C30CF752}" type="sibTrans" cxnId="{DB00FF27-26F1-4B87-B0F2-586DA1DE7DF4}">
      <dgm:prSet/>
      <dgm:spPr/>
      <dgm:t>
        <a:bodyPr/>
        <a:lstStyle/>
        <a:p>
          <a:endParaRPr lang="es-CL"/>
        </a:p>
      </dgm:t>
    </dgm:pt>
    <dgm:pt modelId="{A025795F-5FF6-46E8-BCB5-99D516B08A1E}">
      <dgm:prSet phldrT="[Texto]"/>
      <dgm:spPr/>
      <dgm:t>
        <a:bodyPr/>
        <a:lstStyle/>
        <a:p>
          <a:r>
            <a:rPr lang="es-CL" dirty="0" smtClean="0"/>
            <a:t>Mónica Navarrete</a:t>
          </a:r>
          <a:endParaRPr lang="es-CL" dirty="0"/>
        </a:p>
      </dgm:t>
    </dgm:pt>
    <dgm:pt modelId="{F43D9CB8-7B9D-464F-A8B1-4627DA2152B2}" type="parTrans" cxnId="{FEFF1DCA-ABB3-4A2A-A419-89EBF5E8DDC5}">
      <dgm:prSet/>
      <dgm:spPr/>
      <dgm:t>
        <a:bodyPr/>
        <a:lstStyle/>
        <a:p>
          <a:endParaRPr lang="es-CL"/>
        </a:p>
      </dgm:t>
    </dgm:pt>
    <dgm:pt modelId="{A741BB31-050D-4100-B256-7B95F285C5A6}" type="sibTrans" cxnId="{FEFF1DCA-ABB3-4A2A-A419-89EBF5E8DDC5}">
      <dgm:prSet/>
      <dgm:spPr/>
      <dgm:t>
        <a:bodyPr/>
        <a:lstStyle/>
        <a:p>
          <a:endParaRPr lang="es-CL"/>
        </a:p>
      </dgm:t>
    </dgm:pt>
    <dgm:pt modelId="{53C69086-94D9-4674-8CE2-526B3873B49E}">
      <dgm:prSet phldrT="[Texto]"/>
      <dgm:spPr/>
      <dgm:t>
        <a:bodyPr/>
        <a:lstStyle/>
        <a:p>
          <a:r>
            <a:rPr lang="es-CL" dirty="0" smtClean="0"/>
            <a:t>Miguel Fritz</a:t>
          </a:r>
          <a:endParaRPr lang="es-CL" dirty="0"/>
        </a:p>
      </dgm:t>
    </dgm:pt>
    <dgm:pt modelId="{6D8FD95F-3802-42FD-A70A-46C306608804}" type="parTrans" cxnId="{63BD0C7F-EF88-47EC-B3B6-BAF9E9877BE9}">
      <dgm:prSet/>
      <dgm:spPr/>
      <dgm:t>
        <a:bodyPr/>
        <a:lstStyle/>
        <a:p>
          <a:endParaRPr lang="es-CL"/>
        </a:p>
      </dgm:t>
    </dgm:pt>
    <dgm:pt modelId="{143EDB7E-E107-4A35-BAC5-5422C8241FBB}" type="sibTrans" cxnId="{63BD0C7F-EF88-47EC-B3B6-BAF9E9877BE9}">
      <dgm:prSet/>
      <dgm:spPr/>
      <dgm:t>
        <a:bodyPr/>
        <a:lstStyle/>
        <a:p>
          <a:endParaRPr lang="es-CL"/>
        </a:p>
      </dgm:t>
    </dgm:pt>
    <dgm:pt modelId="{504226DA-748F-4556-8C1D-45EB315C3857}">
      <dgm:prSet phldrT="[Texto]"/>
      <dgm:spPr/>
      <dgm:t>
        <a:bodyPr/>
        <a:lstStyle/>
        <a:p>
          <a:r>
            <a:rPr lang="es-CL" dirty="0" smtClean="0"/>
            <a:t>Sonia Salas</a:t>
          </a:r>
          <a:endParaRPr lang="es-CL" dirty="0"/>
        </a:p>
      </dgm:t>
    </dgm:pt>
    <dgm:pt modelId="{B97F54EE-2B67-476D-B49F-3E5FD7A03619}" type="parTrans" cxnId="{C84955A9-4B54-49B7-AA83-FE2BCEA81DA6}">
      <dgm:prSet/>
      <dgm:spPr/>
      <dgm:t>
        <a:bodyPr/>
        <a:lstStyle/>
        <a:p>
          <a:endParaRPr lang="es-CL"/>
        </a:p>
      </dgm:t>
    </dgm:pt>
    <dgm:pt modelId="{42FEC0CC-260C-488B-958E-00CC4A03380E}" type="sibTrans" cxnId="{C84955A9-4B54-49B7-AA83-FE2BCEA81DA6}">
      <dgm:prSet/>
      <dgm:spPr/>
      <dgm:t>
        <a:bodyPr/>
        <a:lstStyle/>
        <a:p>
          <a:endParaRPr lang="es-CL"/>
        </a:p>
      </dgm:t>
    </dgm:pt>
    <dgm:pt modelId="{E47532D5-A71C-4A49-9E5D-329132F64898}">
      <dgm:prSet phldrT="[Texto]"/>
      <dgm:spPr/>
      <dgm:t>
        <a:bodyPr/>
        <a:lstStyle/>
        <a:p>
          <a:r>
            <a:rPr lang="es-CL" dirty="0" smtClean="0"/>
            <a:t>MER Escobar</a:t>
          </a:r>
          <a:endParaRPr lang="es-CL" dirty="0"/>
        </a:p>
      </dgm:t>
    </dgm:pt>
    <dgm:pt modelId="{0A7FF284-4F1A-427C-925D-2A1EE35573D3}" type="parTrans" cxnId="{8F74BBF5-A3DF-496B-9900-6BB356400881}">
      <dgm:prSet/>
      <dgm:spPr/>
      <dgm:t>
        <a:bodyPr/>
        <a:lstStyle/>
        <a:p>
          <a:endParaRPr lang="es-CL"/>
        </a:p>
      </dgm:t>
    </dgm:pt>
    <dgm:pt modelId="{9779FB72-E4FE-4B3D-B2E8-D3987BD14BA5}" type="sibTrans" cxnId="{8F74BBF5-A3DF-496B-9900-6BB356400881}">
      <dgm:prSet/>
      <dgm:spPr/>
      <dgm:t>
        <a:bodyPr/>
        <a:lstStyle/>
        <a:p>
          <a:endParaRPr lang="es-CL"/>
        </a:p>
      </dgm:t>
    </dgm:pt>
    <dgm:pt modelId="{2FC6A5FB-B6E8-4A46-ACE7-46A0A564E9AE}" type="pres">
      <dgm:prSet presAssocID="{B28E8F93-643A-4CB0-A0B5-42C568140CA6}" presName="diagram" presStyleCnt="0">
        <dgm:presLayoutVars>
          <dgm:dir/>
          <dgm:resizeHandles val="exact"/>
        </dgm:presLayoutVars>
      </dgm:prSet>
      <dgm:spPr/>
      <dgm:t>
        <a:bodyPr/>
        <a:lstStyle/>
        <a:p>
          <a:endParaRPr lang="es-CL"/>
        </a:p>
      </dgm:t>
    </dgm:pt>
    <dgm:pt modelId="{41103637-29C0-449F-8A21-68B9781A635F}" type="pres">
      <dgm:prSet presAssocID="{1D080982-D39B-4B55-98DA-E5D908C5C9BB}" presName="node" presStyleLbl="node1" presStyleIdx="0" presStyleCnt="7">
        <dgm:presLayoutVars>
          <dgm:bulletEnabled val="1"/>
        </dgm:presLayoutVars>
      </dgm:prSet>
      <dgm:spPr/>
      <dgm:t>
        <a:bodyPr/>
        <a:lstStyle/>
        <a:p>
          <a:endParaRPr lang="es-CL"/>
        </a:p>
      </dgm:t>
    </dgm:pt>
    <dgm:pt modelId="{E35B76D4-7ACD-4266-B19C-54DA959B87C9}" type="pres">
      <dgm:prSet presAssocID="{020D9D8D-F286-4999-80D5-00AA3AD6E238}" presName="sibTrans" presStyleCnt="0"/>
      <dgm:spPr/>
    </dgm:pt>
    <dgm:pt modelId="{DB03B08E-8585-4714-BD4B-130805F84734}" type="pres">
      <dgm:prSet presAssocID="{58D645D3-984A-4893-8F44-36A6C890EBEF}" presName="node" presStyleLbl="node1" presStyleIdx="1" presStyleCnt="7">
        <dgm:presLayoutVars>
          <dgm:bulletEnabled val="1"/>
        </dgm:presLayoutVars>
      </dgm:prSet>
      <dgm:spPr/>
      <dgm:t>
        <a:bodyPr/>
        <a:lstStyle/>
        <a:p>
          <a:endParaRPr lang="es-CL"/>
        </a:p>
      </dgm:t>
    </dgm:pt>
    <dgm:pt modelId="{5B25BAD2-FD03-42E9-A1A0-411F1662D00B}" type="pres">
      <dgm:prSet presAssocID="{3D4AB552-4EEF-47CC-B12F-D4BDB3DE89D5}" presName="sibTrans" presStyleCnt="0"/>
      <dgm:spPr/>
    </dgm:pt>
    <dgm:pt modelId="{29F2A328-3831-448C-9DFF-0F47E70FD948}" type="pres">
      <dgm:prSet presAssocID="{5684F63D-883F-4B60-935F-4814EE304A0B}" presName="node" presStyleLbl="node1" presStyleIdx="2" presStyleCnt="7">
        <dgm:presLayoutVars>
          <dgm:bulletEnabled val="1"/>
        </dgm:presLayoutVars>
      </dgm:prSet>
      <dgm:spPr/>
      <dgm:t>
        <a:bodyPr/>
        <a:lstStyle/>
        <a:p>
          <a:endParaRPr lang="es-CL"/>
        </a:p>
      </dgm:t>
    </dgm:pt>
    <dgm:pt modelId="{010F40F4-591E-467F-A59A-5B9EF124C82C}" type="pres">
      <dgm:prSet presAssocID="{34E4E163-3501-49E9-A99E-2C47C30CF752}" presName="sibTrans" presStyleCnt="0"/>
      <dgm:spPr/>
    </dgm:pt>
    <dgm:pt modelId="{924883ED-E080-48D1-AF50-929B313CA626}" type="pres">
      <dgm:prSet presAssocID="{A025795F-5FF6-46E8-BCB5-99D516B08A1E}" presName="node" presStyleLbl="node1" presStyleIdx="3" presStyleCnt="7">
        <dgm:presLayoutVars>
          <dgm:bulletEnabled val="1"/>
        </dgm:presLayoutVars>
      </dgm:prSet>
      <dgm:spPr/>
      <dgm:t>
        <a:bodyPr/>
        <a:lstStyle/>
        <a:p>
          <a:endParaRPr lang="es-CL"/>
        </a:p>
      </dgm:t>
    </dgm:pt>
    <dgm:pt modelId="{5D0E89C1-E46F-4F50-A1EE-9035ACD3EC8E}" type="pres">
      <dgm:prSet presAssocID="{A741BB31-050D-4100-B256-7B95F285C5A6}" presName="sibTrans" presStyleCnt="0"/>
      <dgm:spPr/>
    </dgm:pt>
    <dgm:pt modelId="{B45FB1DA-AAAB-4FB6-9638-09FC21926796}" type="pres">
      <dgm:prSet presAssocID="{53C69086-94D9-4674-8CE2-526B3873B49E}" presName="node" presStyleLbl="node1" presStyleIdx="4" presStyleCnt="7">
        <dgm:presLayoutVars>
          <dgm:bulletEnabled val="1"/>
        </dgm:presLayoutVars>
      </dgm:prSet>
      <dgm:spPr/>
      <dgm:t>
        <a:bodyPr/>
        <a:lstStyle/>
        <a:p>
          <a:endParaRPr lang="es-CL"/>
        </a:p>
      </dgm:t>
    </dgm:pt>
    <dgm:pt modelId="{3FB2A086-8BED-4032-9611-EAA266C098B4}" type="pres">
      <dgm:prSet presAssocID="{143EDB7E-E107-4A35-BAC5-5422C8241FBB}" presName="sibTrans" presStyleCnt="0"/>
      <dgm:spPr/>
    </dgm:pt>
    <dgm:pt modelId="{0AE62EF0-7E8A-4F04-A3C4-F7BC88C6C8AF}" type="pres">
      <dgm:prSet presAssocID="{504226DA-748F-4556-8C1D-45EB315C3857}" presName="node" presStyleLbl="node1" presStyleIdx="5" presStyleCnt="7">
        <dgm:presLayoutVars>
          <dgm:bulletEnabled val="1"/>
        </dgm:presLayoutVars>
      </dgm:prSet>
      <dgm:spPr/>
      <dgm:t>
        <a:bodyPr/>
        <a:lstStyle/>
        <a:p>
          <a:endParaRPr lang="es-CL"/>
        </a:p>
      </dgm:t>
    </dgm:pt>
    <dgm:pt modelId="{D7F2DDE9-1787-46FF-BDC9-887176543B0C}" type="pres">
      <dgm:prSet presAssocID="{42FEC0CC-260C-488B-958E-00CC4A03380E}" presName="sibTrans" presStyleCnt="0"/>
      <dgm:spPr/>
    </dgm:pt>
    <dgm:pt modelId="{53A90848-DE28-4463-B147-73D1582FA674}" type="pres">
      <dgm:prSet presAssocID="{E47532D5-A71C-4A49-9E5D-329132F64898}" presName="node" presStyleLbl="node1" presStyleIdx="6" presStyleCnt="7">
        <dgm:presLayoutVars>
          <dgm:bulletEnabled val="1"/>
        </dgm:presLayoutVars>
      </dgm:prSet>
      <dgm:spPr/>
      <dgm:t>
        <a:bodyPr/>
        <a:lstStyle/>
        <a:p>
          <a:endParaRPr lang="es-CL"/>
        </a:p>
      </dgm:t>
    </dgm:pt>
  </dgm:ptLst>
  <dgm:cxnLst>
    <dgm:cxn modelId="{69451118-B8DE-4223-B861-89AE7BDA511F}" type="presOf" srcId="{58D645D3-984A-4893-8F44-36A6C890EBEF}" destId="{DB03B08E-8585-4714-BD4B-130805F84734}" srcOrd="0" destOrd="0" presId="urn:microsoft.com/office/officeart/2005/8/layout/default"/>
    <dgm:cxn modelId="{A342B654-E14D-4F14-A6A0-A5BD46A3B337}" type="presOf" srcId="{B28E8F93-643A-4CB0-A0B5-42C568140CA6}" destId="{2FC6A5FB-B6E8-4A46-ACE7-46A0A564E9AE}" srcOrd="0" destOrd="0" presId="urn:microsoft.com/office/officeart/2005/8/layout/default"/>
    <dgm:cxn modelId="{647C181E-90B8-475B-B458-1FCFE7DF005F}" type="presOf" srcId="{5684F63D-883F-4B60-935F-4814EE304A0B}" destId="{29F2A328-3831-448C-9DFF-0F47E70FD948}" srcOrd="0" destOrd="0" presId="urn:microsoft.com/office/officeart/2005/8/layout/default"/>
    <dgm:cxn modelId="{FEFF1DCA-ABB3-4A2A-A419-89EBF5E8DDC5}" srcId="{B28E8F93-643A-4CB0-A0B5-42C568140CA6}" destId="{A025795F-5FF6-46E8-BCB5-99D516B08A1E}" srcOrd="3" destOrd="0" parTransId="{F43D9CB8-7B9D-464F-A8B1-4627DA2152B2}" sibTransId="{A741BB31-050D-4100-B256-7B95F285C5A6}"/>
    <dgm:cxn modelId="{B80D323A-67C8-4DFE-A089-7A9B76403857}" srcId="{B28E8F93-643A-4CB0-A0B5-42C568140CA6}" destId="{1D080982-D39B-4B55-98DA-E5D908C5C9BB}" srcOrd="0" destOrd="0" parTransId="{64517F50-AE1A-4D1F-9789-53AE0A2C8E02}" sibTransId="{020D9D8D-F286-4999-80D5-00AA3AD6E238}"/>
    <dgm:cxn modelId="{95A4C312-2218-4B78-9832-F310DF20CA58}" type="presOf" srcId="{A025795F-5FF6-46E8-BCB5-99D516B08A1E}" destId="{924883ED-E080-48D1-AF50-929B313CA626}" srcOrd="0" destOrd="0" presId="urn:microsoft.com/office/officeart/2005/8/layout/default"/>
    <dgm:cxn modelId="{A41EBA44-99A0-4B6A-9E00-A197051C0AAB}" type="presOf" srcId="{E47532D5-A71C-4A49-9E5D-329132F64898}" destId="{53A90848-DE28-4463-B147-73D1582FA674}" srcOrd="0" destOrd="0" presId="urn:microsoft.com/office/officeart/2005/8/layout/default"/>
    <dgm:cxn modelId="{8F74BBF5-A3DF-496B-9900-6BB356400881}" srcId="{B28E8F93-643A-4CB0-A0B5-42C568140CA6}" destId="{E47532D5-A71C-4A49-9E5D-329132F64898}" srcOrd="6" destOrd="0" parTransId="{0A7FF284-4F1A-427C-925D-2A1EE35573D3}" sibTransId="{9779FB72-E4FE-4B3D-B2E8-D3987BD14BA5}"/>
    <dgm:cxn modelId="{DB00FF27-26F1-4B87-B0F2-586DA1DE7DF4}" srcId="{B28E8F93-643A-4CB0-A0B5-42C568140CA6}" destId="{5684F63D-883F-4B60-935F-4814EE304A0B}" srcOrd="2" destOrd="0" parTransId="{A630FCFD-BE1D-4172-88E6-493ED8F59B18}" sibTransId="{34E4E163-3501-49E9-A99E-2C47C30CF752}"/>
    <dgm:cxn modelId="{63BD0C7F-EF88-47EC-B3B6-BAF9E9877BE9}" srcId="{B28E8F93-643A-4CB0-A0B5-42C568140CA6}" destId="{53C69086-94D9-4674-8CE2-526B3873B49E}" srcOrd="4" destOrd="0" parTransId="{6D8FD95F-3802-42FD-A70A-46C306608804}" sibTransId="{143EDB7E-E107-4A35-BAC5-5422C8241FBB}"/>
    <dgm:cxn modelId="{02C5A6F3-4D1F-46DB-8002-8A46245ABC0C}" srcId="{B28E8F93-643A-4CB0-A0B5-42C568140CA6}" destId="{58D645D3-984A-4893-8F44-36A6C890EBEF}" srcOrd="1" destOrd="0" parTransId="{FC43ECD3-BACD-4E6D-94FD-612DE9A0F3B7}" sibTransId="{3D4AB552-4EEF-47CC-B12F-D4BDB3DE89D5}"/>
    <dgm:cxn modelId="{E7758BDB-2E0B-474F-812D-484DBA9F3972}" type="presOf" srcId="{504226DA-748F-4556-8C1D-45EB315C3857}" destId="{0AE62EF0-7E8A-4F04-A3C4-F7BC88C6C8AF}" srcOrd="0" destOrd="0" presId="urn:microsoft.com/office/officeart/2005/8/layout/default"/>
    <dgm:cxn modelId="{83B89517-E2B2-4C2F-9F2F-0B05C5D1E503}" type="presOf" srcId="{1D080982-D39B-4B55-98DA-E5D908C5C9BB}" destId="{41103637-29C0-449F-8A21-68B9781A635F}" srcOrd="0" destOrd="0" presId="urn:microsoft.com/office/officeart/2005/8/layout/default"/>
    <dgm:cxn modelId="{C84955A9-4B54-49B7-AA83-FE2BCEA81DA6}" srcId="{B28E8F93-643A-4CB0-A0B5-42C568140CA6}" destId="{504226DA-748F-4556-8C1D-45EB315C3857}" srcOrd="5" destOrd="0" parTransId="{B97F54EE-2B67-476D-B49F-3E5FD7A03619}" sibTransId="{42FEC0CC-260C-488B-958E-00CC4A03380E}"/>
    <dgm:cxn modelId="{6D19E192-7B6D-4185-868D-AE2FF3A9A349}" type="presOf" srcId="{53C69086-94D9-4674-8CE2-526B3873B49E}" destId="{B45FB1DA-AAAB-4FB6-9638-09FC21926796}" srcOrd="0" destOrd="0" presId="urn:microsoft.com/office/officeart/2005/8/layout/default"/>
    <dgm:cxn modelId="{1BBBF224-4B4F-4888-90FE-4CC74252E150}" type="presParOf" srcId="{2FC6A5FB-B6E8-4A46-ACE7-46A0A564E9AE}" destId="{41103637-29C0-449F-8A21-68B9781A635F}" srcOrd="0" destOrd="0" presId="urn:microsoft.com/office/officeart/2005/8/layout/default"/>
    <dgm:cxn modelId="{7BD3D1C0-DC71-4432-B80D-4065C49EEA76}" type="presParOf" srcId="{2FC6A5FB-B6E8-4A46-ACE7-46A0A564E9AE}" destId="{E35B76D4-7ACD-4266-B19C-54DA959B87C9}" srcOrd="1" destOrd="0" presId="urn:microsoft.com/office/officeart/2005/8/layout/default"/>
    <dgm:cxn modelId="{E4C92999-5AA9-4970-B705-E8C8B4DCBBE8}" type="presParOf" srcId="{2FC6A5FB-B6E8-4A46-ACE7-46A0A564E9AE}" destId="{DB03B08E-8585-4714-BD4B-130805F84734}" srcOrd="2" destOrd="0" presId="urn:microsoft.com/office/officeart/2005/8/layout/default"/>
    <dgm:cxn modelId="{FF0F3993-6540-490F-83B6-D365E436C5A8}" type="presParOf" srcId="{2FC6A5FB-B6E8-4A46-ACE7-46A0A564E9AE}" destId="{5B25BAD2-FD03-42E9-A1A0-411F1662D00B}" srcOrd="3" destOrd="0" presId="urn:microsoft.com/office/officeart/2005/8/layout/default"/>
    <dgm:cxn modelId="{D2C2BC34-B1D0-44EF-8F0D-E5461F5A6001}" type="presParOf" srcId="{2FC6A5FB-B6E8-4A46-ACE7-46A0A564E9AE}" destId="{29F2A328-3831-448C-9DFF-0F47E70FD948}" srcOrd="4" destOrd="0" presId="urn:microsoft.com/office/officeart/2005/8/layout/default"/>
    <dgm:cxn modelId="{44AD26E4-5792-424D-B824-E7CC95FFD04A}" type="presParOf" srcId="{2FC6A5FB-B6E8-4A46-ACE7-46A0A564E9AE}" destId="{010F40F4-591E-467F-A59A-5B9EF124C82C}" srcOrd="5" destOrd="0" presId="urn:microsoft.com/office/officeart/2005/8/layout/default"/>
    <dgm:cxn modelId="{B69F68A9-16E9-47D6-87D4-6321842A5E0E}" type="presParOf" srcId="{2FC6A5FB-B6E8-4A46-ACE7-46A0A564E9AE}" destId="{924883ED-E080-48D1-AF50-929B313CA626}" srcOrd="6" destOrd="0" presId="urn:microsoft.com/office/officeart/2005/8/layout/default"/>
    <dgm:cxn modelId="{A56B9C22-39B4-4A71-A13C-C83D67487C59}" type="presParOf" srcId="{2FC6A5FB-B6E8-4A46-ACE7-46A0A564E9AE}" destId="{5D0E89C1-E46F-4F50-A1EE-9035ACD3EC8E}" srcOrd="7" destOrd="0" presId="urn:microsoft.com/office/officeart/2005/8/layout/default"/>
    <dgm:cxn modelId="{B77C547F-F0F4-428A-A2AF-9294D7B1684D}" type="presParOf" srcId="{2FC6A5FB-B6E8-4A46-ACE7-46A0A564E9AE}" destId="{B45FB1DA-AAAB-4FB6-9638-09FC21926796}" srcOrd="8" destOrd="0" presId="urn:microsoft.com/office/officeart/2005/8/layout/default"/>
    <dgm:cxn modelId="{E13C2386-0A0E-4068-974B-432D3E7D0EA3}" type="presParOf" srcId="{2FC6A5FB-B6E8-4A46-ACE7-46A0A564E9AE}" destId="{3FB2A086-8BED-4032-9611-EAA266C098B4}" srcOrd="9" destOrd="0" presId="urn:microsoft.com/office/officeart/2005/8/layout/default"/>
    <dgm:cxn modelId="{7262ACE3-5D01-40D2-8F32-41803A6AD65A}" type="presParOf" srcId="{2FC6A5FB-B6E8-4A46-ACE7-46A0A564E9AE}" destId="{0AE62EF0-7E8A-4F04-A3C4-F7BC88C6C8AF}" srcOrd="10" destOrd="0" presId="urn:microsoft.com/office/officeart/2005/8/layout/default"/>
    <dgm:cxn modelId="{19DC4AC5-4E20-4965-A3CA-6EB31FD05D8D}" type="presParOf" srcId="{2FC6A5FB-B6E8-4A46-ACE7-46A0A564E9AE}" destId="{D7F2DDE9-1787-46FF-BDC9-887176543B0C}" srcOrd="11" destOrd="0" presId="urn:microsoft.com/office/officeart/2005/8/layout/default"/>
    <dgm:cxn modelId="{C9EBDFB6-6468-4862-A43C-953FC5CFC611}" type="presParOf" srcId="{2FC6A5FB-B6E8-4A46-ACE7-46A0A564E9AE}" destId="{53A90848-DE28-4463-B147-73D1582FA674}" srcOrd="12"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29EAE8-A05B-498C-AD6F-2F88069D3744}">
      <dsp:nvSpPr>
        <dsp:cNvPr id="0" name=""/>
        <dsp:cNvSpPr/>
      </dsp:nvSpPr>
      <dsp:spPr>
        <a:xfrm>
          <a:off x="10338" y="604660"/>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solidFill>
                <a:srgbClr val="002060"/>
              </a:solidFill>
              <a:hlinkClick xmlns:r="http://schemas.openxmlformats.org/officeDocument/2006/relationships" r:id="rId1"/>
            </a:rPr>
            <a:t>Teoría y métodos de investigación en educación matemática</a:t>
          </a:r>
          <a:endParaRPr lang="es-CL" sz="1900" b="1" kern="1200" dirty="0">
            <a:solidFill>
              <a:srgbClr val="002060"/>
            </a:solidFill>
          </a:endParaRPr>
        </a:p>
      </dsp:txBody>
      <dsp:txXfrm>
        <a:off x="10338" y="604660"/>
        <a:ext cx="2571749" cy="1543050"/>
      </dsp:txXfrm>
    </dsp:sp>
    <dsp:sp modelId="{4B466034-8BCD-44D5-BB38-F67DB99D0BE6}">
      <dsp:nvSpPr>
        <dsp:cNvPr id="0" name=""/>
        <dsp:cNvSpPr/>
      </dsp:nvSpPr>
      <dsp:spPr>
        <a:xfrm>
          <a:off x="2828925" y="591343"/>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hlinkClick xmlns:r="http://schemas.openxmlformats.org/officeDocument/2006/relationships" r:id="rId1"/>
            </a:rPr>
            <a:t>Didáctica de la matemática: pensamiento numérico</a:t>
          </a:r>
          <a:endParaRPr lang="es-CL" sz="1900" b="1" u="sng" kern="1200" dirty="0" smtClean="0"/>
        </a:p>
      </dsp:txBody>
      <dsp:txXfrm>
        <a:off x="2828925" y="591343"/>
        <a:ext cx="2571749" cy="1543050"/>
      </dsp:txXfrm>
    </dsp:sp>
    <dsp:sp modelId="{F374EFD7-37E1-459E-96A4-F9C8FA0F4A89}">
      <dsp:nvSpPr>
        <dsp:cNvPr id="0" name=""/>
        <dsp:cNvSpPr/>
      </dsp:nvSpPr>
      <dsp:spPr>
        <a:xfrm>
          <a:off x="5657849" y="591343"/>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hlinkClick xmlns:r="http://schemas.openxmlformats.org/officeDocument/2006/relationships" r:id="rId1"/>
            </a:rPr>
            <a:t>Didáctica de la probabilidad y estadística</a:t>
          </a:r>
          <a:endParaRPr lang="es-CL" sz="1900" b="1" kern="1200" dirty="0"/>
        </a:p>
      </dsp:txBody>
      <dsp:txXfrm>
        <a:off x="5657849" y="591343"/>
        <a:ext cx="2571749" cy="1543050"/>
      </dsp:txXfrm>
    </dsp:sp>
    <dsp:sp modelId="{40B6BAA1-542B-440B-8349-DE09B0FA46C4}">
      <dsp:nvSpPr>
        <dsp:cNvPr id="0" name=""/>
        <dsp:cNvSpPr/>
      </dsp:nvSpPr>
      <dsp:spPr>
        <a:xfrm>
          <a:off x="58018" y="2423957"/>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hlinkClick xmlns:r="http://schemas.openxmlformats.org/officeDocument/2006/relationships" r:id="rId1"/>
            </a:rPr>
            <a:t>Diseño, desarrollo y evaluación del currículo</a:t>
          </a:r>
          <a:endParaRPr lang="es-CL" sz="1900" b="1" kern="1200" dirty="0"/>
        </a:p>
      </dsp:txBody>
      <dsp:txXfrm>
        <a:off x="58018" y="2423957"/>
        <a:ext cx="2571749" cy="1543050"/>
      </dsp:txXfrm>
    </dsp:sp>
    <dsp:sp modelId="{5A39803D-2301-4067-BA5F-FE0DCC99F07A}">
      <dsp:nvSpPr>
        <dsp:cNvPr id="0" name=""/>
        <dsp:cNvSpPr/>
      </dsp:nvSpPr>
      <dsp:spPr>
        <a:xfrm>
          <a:off x="2828925" y="2391568"/>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hlinkClick xmlns:r="http://schemas.openxmlformats.org/officeDocument/2006/relationships" r:id="rId1"/>
            </a:rPr>
            <a:t>Diseño, desarrollo y evaluación del currículo</a:t>
          </a:r>
          <a:endParaRPr lang="es-CL" sz="1900" b="1" kern="1200" dirty="0"/>
        </a:p>
      </dsp:txBody>
      <dsp:txXfrm>
        <a:off x="2828925" y="2391568"/>
        <a:ext cx="2571749" cy="1543050"/>
      </dsp:txXfrm>
    </dsp:sp>
    <dsp:sp modelId="{DC41F735-6BE2-4008-9ECD-4379CD7835AC}">
      <dsp:nvSpPr>
        <dsp:cNvPr id="0" name=""/>
        <dsp:cNvSpPr/>
      </dsp:nvSpPr>
      <dsp:spPr>
        <a:xfrm>
          <a:off x="5657849" y="2391568"/>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CL" sz="1900" b="1" u="sng" kern="1200" dirty="0" smtClean="0">
              <a:hlinkClick xmlns:r="http://schemas.openxmlformats.org/officeDocument/2006/relationships" r:id="rId1"/>
            </a:rPr>
            <a:t>Formación del profesorado de matemáticas</a:t>
          </a:r>
          <a:endParaRPr lang="es-CL" sz="1900" b="1" kern="1200" dirty="0"/>
        </a:p>
      </dsp:txBody>
      <dsp:txXfrm>
        <a:off x="5657849" y="2391568"/>
        <a:ext cx="2571749" cy="154305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C5CFD8-5364-4AB8-9226-A3283DA173D6}">
      <dsp:nvSpPr>
        <dsp:cNvPr id="0" name=""/>
        <dsp:cNvSpPr/>
      </dsp:nvSpPr>
      <dsp:spPr>
        <a:xfrm>
          <a:off x="0" y="591343"/>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dirty="0" err="1" smtClean="0"/>
            <a:t>Ubiratan</a:t>
          </a:r>
          <a:r>
            <a:rPr lang="es-CL" sz="3000" kern="1200" dirty="0" smtClean="0"/>
            <a:t> Ambrosio</a:t>
          </a:r>
          <a:endParaRPr lang="es-CL" sz="3000" kern="1200" dirty="0"/>
        </a:p>
      </dsp:txBody>
      <dsp:txXfrm>
        <a:off x="0" y="591343"/>
        <a:ext cx="2571749" cy="1543050"/>
      </dsp:txXfrm>
    </dsp:sp>
    <dsp:sp modelId="{260F1F72-C9BC-4491-A9C6-E3F0AD2CDFD3}">
      <dsp:nvSpPr>
        <dsp:cNvPr id="0" name=""/>
        <dsp:cNvSpPr/>
      </dsp:nvSpPr>
      <dsp:spPr>
        <a:xfrm>
          <a:off x="2828925" y="591343"/>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dirty="0" smtClean="0"/>
            <a:t>María Luisa Oliveras</a:t>
          </a:r>
          <a:endParaRPr lang="es-CL" sz="3000" kern="1200" dirty="0"/>
        </a:p>
      </dsp:txBody>
      <dsp:txXfrm>
        <a:off x="2828925" y="591343"/>
        <a:ext cx="2571749" cy="1543050"/>
      </dsp:txXfrm>
    </dsp:sp>
    <dsp:sp modelId="{5C44CEE4-396E-4002-A685-F843D3448CB9}">
      <dsp:nvSpPr>
        <dsp:cNvPr id="0" name=""/>
        <dsp:cNvSpPr/>
      </dsp:nvSpPr>
      <dsp:spPr>
        <a:xfrm>
          <a:off x="5657849" y="591343"/>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r" defTabSz="1333500">
            <a:lnSpc>
              <a:spcPct val="90000"/>
            </a:lnSpc>
            <a:spcBef>
              <a:spcPct val="0"/>
            </a:spcBef>
            <a:spcAft>
              <a:spcPct val="35000"/>
            </a:spcAft>
          </a:pPr>
          <a:r>
            <a:rPr lang="es-CL" sz="3000" kern="1200" dirty="0" err="1" smtClean="0"/>
            <a:t>Domite</a:t>
          </a:r>
          <a:r>
            <a:rPr lang="es-CL" sz="3000" kern="1200" dirty="0" smtClean="0"/>
            <a:t>  </a:t>
          </a:r>
        </a:p>
        <a:p>
          <a:pPr lvl="0" algn="r" defTabSz="1333500">
            <a:lnSpc>
              <a:spcPct val="90000"/>
            </a:lnSpc>
            <a:spcBef>
              <a:spcPct val="0"/>
            </a:spcBef>
            <a:spcAft>
              <a:spcPct val="35000"/>
            </a:spcAft>
          </a:pPr>
          <a:r>
            <a:rPr lang="es-CL" sz="3000" kern="1200" dirty="0" smtClean="0"/>
            <a:t>M C S</a:t>
          </a:r>
          <a:endParaRPr lang="es-CL" sz="3000" kern="1200" dirty="0"/>
        </a:p>
      </dsp:txBody>
      <dsp:txXfrm>
        <a:off x="5657849" y="591343"/>
        <a:ext cx="2571749" cy="1543050"/>
      </dsp:txXfrm>
    </dsp:sp>
    <dsp:sp modelId="{DBC4C506-B1BD-4AE8-8AA0-0A46E7A6D6A1}">
      <dsp:nvSpPr>
        <dsp:cNvPr id="0" name=""/>
        <dsp:cNvSpPr/>
      </dsp:nvSpPr>
      <dsp:spPr>
        <a:xfrm>
          <a:off x="1414462" y="2391568"/>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dirty="0" err="1" smtClean="0"/>
            <a:t>Gerdes</a:t>
          </a:r>
          <a:r>
            <a:rPr lang="es-CL" sz="3000" kern="1200" dirty="0" smtClean="0"/>
            <a:t>, P</a:t>
          </a:r>
          <a:endParaRPr lang="es-CL" sz="3000" kern="1200" dirty="0"/>
        </a:p>
      </dsp:txBody>
      <dsp:txXfrm>
        <a:off x="1414462" y="2391568"/>
        <a:ext cx="2571749" cy="1543050"/>
      </dsp:txXfrm>
    </dsp:sp>
    <dsp:sp modelId="{2EE7B944-2CEF-403A-A367-E4F8326EB94C}">
      <dsp:nvSpPr>
        <dsp:cNvPr id="0" name=""/>
        <dsp:cNvSpPr/>
      </dsp:nvSpPr>
      <dsp:spPr>
        <a:xfrm>
          <a:off x="4243387" y="2391568"/>
          <a:ext cx="2571749" cy="154305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dirty="0" smtClean="0"/>
            <a:t>Shirley  L</a:t>
          </a:r>
          <a:endParaRPr lang="es-CL" sz="3000" kern="1200" dirty="0"/>
        </a:p>
      </dsp:txBody>
      <dsp:txXfrm>
        <a:off x="4243387" y="2391568"/>
        <a:ext cx="2571749" cy="15430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103637-29C0-449F-8A21-68B9781A635F}">
      <dsp:nvSpPr>
        <dsp:cNvPr id="0" name=""/>
        <dsp:cNvSpPr/>
      </dsp:nvSpPr>
      <dsp:spPr>
        <a:xfrm>
          <a:off x="495061" y="644"/>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Pilar Peña Rincón </a:t>
          </a:r>
          <a:endParaRPr lang="es-CL" sz="3100" kern="1200" dirty="0"/>
        </a:p>
      </dsp:txBody>
      <dsp:txXfrm>
        <a:off x="495061" y="644"/>
        <a:ext cx="2262336" cy="1357401"/>
      </dsp:txXfrm>
    </dsp:sp>
    <dsp:sp modelId="{DB03B08E-8585-4714-BD4B-130805F84734}">
      <dsp:nvSpPr>
        <dsp:cNvPr id="0" name=""/>
        <dsp:cNvSpPr/>
      </dsp:nvSpPr>
      <dsp:spPr>
        <a:xfrm>
          <a:off x="2983631" y="644"/>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err="1" smtClean="0"/>
            <a:t>Anahí</a:t>
          </a:r>
          <a:r>
            <a:rPr lang="es-CL" sz="3100" kern="1200" dirty="0" smtClean="0"/>
            <a:t> </a:t>
          </a:r>
          <a:r>
            <a:rPr lang="es-CL" sz="3100" kern="1200" dirty="0" err="1" smtClean="0"/>
            <a:t>Huencho</a:t>
          </a:r>
          <a:endParaRPr lang="es-CL" sz="3100" kern="1200" dirty="0"/>
        </a:p>
      </dsp:txBody>
      <dsp:txXfrm>
        <a:off x="2983631" y="644"/>
        <a:ext cx="2262336" cy="1357401"/>
      </dsp:txXfrm>
    </dsp:sp>
    <dsp:sp modelId="{29F2A328-3831-448C-9DFF-0F47E70FD948}">
      <dsp:nvSpPr>
        <dsp:cNvPr id="0" name=""/>
        <dsp:cNvSpPr/>
      </dsp:nvSpPr>
      <dsp:spPr>
        <a:xfrm>
          <a:off x="5472201" y="644"/>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Rodrigo </a:t>
          </a:r>
          <a:r>
            <a:rPr lang="es-CL" sz="3100" kern="1200" dirty="0" err="1" smtClean="0"/>
            <a:t>Pannes</a:t>
          </a:r>
          <a:endParaRPr lang="es-CL" sz="3100" kern="1200" dirty="0"/>
        </a:p>
      </dsp:txBody>
      <dsp:txXfrm>
        <a:off x="5472201" y="644"/>
        <a:ext cx="2262336" cy="1357401"/>
      </dsp:txXfrm>
    </dsp:sp>
    <dsp:sp modelId="{924883ED-E080-48D1-AF50-929B313CA626}">
      <dsp:nvSpPr>
        <dsp:cNvPr id="0" name=""/>
        <dsp:cNvSpPr/>
      </dsp:nvSpPr>
      <dsp:spPr>
        <a:xfrm>
          <a:off x="49506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Mónica Navarrete</a:t>
          </a:r>
          <a:endParaRPr lang="es-CL" sz="3100" kern="1200" dirty="0"/>
        </a:p>
      </dsp:txBody>
      <dsp:txXfrm>
        <a:off x="495061" y="1584280"/>
        <a:ext cx="2262336" cy="1357401"/>
      </dsp:txXfrm>
    </dsp:sp>
    <dsp:sp modelId="{B45FB1DA-AAAB-4FB6-9638-09FC21926796}">
      <dsp:nvSpPr>
        <dsp:cNvPr id="0" name=""/>
        <dsp:cNvSpPr/>
      </dsp:nvSpPr>
      <dsp:spPr>
        <a:xfrm>
          <a:off x="298363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Miguel Fritz</a:t>
          </a:r>
          <a:endParaRPr lang="es-CL" sz="3100" kern="1200" dirty="0"/>
        </a:p>
      </dsp:txBody>
      <dsp:txXfrm>
        <a:off x="2983631" y="1584280"/>
        <a:ext cx="2262336" cy="1357401"/>
      </dsp:txXfrm>
    </dsp:sp>
    <dsp:sp modelId="{0AE62EF0-7E8A-4F04-A3C4-F7BC88C6C8AF}">
      <dsp:nvSpPr>
        <dsp:cNvPr id="0" name=""/>
        <dsp:cNvSpPr/>
      </dsp:nvSpPr>
      <dsp:spPr>
        <a:xfrm>
          <a:off x="547220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Sonia Salas</a:t>
          </a:r>
          <a:endParaRPr lang="es-CL" sz="3100" kern="1200" dirty="0"/>
        </a:p>
      </dsp:txBody>
      <dsp:txXfrm>
        <a:off x="5472201" y="1584280"/>
        <a:ext cx="2262336" cy="1357401"/>
      </dsp:txXfrm>
    </dsp:sp>
    <dsp:sp modelId="{53A90848-DE28-4463-B147-73D1582FA674}">
      <dsp:nvSpPr>
        <dsp:cNvPr id="0" name=""/>
        <dsp:cNvSpPr/>
      </dsp:nvSpPr>
      <dsp:spPr>
        <a:xfrm>
          <a:off x="2983631" y="3167915"/>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CL" sz="3100" kern="1200" dirty="0" smtClean="0"/>
            <a:t>MER Escobar</a:t>
          </a:r>
          <a:endParaRPr lang="es-CL" sz="3100" kern="1200" dirty="0"/>
        </a:p>
      </dsp:txBody>
      <dsp:txXfrm>
        <a:off x="2983631" y="3167915"/>
        <a:ext cx="2262336" cy="13574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1220D43-D0B1-4249-8033-CB428F49D3B4}" type="datetimeFigureOut">
              <a:rPr lang="es-CL" smtClean="0"/>
              <a:pPr/>
              <a:t>31-07-2019</a:t>
            </a:fld>
            <a:endParaRPr lang="es-CL"/>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L"/>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7FCCB38-C495-401D-81C8-1501670808C3}"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5" name="4 Marcador de pie de página"/>
          <p:cNvSpPr>
            <a:spLocks noGrp="1"/>
          </p:cNvSpPr>
          <p:nvPr>
            <p:ph type="ftr" sz="quarter" idx="11"/>
          </p:nvPr>
        </p:nvSpPr>
        <p:spPr/>
        <p:txBody>
          <a:bodyPr/>
          <a:lstStyle>
            <a:extLst/>
          </a:lstStyle>
          <a:p>
            <a:endParaRPr lang="es-CL"/>
          </a:p>
        </p:txBody>
      </p:sp>
      <p:sp>
        <p:nvSpPr>
          <p:cNvPr id="6" name="5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8" name="7 Marcador de pie de página"/>
          <p:cNvSpPr>
            <a:spLocks noGrp="1"/>
          </p:cNvSpPr>
          <p:nvPr>
            <p:ph type="ftr" sz="quarter" idx="11"/>
          </p:nvPr>
        </p:nvSpPr>
        <p:spPr/>
        <p:txBody>
          <a:bodyPr/>
          <a:lstStyle>
            <a:extLst/>
          </a:lstStyle>
          <a:p>
            <a:endParaRPr lang="es-CL"/>
          </a:p>
        </p:txBody>
      </p:sp>
      <p:sp>
        <p:nvSpPr>
          <p:cNvPr id="9" name="8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4" name="3 Marcador de pie de página"/>
          <p:cNvSpPr>
            <a:spLocks noGrp="1"/>
          </p:cNvSpPr>
          <p:nvPr>
            <p:ph type="ftr" sz="quarter" idx="11"/>
          </p:nvPr>
        </p:nvSpPr>
        <p:spPr/>
        <p:txBody>
          <a:bodyPr/>
          <a:lstStyle>
            <a:extLst/>
          </a:lstStyle>
          <a:p>
            <a:endParaRPr lang="es-CL"/>
          </a:p>
        </p:txBody>
      </p:sp>
      <p:sp>
        <p:nvSpPr>
          <p:cNvPr id="5" name="4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1220D43-D0B1-4249-8033-CB428F49D3B4}" type="datetimeFigureOut">
              <a:rPr lang="es-CL" smtClean="0"/>
              <a:pPr/>
              <a:t>31-07-2019</a:t>
            </a:fld>
            <a:endParaRPr lang="es-CL"/>
          </a:p>
        </p:txBody>
      </p:sp>
      <p:sp>
        <p:nvSpPr>
          <p:cNvPr id="3" name="2 Marcador de pie de página"/>
          <p:cNvSpPr>
            <a:spLocks noGrp="1"/>
          </p:cNvSpPr>
          <p:nvPr>
            <p:ph type="ftr" sz="quarter" idx="11"/>
          </p:nvPr>
        </p:nvSpPr>
        <p:spPr/>
        <p:txBody>
          <a:bodyPr/>
          <a:lstStyle>
            <a:extLst/>
          </a:lstStyle>
          <a:p>
            <a:endParaRPr lang="es-CL"/>
          </a:p>
        </p:txBody>
      </p:sp>
      <p:sp>
        <p:nvSpPr>
          <p:cNvPr id="4" name="3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1220D43-D0B1-4249-8033-CB428F49D3B4}" type="datetimeFigureOut">
              <a:rPr lang="es-CL" smtClean="0"/>
              <a:pPr/>
              <a:t>31-07-2019</a:t>
            </a:fld>
            <a:endParaRPr lang="es-CL"/>
          </a:p>
        </p:txBody>
      </p:sp>
      <p:sp>
        <p:nvSpPr>
          <p:cNvPr id="6" name="5 Marcador de pie de página"/>
          <p:cNvSpPr>
            <a:spLocks noGrp="1"/>
          </p:cNvSpPr>
          <p:nvPr>
            <p:ph type="ftr" sz="quarter" idx="11"/>
          </p:nvPr>
        </p:nvSpPr>
        <p:spPr/>
        <p:txBody>
          <a:bodyPr/>
          <a:lstStyle>
            <a:extLst/>
          </a:lstStyle>
          <a:p>
            <a:endParaRPr lang="es-CL"/>
          </a:p>
        </p:txBody>
      </p:sp>
      <p:sp>
        <p:nvSpPr>
          <p:cNvPr id="7" name="6 Marcador de número de diapositiva"/>
          <p:cNvSpPr>
            <a:spLocks noGrp="1"/>
          </p:cNvSpPr>
          <p:nvPr>
            <p:ph type="sldNum" sz="quarter" idx="12"/>
          </p:nvPr>
        </p:nvSpPr>
        <p:spPr/>
        <p:txBody>
          <a:bodyPr/>
          <a:lstStyle>
            <a:extLst/>
          </a:lstStyle>
          <a:p>
            <a:fld id="{E7FCCB38-C495-401D-81C8-1501670808C3}"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1220D43-D0B1-4249-8033-CB428F49D3B4}" type="datetimeFigureOut">
              <a:rPr lang="es-CL" smtClean="0"/>
              <a:pPr/>
              <a:t>31-07-2019</a:t>
            </a:fld>
            <a:endParaRPr lang="es-CL"/>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L"/>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7FCCB38-C495-401D-81C8-1501670808C3}" type="slidenum">
              <a:rPr lang="es-CL" smtClean="0"/>
              <a:pPr/>
              <a:t>‹Nº›</a:t>
            </a:fld>
            <a:endParaRPr lang="es-CL"/>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220D43-D0B1-4249-8033-CB428F49D3B4}" type="datetimeFigureOut">
              <a:rPr lang="es-CL" smtClean="0"/>
              <a:pPr/>
              <a:t>31-07-2019</a:t>
            </a:fld>
            <a:endParaRPr lang="es-CL"/>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L"/>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FCCB38-C495-401D-81C8-1501670808C3}"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ducacion.ugr.es/pages/investigacion-posgrado-y-transferencia/grupos-de-investigacioien/%21" TargetMode="External"/><Relationship Id="rId2" Type="http://schemas.openxmlformats.org/officeDocument/2006/relationships/hyperlink" Target="http://funes.uniandes.edu.co/6060/1/GavarreteAplicacionALME2014.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masteres.ugr.es/didacticamatematica/pages/investigacion/lineas_investigac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asteres.ugr.es/didacticamatematica/pages/investigacion/lineas_investigac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asteres.ugr.es/didacticamatematica/pages/investigacion/lineas_investigac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masteres.ugr.es/didacticamatematica/pages/investigacion/lineas_investigac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asteres.ugr.es/didacticamatematica/pages/investigacion/lineas_investigac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L" dirty="0" smtClean="0"/>
              <a:t>Líneas de Investigación en Didáctica de la Matemática en la Universidad de Granada</a:t>
            </a:r>
            <a:endParaRPr lang="es-CL" dirty="0"/>
          </a:p>
        </p:txBody>
      </p:sp>
      <p:sp>
        <p:nvSpPr>
          <p:cNvPr id="3" name="2 Subtítulo"/>
          <p:cNvSpPr>
            <a:spLocks noGrp="1"/>
          </p:cNvSpPr>
          <p:nvPr>
            <p:ph type="subTitle" idx="1"/>
          </p:nvPr>
        </p:nvSpPr>
        <p:spPr/>
        <p:txBody>
          <a:bodyPr>
            <a:normAutofit fontScale="92500" lnSpcReduction="20000"/>
          </a:bodyPr>
          <a:lstStyle/>
          <a:p>
            <a:r>
              <a:rPr lang="es-CL" dirty="0" smtClean="0"/>
              <a:t>María Eugenia Reyes</a:t>
            </a:r>
          </a:p>
          <a:p>
            <a:r>
              <a:rPr lang="es-CL" dirty="0" smtClean="0"/>
              <a:t>Red de maestros</a:t>
            </a:r>
          </a:p>
          <a:p>
            <a:r>
              <a:rPr lang="es-CL" dirty="0" smtClean="0"/>
              <a:t>www.ugr.es</a:t>
            </a:r>
            <a:endParaRPr lang="es-C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smtClean="0"/>
              <a:t>En 1985 se propuso la </a:t>
            </a:r>
            <a:r>
              <a:rPr lang="es-CL" dirty="0" err="1" smtClean="0"/>
              <a:t>Etnomatemática</a:t>
            </a:r>
            <a:r>
              <a:rPr lang="es-CL" dirty="0" smtClean="0"/>
              <a:t> como un planteamiento teórico que considera la historia de las matemáticas y también las cuestiones sociales, culturales, políticas, conceptuales, cognitivas, epistemológicas y educativas.</a:t>
            </a:r>
            <a:endParaRPr lang="es-CL" dirty="0"/>
          </a:p>
        </p:txBody>
      </p:sp>
      <p:sp>
        <p:nvSpPr>
          <p:cNvPr id="2" name="1 Título"/>
          <p:cNvSpPr>
            <a:spLocks noGrp="1"/>
          </p:cNvSpPr>
          <p:nvPr>
            <p:ph type="title"/>
          </p:nvPr>
        </p:nvSpPr>
        <p:spPr/>
        <p:txBody>
          <a:bodyPr/>
          <a:lstStyle/>
          <a:p>
            <a:r>
              <a:rPr lang="es-CL" dirty="0" err="1" smtClean="0"/>
              <a:t>Ubiratam</a:t>
            </a:r>
            <a:r>
              <a:rPr lang="es-CL" dirty="0" smtClean="0"/>
              <a:t> Ambrosio</a:t>
            </a:r>
            <a:endParaRPr lang="es-C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En 1985 se propuso la </a:t>
            </a:r>
            <a:r>
              <a:rPr lang="es-CL" dirty="0" err="1" smtClean="0"/>
              <a:t>Etnomatemática</a:t>
            </a:r>
            <a:r>
              <a:rPr lang="es-CL" dirty="0" smtClean="0"/>
              <a:t> como un planteamiento teórico que considera la historia de las matemáticas y también las cuestiones sociales, culturales, políticas, conceptuales, cognitivas, epistemológicas y educativas. A partir de este año se fundó el </a:t>
            </a:r>
            <a:r>
              <a:rPr lang="es-CL" dirty="0" err="1" smtClean="0"/>
              <a:t>ISGEm</a:t>
            </a:r>
            <a:r>
              <a:rPr lang="es-CL" dirty="0" smtClean="0"/>
              <a:t> (International </a:t>
            </a:r>
            <a:r>
              <a:rPr lang="es-CL" dirty="0" err="1" smtClean="0"/>
              <a:t>Group</a:t>
            </a:r>
            <a:r>
              <a:rPr lang="es-CL" dirty="0" smtClean="0"/>
              <a:t> </a:t>
            </a:r>
            <a:r>
              <a:rPr lang="es-CL" dirty="0" err="1" smtClean="0"/>
              <a:t>on</a:t>
            </a:r>
            <a:r>
              <a:rPr lang="es-CL" dirty="0" smtClean="0"/>
              <a:t> </a:t>
            </a:r>
            <a:r>
              <a:rPr lang="es-CL" dirty="0" err="1" smtClean="0"/>
              <a:t>Ethnomathematics</a:t>
            </a:r>
            <a:r>
              <a:rPr lang="es-CL" dirty="0" smtClean="0"/>
              <a:t>) y en 1998 se realizó en la Universidad de </a:t>
            </a:r>
            <a:r>
              <a:rPr lang="es-CL" dirty="0" err="1" smtClean="0"/>
              <a:t>GranadaEspaña</a:t>
            </a:r>
            <a:r>
              <a:rPr lang="es-CL" dirty="0" smtClean="0"/>
              <a:t> el Primer Congreso Internacional de </a:t>
            </a:r>
            <a:r>
              <a:rPr lang="es-CL" dirty="0" err="1" smtClean="0"/>
              <a:t>Etnomatemáticas</a:t>
            </a:r>
            <a:r>
              <a:rPr lang="es-CL" dirty="0" smtClean="0"/>
              <a:t> </a:t>
            </a:r>
            <a:endParaRPr lang="es-CL" dirty="0"/>
          </a:p>
        </p:txBody>
      </p:sp>
      <p:sp>
        <p:nvSpPr>
          <p:cNvPr id="2" name="1 Título"/>
          <p:cNvSpPr>
            <a:spLocks noGrp="1"/>
          </p:cNvSpPr>
          <p:nvPr>
            <p:ph type="title"/>
          </p:nvPr>
        </p:nvSpPr>
        <p:spPr/>
        <p:txBody>
          <a:bodyPr/>
          <a:lstStyle/>
          <a:p>
            <a:r>
              <a:rPr lang="es-CL" dirty="0" smtClean="0"/>
              <a:t>María Luisa Oliveras</a:t>
            </a:r>
            <a:endParaRPr lang="es-C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smtClean="0"/>
              <a:t>Uno de ellos es la Red Latinoamericana de </a:t>
            </a:r>
            <a:r>
              <a:rPr lang="es-CL" dirty="0" err="1" smtClean="0"/>
              <a:t>Etnomatemática</a:t>
            </a:r>
            <a:r>
              <a:rPr lang="es-CL" dirty="0"/>
              <a:t> </a:t>
            </a:r>
            <a:r>
              <a:rPr lang="es-CL" dirty="0" smtClean="0"/>
              <a:t>RELAET bajo la coordinación del capítulo Chile estoy yo.</a:t>
            </a:r>
          </a:p>
          <a:p>
            <a:r>
              <a:rPr lang="es-CL" dirty="0" smtClean="0"/>
              <a:t> </a:t>
            </a:r>
            <a:r>
              <a:rPr lang="es-CL" dirty="0" err="1" smtClean="0"/>
              <a:t>NASGEm</a:t>
            </a:r>
            <a:r>
              <a:rPr lang="es-CL" dirty="0" smtClean="0"/>
              <a:t> (North American </a:t>
            </a:r>
            <a:r>
              <a:rPr lang="es-CL" dirty="0" err="1" smtClean="0"/>
              <a:t>chapter</a:t>
            </a:r>
            <a:r>
              <a:rPr lang="es-CL" dirty="0" smtClean="0"/>
              <a:t> of </a:t>
            </a:r>
            <a:r>
              <a:rPr lang="es-CL" dirty="0" err="1" smtClean="0"/>
              <a:t>ISGEm</a:t>
            </a:r>
            <a:r>
              <a:rPr lang="es-CL" dirty="0" smtClean="0"/>
              <a:t>), que se encarga, desde el año 2006, de promover y difundir en la revista </a:t>
            </a:r>
            <a:r>
              <a:rPr lang="es-CL" dirty="0" err="1" smtClean="0"/>
              <a:t>Journal</a:t>
            </a:r>
            <a:r>
              <a:rPr lang="es-CL" dirty="0" smtClean="0"/>
              <a:t> of </a:t>
            </a:r>
            <a:r>
              <a:rPr lang="es-CL" dirty="0" err="1" smtClean="0"/>
              <a:t>Mathematics</a:t>
            </a:r>
            <a:r>
              <a:rPr lang="es-CL" dirty="0" smtClean="0"/>
              <a:t> and </a:t>
            </a:r>
            <a:r>
              <a:rPr lang="es-CL" dirty="0" err="1" smtClean="0"/>
              <a:t>Culture</a:t>
            </a:r>
            <a:r>
              <a:rPr lang="es-CL" dirty="0" smtClean="0"/>
              <a:t>.</a:t>
            </a:r>
            <a:endParaRPr lang="es-CL" dirty="0"/>
          </a:p>
        </p:txBody>
      </p:sp>
      <p:sp>
        <p:nvSpPr>
          <p:cNvPr id="2" name="1 Título"/>
          <p:cNvSpPr>
            <a:spLocks noGrp="1"/>
          </p:cNvSpPr>
          <p:nvPr>
            <p:ph type="title"/>
          </p:nvPr>
        </p:nvSpPr>
        <p:spPr/>
        <p:txBody>
          <a:bodyPr>
            <a:normAutofit fontScale="90000"/>
          </a:bodyPr>
          <a:lstStyle/>
          <a:p>
            <a:r>
              <a:rPr lang="es-CL" dirty="0" smtClean="0"/>
              <a:t>Redes enfocadas a </a:t>
            </a:r>
            <a:r>
              <a:rPr lang="es-CL" dirty="0" err="1" smtClean="0"/>
              <a:t>Etnomatemática</a:t>
            </a:r>
            <a:endParaRPr lang="es-C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CL" dirty="0"/>
              <a:t>S</a:t>
            </a:r>
            <a:r>
              <a:rPr lang="es-CL" dirty="0" smtClean="0"/>
              <a:t>e han celebrado cada cuatro años otros Congresos Internacionales de </a:t>
            </a:r>
            <a:r>
              <a:rPr lang="es-CL" dirty="0" err="1" smtClean="0"/>
              <a:t>Etnomatemáticas</a:t>
            </a:r>
            <a:r>
              <a:rPr lang="es-CL" dirty="0" smtClean="0"/>
              <a:t> en diferentes partes del mundo: Brasil (ICEm2, en el 2002); Nueva Zelanda (ICEm3, en el 2006), Estados Unidos (ICEm4, en el 2010)   celebrará el ICEm5 en Maputo, Mozambique, 2014, , Medellín , Colombia ICEm6, 2018 y el próximo en Papúa Nueva Guinea, 2022.</a:t>
            </a:r>
          </a:p>
          <a:p>
            <a:r>
              <a:rPr lang="es-CL" dirty="0"/>
              <a:t> </a:t>
            </a:r>
            <a:r>
              <a:rPr lang="es-CL" dirty="0" err="1" smtClean="0"/>
              <a:t>Elem</a:t>
            </a:r>
            <a:r>
              <a:rPr lang="es-CL" dirty="0" smtClean="0"/>
              <a:t> 1 en Guatemala en la Universidad del valle en Sololá 2016  y próximamente  en septiembre del 2019 el </a:t>
            </a:r>
            <a:r>
              <a:rPr lang="es-CL" dirty="0" err="1" smtClean="0"/>
              <a:t>Elem</a:t>
            </a:r>
            <a:r>
              <a:rPr lang="es-CL" dirty="0" smtClean="0"/>
              <a:t> 2 en Costa Rica en la Universidad Nacional de Costa Rica.</a:t>
            </a:r>
            <a:endParaRPr lang="es-CL" dirty="0"/>
          </a:p>
        </p:txBody>
      </p:sp>
      <p:sp>
        <p:nvSpPr>
          <p:cNvPr id="2" name="1 Título"/>
          <p:cNvSpPr>
            <a:spLocks noGrp="1"/>
          </p:cNvSpPr>
          <p:nvPr>
            <p:ph type="title"/>
          </p:nvPr>
        </p:nvSpPr>
        <p:spPr/>
        <p:txBody>
          <a:bodyPr>
            <a:normAutofit fontScale="90000"/>
          </a:bodyPr>
          <a:lstStyle/>
          <a:p>
            <a:r>
              <a:rPr lang="es-CL" dirty="0" smtClean="0"/>
              <a:t>Congresos Internacionales de </a:t>
            </a:r>
            <a:r>
              <a:rPr lang="es-CL" dirty="0" err="1" smtClean="0"/>
              <a:t>Etnomatemáticas</a:t>
            </a: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normAutofit fontScale="90000"/>
          </a:bodyPr>
          <a:lstStyle/>
          <a:p>
            <a:r>
              <a:rPr lang="es-CL" dirty="0" smtClean="0"/>
              <a:t> Investigadores de </a:t>
            </a:r>
            <a:r>
              <a:rPr lang="es-CL" dirty="0" err="1" smtClean="0"/>
              <a:t>Etnomatemáticas</a:t>
            </a:r>
            <a:r>
              <a:rPr lang="es-CL" dirty="0" smtClean="0"/>
              <a:t> en Chile</a:t>
            </a:r>
            <a:endParaRPr lang="es-C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23528" y="1295896"/>
          <a:ext cx="8208912" cy="5307052"/>
        </p:xfrm>
        <a:graphic>
          <a:graphicData uri="http://schemas.openxmlformats.org/drawingml/2006/table">
            <a:tbl>
              <a:tblPr firstRow="1" bandRow="1">
                <a:tableStyleId>{5C22544A-7EE6-4342-B048-85BDC9FD1C3A}</a:tableStyleId>
              </a:tblPr>
              <a:tblGrid>
                <a:gridCol w="3009987"/>
                <a:gridCol w="2441319"/>
                <a:gridCol w="2757606"/>
              </a:tblGrid>
              <a:tr h="1355365">
                <a:tc>
                  <a:txBody>
                    <a:bodyPr/>
                    <a:lstStyle/>
                    <a:p>
                      <a:r>
                        <a:rPr lang="es-CL" dirty="0" smtClean="0"/>
                        <a:t>FQM306</a:t>
                      </a:r>
                      <a:endParaRPr lang="es-CL" dirty="0"/>
                    </a:p>
                  </a:txBody>
                  <a:tcPr/>
                </a:tc>
                <a:tc>
                  <a:txBody>
                    <a:bodyPr/>
                    <a:lstStyle/>
                    <a:p>
                      <a:r>
                        <a:rPr lang="es-CL" dirty="0" smtClean="0"/>
                        <a:t>Aprendizaje y Enseñanza de la Estadística</a:t>
                      </a:r>
                      <a:endParaRPr lang="es-CL" dirty="0"/>
                    </a:p>
                  </a:txBody>
                  <a:tcPr/>
                </a:tc>
                <a:tc>
                  <a:txBody>
                    <a:bodyPr/>
                    <a:lstStyle/>
                    <a:p>
                      <a:r>
                        <a:rPr lang="es-CL" dirty="0" smtClean="0"/>
                        <a:t>Angustias Vallecillos Jiménez</a:t>
                      </a:r>
                      <a:endParaRPr lang="es-CL" dirty="0"/>
                    </a:p>
                  </a:txBody>
                  <a:tcPr/>
                </a:tc>
              </a:tr>
              <a:tr h="934167">
                <a:tc>
                  <a:txBody>
                    <a:bodyPr/>
                    <a:lstStyle/>
                    <a:p>
                      <a:r>
                        <a:rPr lang="es-CL" dirty="0" smtClean="0"/>
                        <a:t>FQM193</a:t>
                      </a:r>
                      <a:endParaRPr lang="es-CL" dirty="0"/>
                    </a:p>
                  </a:txBody>
                  <a:tcPr/>
                </a:tc>
                <a:tc>
                  <a:txBody>
                    <a:bodyPr/>
                    <a:lstStyle/>
                    <a:p>
                      <a:r>
                        <a:rPr lang="es-CL" dirty="0" smtClean="0"/>
                        <a:t>Pensamiento Numérico. </a:t>
                      </a:r>
                      <a:endParaRPr lang="es-CL" dirty="0"/>
                    </a:p>
                  </a:txBody>
                  <a:tcPr/>
                </a:tc>
                <a:tc>
                  <a:txBody>
                    <a:bodyPr/>
                    <a:lstStyle/>
                    <a:p>
                      <a:r>
                        <a:rPr lang="es-CL" dirty="0" smtClean="0"/>
                        <a:t>Luis Rico Romero</a:t>
                      </a:r>
                      <a:endParaRPr lang="es-CL" dirty="0"/>
                    </a:p>
                  </a:txBody>
                  <a:tcPr/>
                </a:tc>
              </a:tr>
              <a:tr h="1441284">
                <a:tc>
                  <a:txBody>
                    <a:bodyPr/>
                    <a:lstStyle/>
                    <a:p>
                      <a:r>
                        <a:rPr lang="es-CL" dirty="0" smtClean="0"/>
                        <a:t>FQM126</a:t>
                      </a:r>
                      <a:endParaRPr lang="es-CL" dirty="0"/>
                    </a:p>
                  </a:txBody>
                  <a:tcPr/>
                </a:tc>
                <a:tc>
                  <a:txBody>
                    <a:bodyPr/>
                    <a:lstStyle/>
                    <a:p>
                      <a:pPr algn="l"/>
                      <a:r>
                        <a:rPr lang="es-CL" dirty="0" smtClean="0"/>
                        <a:t>Teoría de la Educación Matemática y Educación Estadística</a:t>
                      </a:r>
                      <a:endParaRPr lang="es-CL" dirty="0"/>
                    </a:p>
                  </a:txBody>
                  <a:tcPr/>
                </a:tc>
                <a:tc>
                  <a:txBody>
                    <a:bodyPr/>
                    <a:lstStyle/>
                    <a:p>
                      <a:r>
                        <a:rPr lang="es-CL" dirty="0" smtClean="0"/>
                        <a:t>Carmen Batanero Bernabéu</a:t>
                      </a:r>
                      <a:endParaRPr lang="es-CL" dirty="0"/>
                    </a:p>
                  </a:txBody>
                  <a:tcPr/>
                </a:tc>
              </a:tr>
              <a:tr h="1171043">
                <a:tc>
                  <a:txBody>
                    <a:bodyPr/>
                    <a:lstStyle/>
                    <a:p>
                      <a:r>
                        <a:rPr lang="es-CL" dirty="0" smtClean="0"/>
                        <a:t>HUM502</a:t>
                      </a:r>
                      <a:endParaRPr lang="es-CL" dirty="0"/>
                    </a:p>
                  </a:txBody>
                  <a:tcPr/>
                </a:tc>
                <a:tc>
                  <a:txBody>
                    <a:bodyPr/>
                    <a:lstStyle/>
                    <a:p>
                      <a:pPr algn="l"/>
                      <a:r>
                        <a:rPr lang="es-CL" dirty="0" err="1" smtClean="0"/>
                        <a:t>Etnomatemáticas</a:t>
                      </a:r>
                      <a:r>
                        <a:rPr lang="es-CL" dirty="0" smtClean="0"/>
                        <a:t>, Formación de Profesores y Didáctica</a:t>
                      </a:r>
                      <a:endParaRPr lang="es-CL" dirty="0"/>
                    </a:p>
                  </a:txBody>
                  <a:tcPr/>
                </a:tc>
                <a:tc>
                  <a:txBody>
                    <a:bodyPr/>
                    <a:lstStyle/>
                    <a:p>
                      <a:r>
                        <a:rPr lang="es-CL" dirty="0" smtClean="0"/>
                        <a:t>María Luisa Oliveras Contreras</a:t>
                      </a:r>
                      <a:endParaRPr lang="es-CL" dirty="0"/>
                    </a:p>
                  </a:txBody>
                  <a:tcPr/>
                </a:tc>
              </a:tr>
              <a:tr h="360321">
                <a:tc>
                  <a:txBody>
                    <a:bodyPr/>
                    <a:lstStyle/>
                    <a:p>
                      <a:endParaRPr lang="es-CL" dirty="0"/>
                    </a:p>
                  </a:txBody>
                  <a:tcPr/>
                </a:tc>
                <a:tc>
                  <a:txBody>
                    <a:bodyPr/>
                    <a:lstStyle/>
                    <a:p>
                      <a:pPr algn="l"/>
                      <a:endParaRPr lang="es-CL" dirty="0"/>
                    </a:p>
                  </a:txBody>
                  <a:tcPr/>
                </a:tc>
                <a:tc>
                  <a:txBody>
                    <a:bodyPr/>
                    <a:lstStyle/>
                    <a:p>
                      <a:endParaRPr lang="es-CL" dirty="0"/>
                    </a:p>
                  </a:txBody>
                  <a:tcPr/>
                </a:tc>
              </a:tr>
            </a:tbl>
          </a:graphicData>
        </a:graphic>
      </p:graphicFrame>
      <p:sp>
        <p:nvSpPr>
          <p:cNvPr id="3" name="2 Título"/>
          <p:cNvSpPr>
            <a:spLocks noGrp="1"/>
          </p:cNvSpPr>
          <p:nvPr>
            <p:ph type="title"/>
          </p:nvPr>
        </p:nvSpPr>
        <p:spPr/>
        <p:txBody>
          <a:bodyPr>
            <a:normAutofit/>
          </a:bodyPr>
          <a:lstStyle/>
          <a:p>
            <a:r>
              <a:rPr lang="es-CL" sz="3100" dirty="0" smtClean="0"/>
              <a:t>Grupos de Investigación en Didáctica de la Matemática </a:t>
            </a:r>
            <a:endParaRPr lang="es-CL" sz="3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hlinkClick r:id="rId2"/>
              </a:rPr>
              <a:t>http</a:t>
            </a:r>
            <a:r>
              <a:rPr lang="es-CL" dirty="0" smtClean="0">
                <a:hlinkClick r:id="rId2"/>
              </a:rPr>
              <a:t>://funes.uniandes.edu.co/6060/1/GavarreteAplicacionALME2014.pdf</a:t>
            </a:r>
            <a:endParaRPr lang="es-CL" dirty="0" smtClean="0"/>
          </a:p>
          <a:p>
            <a:endParaRPr lang="es-CL" dirty="0" smtClean="0"/>
          </a:p>
          <a:p>
            <a:r>
              <a:rPr lang="es-CL" dirty="0" smtClean="0">
                <a:hlinkClick r:id="rId3"/>
              </a:rPr>
              <a:t>https</a:t>
            </a:r>
            <a:r>
              <a:rPr lang="es-CL" dirty="0" smtClean="0">
                <a:hlinkClick r:id="rId3"/>
              </a:rPr>
              <a:t>://educacion.ugr.es/pages/investigacion-posgrado-y-transferencia/grupos-de-investigacioien/%21</a:t>
            </a:r>
            <a:endParaRPr lang="es-CL" dirty="0"/>
          </a:p>
        </p:txBody>
      </p:sp>
      <p:sp>
        <p:nvSpPr>
          <p:cNvPr id="3" name="2 Título"/>
          <p:cNvSpPr>
            <a:spLocks noGrp="1"/>
          </p:cNvSpPr>
          <p:nvPr>
            <p:ph type="title"/>
          </p:nvPr>
        </p:nvSpPr>
        <p:spPr/>
        <p:txBody>
          <a:bodyPr/>
          <a:lstStyle/>
          <a:p>
            <a:r>
              <a:rPr lang="es-CL" dirty="0" smtClean="0"/>
              <a:t>Bibliografía</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normAutofit fontScale="90000"/>
          </a:bodyPr>
          <a:lstStyle/>
          <a:p>
            <a:r>
              <a:rPr lang="es-CL" dirty="0" smtClean="0"/>
              <a:t>Líneas de Investigación en Didáctica de la Matemática</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CL" dirty="0"/>
              <a:t>Se desarrolla esta línea de indagación y estudio dentro de la Educación Matemática sobre los fenómenos de enseñanza, aprendizaje y utilización de conceptos numéricos, tanto en el medio escolar como social. El campo general en el que se desenvuelve la investigación en Pensamiento Numérico comprende el estudio de los diferentes sistemas cognitivos y culturales con que los seres humanos asignan y comparten significado utilizando diferentes estructuras numéricas.</a:t>
            </a:r>
          </a:p>
        </p:txBody>
      </p:sp>
      <p:sp>
        <p:nvSpPr>
          <p:cNvPr id="2" name="1 Título"/>
          <p:cNvSpPr>
            <a:spLocks noGrp="1"/>
          </p:cNvSpPr>
          <p:nvPr>
            <p:ph type="title"/>
          </p:nvPr>
        </p:nvSpPr>
        <p:spPr/>
        <p:txBody>
          <a:bodyPr>
            <a:normAutofit fontScale="90000"/>
          </a:bodyPr>
          <a:lstStyle/>
          <a:p>
            <a:r>
              <a:rPr lang="es-CL" dirty="0" smtClean="0">
                <a:hlinkClick r:id="rId2"/>
              </a:rPr>
              <a:t>Didáctica de la Matemática: Pensamiento Numérico</a:t>
            </a:r>
            <a:r>
              <a:rPr lang="es-CL" dirty="0" smtClean="0"/>
              <a:t/>
            </a:r>
            <a:br>
              <a:rPr lang="es-CL" dirty="0" smtClean="0"/>
            </a:b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CL" dirty="0"/>
              <a:t>Desarrollo y aplicación del enfoque ontológico y semiótico de la cognición e instrucción matemática en distintas áreas de contenido matemático en diferentes niveles educativos. En particular se desarrollan investigaciones centradas en: </a:t>
            </a:r>
            <a:endParaRPr lang="es-CL" dirty="0" smtClean="0"/>
          </a:p>
          <a:p>
            <a:r>
              <a:rPr lang="es-CL" dirty="0" smtClean="0"/>
              <a:t>a</a:t>
            </a:r>
            <a:r>
              <a:rPr lang="es-CL" dirty="0"/>
              <a:t>) la caracterización de significados institucionales y personales de los objetos matemáticos</a:t>
            </a:r>
            <a:r>
              <a:rPr lang="es-CL" dirty="0" smtClean="0"/>
              <a:t>;</a:t>
            </a:r>
          </a:p>
          <a:p>
            <a:r>
              <a:rPr lang="es-CL" dirty="0" smtClean="0"/>
              <a:t> </a:t>
            </a:r>
            <a:r>
              <a:rPr lang="es-CL" dirty="0"/>
              <a:t>b) estudio de la interacción entre significados institucionales y personales en contextos </a:t>
            </a:r>
            <a:r>
              <a:rPr lang="es-CL" dirty="0" err="1"/>
              <a:t>instruccionales</a:t>
            </a:r>
            <a:r>
              <a:rPr lang="es-CL" dirty="0"/>
              <a:t>; </a:t>
            </a:r>
            <a:endParaRPr lang="es-CL" dirty="0" smtClean="0"/>
          </a:p>
          <a:p>
            <a:r>
              <a:rPr lang="es-CL" dirty="0" smtClean="0"/>
              <a:t>c</a:t>
            </a:r>
            <a:r>
              <a:rPr lang="es-CL" dirty="0"/>
              <a:t>) desarrollo y aplicación de criterios de idoneidad didáctica de procesos de estudio matemático. Aplicación al campo de la formación de profesores de matemáticas.</a:t>
            </a:r>
          </a:p>
        </p:txBody>
      </p:sp>
      <p:sp>
        <p:nvSpPr>
          <p:cNvPr id="2" name="1 Título"/>
          <p:cNvSpPr>
            <a:spLocks noGrp="1"/>
          </p:cNvSpPr>
          <p:nvPr>
            <p:ph type="title"/>
          </p:nvPr>
        </p:nvSpPr>
        <p:spPr/>
        <p:txBody>
          <a:bodyPr>
            <a:normAutofit fontScale="90000"/>
          </a:bodyPr>
          <a:lstStyle/>
          <a:p>
            <a:r>
              <a:rPr lang="es-CL" dirty="0" smtClean="0">
                <a:hlinkClick r:id="rId2"/>
              </a:rPr>
              <a:t>Teoría y Métodos de Investigación en Educación Matemática</a:t>
            </a: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Análisis y diseño de investigaciones educativas en las áreas de estadística, probabilidad y combinatoria. Formación estadística de profesores de primaria y secundaria. Asesoramiento didáctico específico para profesores de universidad y psicopedagogos.</a:t>
            </a:r>
          </a:p>
        </p:txBody>
      </p:sp>
      <p:sp>
        <p:nvSpPr>
          <p:cNvPr id="2" name="1 Título"/>
          <p:cNvSpPr>
            <a:spLocks noGrp="1"/>
          </p:cNvSpPr>
          <p:nvPr>
            <p:ph type="title"/>
          </p:nvPr>
        </p:nvSpPr>
        <p:spPr/>
        <p:txBody>
          <a:bodyPr>
            <a:normAutofit fontScale="90000"/>
          </a:bodyPr>
          <a:lstStyle/>
          <a:p>
            <a:r>
              <a:rPr lang="es-CL" dirty="0" smtClean="0">
                <a:hlinkClick r:id="rId2"/>
              </a:rPr>
              <a:t>Didáctica de la Probabilidad y Estadística</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L" dirty="0"/>
              <a:t>Esta línea de investigación parte de la consideración del currículo como un plan de actuación que se define cuando se establecen los cuatro elementos básico: Objetivos, Contenidos, Metodología y </a:t>
            </a:r>
            <a:r>
              <a:rPr lang="es-CL" dirty="0" smtClean="0"/>
              <a:t>Evaluación.</a:t>
            </a:r>
          </a:p>
          <a:p>
            <a:r>
              <a:rPr lang="es-CL" dirty="0" smtClean="0"/>
              <a:t> Estos </a:t>
            </a:r>
            <a:r>
              <a:rPr lang="es-CL" dirty="0"/>
              <a:t>cuatro elementos son definidos y estructurados en torno a la idea de Organizadores del Currículo (Historia de la Matemática, Fenomenología, Sistemas de Representación). </a:t>
            </a:r>
            <a:endParaRPr lang="es-CL" dirty="0" smtClean="0"/>
          </a:p>
          <a:p>
            <a:r>
              <a:rPr lang="es-CL" dirty="0" smtClean="0"/>
              <a:t>Los </a:t>
            </a:r>
            <a:r>
              <a:rPr lang="es-CL" dirty="0"/>
              <a:t>organizadores del Currículo constituyen campos de investigación que orientan el diseño, el desarrollo y la evaluación del currículo de matemáticas.</a:t>
            </a:r>
          </a:p>
        </p:txBody>
      </p:sp>
      <p:sp>
        <p:nvSpPr>
          <p:cNvPr id="2" name="1 Título"/>
          <p:cNvSpPr>
            <a:spLocks noGrp="1"/>
          </p:cNvSpPr>
          <p:nvPr>
            <p:ph type="title"/>
          </p:nvPr>
        </p:nvSpPr>
        <p:spPr/>
        <p:txBody>
          <a:bodyPr>
            <a:normAutofit fontScale="90000"/>
          </a:bodyPr>
          <a:lstStyle/>
          <a:p>
            <a:r>
              <a:rPr lang="es-CL" dirty="0" smtClean="0">
                <a:hlinkClick r:id="rId2"/>
              </a:rPr>
              <a:t>Diseño, desarrollo y evaluación del currículo</a:t>
            </a: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r>
              <a:rPr lang="es-CL" dirty="0"/>
              <a:t>Caracterización del profesor de matemáticas, conocimiento profesional, desarrollo. Paradigmas y líneas de investigación en Didáctica de la Matemática sobre desarrollo y conocimiento profesional del profesor. </a:t>
            </a:r>
            <a:endParaRPr lang="es-CL" dirty="0" smtClean="0"/>
          </a:p>
          <a:p>
            <a:endParaRPr lang="es-CL" dirty="0" smtClean="0"/>
          </a:p>
          <a:p>
            <a:r>
              <a:rPr lang="es-CL" dirty="0" smtClean="0"/>
              <a:t>Creencias </a:t>
            </a:r>
            <a:r>
              <a:rPr lang="es-CL" dirty="0"/>
              <a:t>y concepciones del profesor de matemáticas sobre las matemáticas y su tarea profesional. La tarea del profesor de matemáticas, métodos de enseñanzas de las matemáticas. La formación matemática y didáctica del profesor de educación primaria</a:t>
            </a:r>
            <a:r>
              <a:rPr lang="es-CL" dirty="0" smtClean="0"/>
              <a:t>.</a:t>
            </a:r>
          </a:p>
          <a:p>
            <a:endParaRPr lang="es-CL" dirty="0" smtClean="0"/>
          </a:p>
          <a:p>
            <a:r>
              <a:rPr lang="es-CL" dirty="0" smtClean="0"/>
              <a:t> </a:t>
            </a:r>
            <a:r>
              <a:rPr lang="es-CL" dirty="0"/>
              <a:t>Investigaciones sobre formación inicial y permanente del profesor de matemáticas. </a:t>
            </a:r>
            <a:endParaRPr lang="es-CL" dirty="0" smtClean="0"/>
          </a:p>
          <a:p>
            <a:endParaRPr lang="es-CL" dirty="0" smtClean="0"/>
          </a:p>
          <a:p>
            <a:r>
              <a:rPr lang="es-CL" dirty="0" smtClean="0"/>
              <a:t>Epistemología </a:t>
            </a:r>
            <a:r>
              <a:rPr lang="es-CL" dirty="0"/>
              <a:t>de las Matemáticas; posicionamiento relativista: implicaciones en la formación inicial y permanente del profesorado. </a:t>
            </a:r>
            <a:endParaRPr lang="es-CL" dirty="0" smtClean="0"/>
          </a:p>
          <a:p>
            <a:r>
              <a:rPr lang="es-CL" dirty="0" smtClean="0"/>
              <a:t>Investigaciones </a:t>
            </a:r>
            <a:r>
              <a:rPr lang="es-CL" dirty="0"/>
              <a:t>situadas en contextos, aplicaciones en la enculturación matemática. El profesorado y la educación matemática intercultural.</a:t>
            </a:r>
          </a:p>
        </p:txBody>
      </p:sp>
      <p:sp>
        <p:nvSpPr>
          <p:cNvPr id="2" name="1 Título"/>
          <p:cNvSpPr>
            <a:spLocks noGrp="1"/>
          </p:cNvSpPr>
          <p:nvPr>
            <p:ph type="title"/>
          </p:nvPr>
        </p:nvSpPr>
        <p:spPr/>
        <p:txBody>
          <a:bodyPr>
            <a:normAutofit fontScale="90000"/>
          </a:bodyPr>
          <a:lstStyle/>
          <a:p>
            <a:r>
              <a:rPr lang="es-CL" u="sng" dirty="0" smtClean="0">
                <a:hlinkClick r:id="rId2"/>
              </a:rPr>
              <a:t>Formación del profesorado de Matemáticas</a:t>
            </a:r>
            <a:endParaRPr lang="es-CL"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L" dirty="0" smtClean="0"/>
              <a:t>Investigaciones situadas en contextos, aplicaciones en la enculturación matemática. El profesorado y la educación matemática intercultural. Esta línea  esta encabezada por la catedrática María Luisa Oliveras y Verónica </a:t>
            </a:r>
            <a:r>
              <a:rPr lang="es-CL" dirty="0" err="1" smtClean="0"/>
              <a:t>Albanese</a:t>
            </a:r>
            <a:r>
              <a:rPr lang="es-CL" dirty="0" smtClean="0"/>
              <a:t>.</a:t>
            </a:r>
          </a:p>
          <a:p>
            <a:r>
              <a:rPr lang="es-CL" dirty="0"/>
              <a:t> </a:t>
            </a:r>
            <a:r>
              <a:rPr lang="es-CL" dirty="0" smtClean="0"/>
              <a:t>Dentro del máster cursado el trabajo de fin de máster(TFM) los estudiantes eligen una línea de investigación y en mi caso yo elegí la </a:t>
            </a:r>
            <a:r>
              <a:rPr lang="es-CL" dirty="0" err="1" smtClean="0"/>
              <a:t>Etnomatem</a:t>
            </a:r>
            <a:r>
              <a:rPr lang="es-CL" dirty="0" err="1"/>
              <a:t>á</a:t>
            </a:r>
            <a:r>
              <a:rPr lang="es-CL" dirty="0" err="1" smtClean="0"/>
              <a:t>tica</a:t>
            </a:r>
            <a:r>
              <a:rPr lang="es-CL" dirty="0" smtClean="0"/>
              <a:t>. Mi TFM se titula Hacia la educación intercultural bilingüe : análisis didácticos de  textos de apoyo con enfoque </a:t>
            </a:r>
            <a:r>
              <a:rPr lang="es-CL" dirty="0" err="1" smtClean="0"/>
              <a:t>etnomatem</a:t>
            </a:r>
            <a:r>
              <a:rPr lang="es-CL" dirty="0" err="1"/>
              <a:t>á</a:t>
            </a:r>
            <a:r>
              <a:rPr lang="es-CL" dirty="0" err="1" smtClean="0"/>
              <a:t>tico</a:t>
            </a:r>
            <a:endParaRPr lang="es-CL" dirty="0" smtClean="0"/>
          </a:p>
          <a:p>
            <a:endParaRPr lang="es-CL" dirty="0"/>
          </a:p>
        </p:txBody>
      </p:sp>
      <p:sp>
        <p:nvSpPr>
          <p:cNvPr id="2" name="1 Título"/>
          <p:cNvSpPr>
            <a:spLocks noGrp="1"/>
          </p:cNvSpPr>
          <p:nvPr>
            <p:ph type="title"/>
          </p:nvPr>
        </p:nvSpPr>
        <p:spPr/>
        <p:txBody>
          <a:bodyPr/>
          <a:lstStyle/>
          <a:p>
            <a:r>
              <a:rPr lang="es-CL" dirty="0" err="1" smtClean="0"/>
              <a:t>Etnomatemática</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normAutofit/>
          </a:bodyPr>
          <a:lstStyle/>
          <a:p>
            <a:r>
              <a:rPr lang="es-CL" dirty="0" smtClean="0"/>
              <a:t>Autores</a:t>
            </a:r>
            <a:r>
              <a:rPr lang="es-CL" dirty="0" smtClean="0"/>
              <a:t> </a:t>
            </a:r>
            <a:r>
              <a:rPr lang="es-CL" dirty="0" smtClean="0"/>
              <a:t>de </a:t>
            </a:r>
            <a:r>
              <a:rPr lang="es-CL" dirty="0" err="1" smtClean="0"/>
              <a:t>Etnomatemática</a:t>
            </a:r>
            <a:endParaRPr lang="es-C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494</TotalTime>
  <Words>945</Words>
  <Application>Microsoft Office PowerPoint</Application>
  <PresentationFormat>Presentación en pantalla (4:3)</PresentationFormat>
  <Paragraphs>78</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Concurrencia</vt:lpstr>
      <vt:lpstr>Líneas de Investigación en Didáctica de la Matemática en la Universidad de Granada</vt:lpstr>
      <vt:lpstr>Líneas de Investigación en Didáctica de la Matemática</vt:lpstr>
      <vt:lpstr>Didáctica de la Matemática: Pensamiento Numérico </vt:lpstr>
      <vt:lpstr>Teoría y Métodos de Investigación en Educación Matemática</vt:lpstr>
      <vt:lpstr>Didáctica de la Probabilidad y Estadística</vt:lpstr>
      <vt:lpstr>Diseño, desarrollo y evaluación del currículo</vt:lpstr>
      <vt:lpstr>Formación del profesorado de Matemáticas</vt:lpstr>
      <vt:lpstr>Etnomatemática</vt:lpstr>
      <vt:lpstr>Autores de Etnomatemática</vt:lpstr>
      <vt:lpstr>Ubiratam Ambrosio</vt:lpstr>
      <vt:lpstr>María Luisa Oliveras</vt:lpstr>
      <vt:lpstr>Redes enfocadas a Etnomatemática</vt:lpstr>
      <vt:lpstr>Congresos Internacionales de Etnomatemáticas</vt:lpstr>
      <vt:lpstr> Investigadores de Etnomatemáticas en Chile</vt:lpstr>
      <vt:lpstr>Grupos de Investigación en Didáctica de la Matemática </vt:lpstr>
      <vt:lpstr>Bibliografía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ENCARGADO</dc:creator>
  <cp:lastModifiedBy>ENCARGADO</cp:lastModifiedBy>
  <cp:revision>51</cp:revision>
  <dcterms:created xsi:type="dcterms:W3CDTF">2019-07-30T14:08:50Z</dcterms:created>
  <dcterms:modified xsi:type="dcterms:W3CDTF">2019-07-31T17:00:44Z</dcterms:modified>
</cp:coreProperties>
</file>