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D01E-752C-470A-B669-3557ADCDB4E1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C19D-8875-488A-971D-A8FFC52A324D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94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D01E-752C-470A-B669-3557ADCDB4E1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C19D-8875-488A-971D-A8FFC52A32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972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D01E-752C-470A-B669-3557ADCDB4E1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C19D-8875-488A-971D-A8FFC52A32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619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D01E-752C-470A-B669-3557ADCDB4E1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C19D-8875-488A-971D-A8FFC52A32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896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D01E-752C-470A-B669-3557ADCDB4E1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C19D-8875-488A-971D-A8FFC52A324D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08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D01E-752C-470A-B669-3557ADCDB4E1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C19D-8875-488A-971D-A8FFC52A32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700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D01E-752C-470A-B669-3557ADCDB4E1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C19D-8875-488A-971D-A8FFC52A32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95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D01E-752C-470A-B669-3557ADCDB4E1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C19D-8875-488A-971D-A8FFC52A32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158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D01E-752C-470A-B669-3557ADCDB4E1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C19D-8875-488A-971D-A8FFC52A32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210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C1ED01E-752C-470A-B669-3557ADCDB4E1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7C19D-8875-488A-971D-A8FFC52A32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6685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D01E-752C-470A-B669-3557ADCDB4E1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C19D-8875-488A-971D-A8FFC52A32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863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C1ED01E-752C-470A-B669-3557ADCDB4E1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617C19D-8875-488A-971D-A8FFC52A324D}" type="slidenum">
              <a:rPr lang="es-CL" smtClean="0"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5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9.m4a"/><Relationship Id="rId7" Type="http://schemas.openxmlformats.org/officeDocument/2006/relationships/image" Target="../media/image11.jpeg"/><Relationship Id="rId2" Type="http://schemas.microsoft.com/office/2007/relationships/media" Target="../media/media9.m4a"/><Relationship Id="rId1" Type="http://schemas.openxmlformats.org/officeDocument/2006/relationships/tags" Target="../tags/tag1.xml"/><Relationship Id="rId6" Type="http://schemas.openxmlformats.org/officeDocument/2006/relationships/hyperlink" Target="file:///\\upload.wikimedia.org\wikipedia\commons\a\ab\544_Valle_de_la_Luna.JPG" TargetMode="External"/><Relationship Id="rId5" Type="http://schemas.openxmlformats.org/officeDocument/2006/relationships/image" Target="../media/image10.emf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53113B7-9AF7-43B7-AF9E-0FA605BE6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989" y="795131"/>
            <a:ext cx="10058400" cy="2508802"/>
          </a:xfrm>
        </p:spPr>
        <p:txBody>
          <a:bodyPr>
            <a:normAutofit/>
          </a:bodyPr>
          <a:lstStyle/>
          <a:p>
            <a:pPr algn="ctr"/>
            <a:r>
              <a:rPr lang="es-MX" b="1" dirty="0"/>
              <a:t>HISTORIA</a:t>
            </a:r>
            <a:br>
              <a:rPr lang="es-MX" b="1" dirty="0"/>
            </a:br>
            <a:r>
              <a:rPr lang="es-MX" b="1" dirty="0"/>
              <a:t>4° BÁSICO</a:t>
            </a:r>
            <a:endParaRPr lang="es-CL" b="1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947AD0D-BAEF-4408-B6B7-014E01C3D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4852" y="3303933"/>
            <a:ext cx="10058400" cy="1143000"/>
          </a:xfrm>
        </p:spPr>
        <p:txBody>
          <a:bodyPr/>
          <a:lstStyle/>
          <a:p>
            <a:pPr algn="ctr"/>
            <a:r>
              <a:rPr lang="es-MX" b="1" dirty="0"/>
              <a:t>ESCUELA ALEJANDRO GIDI </a:t>
            </a:r>
          </a:p>
          <a:p>
            <a:pPr algn="ctr"/>
            <a:r>
              <a:rPr lang="es-MX" b="1" dirty="0"/>
              <a:t>PROFESORA: KARIN CEA ROJAS</a:t>
            </a:r>
            <a:endParaRPr lang="es-CL" b="1" dirty="0"/>
          </a:p>
          <a:p>
            <a:endParaRPr lang="es-CL" dirty="0"/>
          </a:p>
        </p:txBody>
      </p:sp>
      <p:pic>
        <p:nvPicPr>
          <p:cNvPr id="6" name="Imagen 5" descr="https://docs.google.com/uc?export=download&amp;id=13Y9bUiE41RMyomJwl3KJRgl5YweAPIWQ&amp;revid=0B7zaBuNpmuiESEpUa2xVdThCanVkS091dk5DUDc2cCtSRHhVPQ">
            <a:extLst>
              <a:ext uri="{FF2B5EF4-FFF2-40B4-BE49-F238E27FC236}">
                <a16:creationId xmlns:a16="http://schemas.microsoft.com/office/drawing/2014/main" id="{863BC014-91F7-41B6-9E5A-3044A556C43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148" y="4775738"/>
            <a:ext cx="940904" cy="103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925A14D-617B-4E03-A525-FC2A7845A2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38"/>
    </mc:Choice>
    <mc:Fallback>
      <p:transition spd="slow" advTm="10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8C4B6E-5285-4137-B6D9-6F38191F9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931136"/>
          </a:xfrm>
        </p:spPr>
        <p:txBody>
          <a:bodyPr>
            <a:normAutofit/>
          </a:bodyPr>
          <a:lstStyle/>
          <a:p>
            <a:r>
              <a:rPr lang="es-ES" sz="4000" dirty="0"/>
              <a:t>A partir de una imagen caracterizar el paisaje evidenciado, indicando elementos naturales y culturales.</a:t>
            </a:r>
            <a:endParaRPr lang="es-CL" sz="4000" dirty="0"/>
          </a:p>
        </p:txBody>
      </p:sp>
      <p:sp>
        <p:nvSpPr>
          <p:cNvPr id="4" name="Título 7">
            <a:extLst>
              <a:ext uri="{FF2B5EF4-FFF2-40B4-BE49-F238E27FC236}">
                <a16:creationId xmlns:a16="http://schemas.microsoft.com/office/drawing/2014/main" id="{F79CC36D-BA6A-4598-B2E1-352E3AA03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l"/>
            <a:r>
              <a:rPr lang="es-MX" b="1" dirty="0">
                <a:latin typeface="Arial Black" panose="020B0A04020102020204" pitchFamily="34" charset="0"/>
              </a:rPr>
              <a:t>OBJETIVO :</a:t>
            </a:r>
            <a:endParaRPr lang="es-CL" b="1" dirty="0">
              <a:latin typeface="Arial Black" panose="020B0A04020102020204" pitchFamily="34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7991D3D-A9BF-4C2F-BB43-0F037C6B85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8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09"/>
    </mc:Choice>
    <mc:Fallback>
      <p:transition spd="slow" advTm="11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35EE89-91AE-49BA-BEB9-BDC0C41FE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latin typeface="Arial Black" panose="020B0A04020102020204" pitchFamily="34" charset="0"/>
              </a:rPr>
              <a:t>RECORDEMOS</a:t>
            </a:r>
            <a:endParaRPr lang="es-CL" b="1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slideplayer.es/slide/1095482/3/images/3/El+PAISAJE+NATURAL+ES+AQUEL+PAISAJE+DONDE+NO+HA+INTERVENIDO+LA+MANO+DEL+HOMBRE..jpg">
            <a:extLst>
              <a:ext uri="{FF2B5EF4-FFF2-40B4-BE49-F238E27FC236}">
                <a16:creationId xmlns:a16="http://schemas.microsoft.com/office/drawing/2014/main" id="{6C663C53-7729-4DAB-9346-DFC310505E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6" y="1846263"/>
            <a:ext cx="8507896" cy="446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823416B-2DF6-483C-AD9F-C4A78D8BD9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38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11"/>
    </mc:Choice>
    <mc:Fallback>
      <p:transition spd="slow" advTm="4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l Paisaje, concepto geográfico - ppt video online descargar">
            <a:extLst>
              <a:ext uri="{FF2B5EF4-FFF2-40B4-BE49-F238E27FC236}">
                <a16:creationId xmlns:a16="http://schemas.microsoft.com/office/drawing/2014/main" id="{9BA210EE-9B94-4AEF-8D40-84F476B545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3" y="364436"/>
            <a:ext cx="10204173" cy="597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179E049-807B-4614-9EEE-D4C3DE6907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4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13"/>
    </mc:Choice>
    <mc:Fallback>
      <p:transition spd="slow" advTm="42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lideplayer.es/slide/1095482/3/images/14/ES+AQUEL+PAISAJE+DONDE+EL+HOMBRE+LO+HA+MODIFICADO+PARA+VIVIR+MEJOR.jpg">
            <a:extLst>
              <a:ext uri="{FF2B5EF4-FFF2-40B4-BE49-F238E27FC236}">
                <a16:creationId xmlns:a16="http://schemas.microsoft.com/office/drawing/2014/main" id="{B3E6681B-2E0F-412E-A2C3-21726C4855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36" y="530087"/>
            <a:ext cx="9024730" cy="538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E78AAC8-4A35-4C71-8DB0-D35F8E5E7A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78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46"/>
    </mc:Choice>
    <mc:Fallback>
      <p:transition spd="slow" advTm="8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NTRETODOSMEJOR: EL PAISAJE.">
            <a:extLst>
              <a:ext uri="{FF2B5EF4-FFF2-40B4-BE49-F238E27FC236}">
                <a16:creationId xmlns:a16="http://schemas.microsoft.com/office/drawing/2014/main" id="{284CF63C-D3A2-4E62-B80B-DE9058497C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39" y="357809"/>
            <a:ext cx="10177670" cy="592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53C2407-B85F-4EEC-B072-F2004ECB2B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10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563"/>
    </mc:Choice>
    <mc:Fallback>
      <p:transition spd="slow" advTm="33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61BC1D-0412-42CD-BB30-4763B25CC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9345"/>
          </a:xfrm>
        </p:spPr>
        <p:txBody>
          <a:bodyPr/>
          <a:lstStyle/>
          <a:p>
            <a:pPr algn="ctr"/>
            <a:r>
              <a:rPr lang="es-MX" b="1" dirty="0"/>
              <a:t>EJEMPLOS DE PAISAJE NATURAL</a:t>
            </a:r>
            <a:endParaRPr lang="es-CL" b="1" dirty="0"/>
          </a:p>
        </p:txBody>
      </p:sp>
      <p:pic>
        <p:nvPicPr>
          <p:cNvPr id="5124" name="Picture 4" descr="PAISAJE ARTIFICIAL&#10; El paisaje artificial es el paisaje natural&#10;transformado por el hombre&#10; Es un espacio que forma part...">
            <a:extLst>
              <a:ext uri="{FF2B5EF4-FFF2-40B4-BE49-F238E27FC236}">
                <a16:creationId xmlns:a16="http://schemas.microsoft.com/office/drawing/2014/main" id="{1E8C1D5B-3CF8-4E65-AEB4-5D1D811826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21" y="1205948"/>
            <a:ext cx="9220863" cy="512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064CD9C-1A46-46BE-81A1-6039E1B19D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5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16"/>
    </mc:Choice>
    <mc:Fallback>
      <p:transition spd="slow" advTm="8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485A2-10F3-4B3E-8969-1BBD1045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/>
              <a:t>EJEMPLOS DE PAISAJE CULTURAL</a:t>
            </a:r>
            <a:endParaRPr lang="es-CL" b="1" dirty="0"/>
          </a:p>
        </p:txBody>
      </p:sp>
      <p:pic>
        <p:nvPicPr>
          <p:cNvPr id="6146" name="Picture 2" descr="Paisajes Naturales y Artificiales">
            <a:extLst>
              <a:ext uri="{FF2B5EF4-FFF2-40B4-BE49-F238E27FC236}">
                <a16:creationId xmlns:a16="http://schemas.microsoft.com/office/drawing/2014/main" id="{127AC0C1-9419-4C27-9F6E-B1F34DB53E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833010"/>
            <a:ext cx="6923371" cy="452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0CE46B9-FC32-417A-84C6-FC7CFB9DF1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2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09"/>
    </mc:Choice>
    <mc:Fallback>
      <p:transition spd="slow" advTm="8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440222-73BD-4148-BABE-3CD923F19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" y="1845734"/>
            <a:ext cx="10058400" cy="4023360"/>
          </a:xfrm>
        </p:spPr>
        <p:txBody>
          <a:bodyPr/>
          <a:lstStyle/>
          <a:p>
            <a:r>
              <a:rPr lang="es-MX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 DESARROLLAR TU GUÍA DE TRABAJO</a:t>
            </a:r>
            <a:endParaRPr lang="es-ES" b="1" dirty="0"/>
          </a:p>
          <a:p>
            <a:r>
              <a:rPr lang="es-CL" dirty="0"/>
              <a:t>ESCOGIENDO UNA IMEGEN Y DESCRIBIENDOLO </a:t>
            </a:r>
          </a:p>
          <a:p>
            <a:r>
              <a:rPr lang="es-CL" dirty="0"/>
              <a:t>SEGÚN LOS ELEMENTOS DE LOS PAISAJES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0DF8903-C6CA-4966-BE50-1C35D2B941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400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AHORA TE INVITO…!</a:t>
            </a:r>
            <a:endParaRPr lang="es-CL" sz="5400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BD5DA31-B345-4E2E-8DAF-7A449D92A252}"/>
              </a:ext>
            </a:extLst>
          </p:cNvPr>
          <p:cNvPicPr/>
          <p:nvPr/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870" y="1845734"/>
            <a:ext cx="4575493" cy="5012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File:544 Valle de la Luna.JPG">
            <a:hlinkClick r:id="rId6"/>
            <a:extLst>
              <a:ext uri="{FF2B5EF4-FFF2-40B4-BE49-F238E27FC236}">
                <a16:creationId xmlns:a16="http://schemas.microsoft.com/office/drawing/2014/main" id="{76DF9D77-81D8-4C94-879E-CDB2FA07D6DC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781796" y="3478696"/>
            <a:ext cx="2638425" cy="273494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19C571F-7C93-4AC3-9F82-D877EED90B7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6600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34"/>
    </mc:Choice>
    <mc:Fallback>
      <p:transition spd="slow" advTm="21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</TotalTime>
  <Words>57</Words>
  <Application>Microsoft Office PowerPoint</Application>
  <PresentationFormat>Panorámica</PresentationFormat>
  <Paragraphs>12</Paragraphs>
  <Slides>9</Slides>
  <Notes>0</Notes>
  <HiddenSlides>0</HiddenSlides>
  <MMClips>9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 Black</vt:lpstr>
      <vt:lpstr>Calibri</vt:lpstr>
      <vt:lpstr>Calibri Light</vt:lpstr>
      <vt:lpstr>Retrospección</vt:lpstr>
      <vt:lpstr>HISTORIA 4° BÁSICO</vt:lpstr>
      <vt:lpstr>OBJETIVO :</vt:lpstr>
      <vt:lpstr>RECORDEMOS</vt:lpstr>
      <vt:lpstr>Presentación de PowerPoint</vt:lpstr>
      <vt:lpstr>Presentación de PowerPoint</vt:lpstr>
      <vt:lpstr>Presentación de PowerPoint</vt:lpstr>
      <vt:lpstr>EJEMPLOS DE PAISAJE NATURAL</vt:lpstr>
      <vt:lpstr>EJEMPLOS DE PAISAJE CULTURAL</vt:lpstr>
      <vt:lpstr>AHORA TE INVITO…!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4° BÁSICO</dc:title>
  <dc:creator>TIA KARIN</dc:creator>
  <cp:lastModifiedBy>TIA KARIN</cp:lastModifiedBy>
  <cp:revision>4</cp:revision>
  <dcterms:created xsi:type="dcterms:W3CDTF">2020-05-15T17:54:17Z</dcterms:created>
  <dcterms:modified xsi:type="dcterms:W3CDTF">2020-05-15T19:47:39Z</dcterms:modified>
</cp:coreProperties>
</file>