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1" r:id="rId3"/>
    <p:sldId id="271" r:id="rId4"/>
    <p:sldId id="273" r:id="rId5"/>
    <p:sldId id="272" r:id="rId6"/>
    <p:sldId id="276" r:id="rId7"/>
    <p:sldId id="277" r:id="rId8"/>
    <p:sldId id="278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23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340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127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175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78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325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742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381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930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C92-D2DE-4B2D-B651-091C622480C4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53252-F155-45C0-901A-C11CDB5A630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921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737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404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8782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430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23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0690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096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500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E83E42E-F723-4022-B2CD-042CF4DF95BB}" type="datetimeFigureOut">
              <a:rPr lang="es-CL" smtClean="0"/>
              <a:t>29-07-2021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A0B0C8-51CC-4518-AEB2-957156E13C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381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AA3992-5110-40FE-86C1-1D879F6BD6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LENGUAJE  Y COMUNICACIÓN 1° BÁSICO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A92BB0-E146-4D78-AFD3-6874F857C8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b="1" dirty="0"/>
              <a:t>ESCUELA ALEJANDRO GIDI </a:t>
            </a:r>
          </a:p>
          <a:p>
            <a:pPr algn="ctr"/>
            <a:r>
              <a:rPr lang="es-MX" b="1" dirty="0"/>
              <a:t>PROFESORA: KARIN CEA ROJAS</a:t>
            </a:r>
            <a:endParaRPr lang="es-CL" b="1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DFA006-3AB5-4D83-9476-B89C2EDEEBB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66" y="5638800"/>
            <a:ext cx="1431234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0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7"/>
    </mc:Choice>
    <mc:Fallback xmlns="">
      <p:transition spd="slow" advTm="1411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622EBD7-F305-4D62-8976-7A13944CCBD8}"/>
              </a:ext>
            </a:extLst>
          </p:cNvPr>
          <p:cNvSpPr txBox="1"/>
          <p:nvPr/>
        </p:nvSpPr>
        <p:spPr>
          <a:xfrm>
            <a:off x="1431232" y="473751"/>
            <a:ext cx="2796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G</a:t>
            </a:r>
            <a:r>
              <a:rPr lang="es-CL" dirty="0">
                <a:latin typeface="Arial" panose="020B0604020202020204" pitchFamily="34" charset="0"/>
              </a:rPr>
              <a:t>RANDE    Y      ROJA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6D44C9-EC7A-48B1-9E3E-2C52C9A1E23B}"/>
              </a:ext>
            </a:extLst>
          </p:cNvPr>
          <p:cNvSpPr txBox="1"/>
          <p:nvPr/>
        </p:nvSpPr>
        <p:spPr>
          <a:xfrm>
            <a:off x="6612840" y="2194419"/>
            <a:ext cx="4147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P</a:t>
            </a:r>
            <a:r>
              <a:rPr lang="es-CL" dirty="0">
                <a:latin typeface="Arial" panose="020B0604020202020204" pitchFamily="34" charset="0"/>
              </a:rPr>
              <a:t>EQUEÑA      Y    VERDE</a:t>
            </a:r>
            <a:endParaRPr lang="es-CL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C04932-B41C-4F44-AB08-2876EC574F4F}"/>
              </a:ext>
            </a:extLst>
          </p:cNvPr>
          <p:cNvSpPr txBox="1"/>
          <p:nvPr/>
        </p:nvSpPr>
        <p:spPr>
          <a:xfrm>
            <a:off x="1179437" y="4769492"/>
            <a:ext cx="86404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latin typeface="Gabriola" panose="04040605051002020D02" pitchFamily="82" charset="0"/>
              </a:rPr>
              <a:t>1.-La manzana roja es la mas deliciosa.</a:t>
            </a:r>
            <a:endParaRPr lang="es-CL" sz="4800" dirty="0">
              <a:latin typeface="Gabriola" panose="04040605051002020D02" pitchFamily="8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1707703-4748-4451-ABDB-3C204E6E8B97}"/>
              </a:ext>
            </a:extLst>
          </p:cNvPr>
          <p:cNvSpPr txBox="1"/>
          <p:nvPr/>
        </p:nvSpPr>
        <p:spPr>
          <a:xfrm>
            <a:off x="1179437" y="5614685"/>
            <a:ext cx="8799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dirty="0">
                <a:latin typeface="Gabriola" panose="04040605051002020D02" pitchFamily="82" charset="0"/>
              </a:rPr>
              <a:t>2.- La manzana verde </a:t>
            </a:r>
            <a:r>
              <a:rPr lang="es-ES" sz="4800">
                <a:latin typeface="Gabriola" panose="04040605051002020D02" pitchFamily="82" charset="0"/>
              </a:rPr>
              <a:t>es </a:t>
            </a:r>
            <a:r>
              <a:rPr lang="es-ES" sz="4800" dirty="0">
                <a:latin typeface="Gabriola" panose="04040605051002020D02" pitchFamily="82" charset="0"/>
              </a:rPr>
              <a:t>a</a:t>
            </a:r>
            <a:r>
              <a:rPr lang="es-ES" sz="4800">
                <a:latin typeface="Gabriola" panose="04040605051002020D02" pitchFamily="82" charset="0"/>
              </a:rPr>
              <a:t>gria </a:t>
            </a:r>
            <a:r>
              <a:rPr lang="es-ES" sz="4800" dirty="0">
                <a:latin typeface="Gabriola" panose="04040605051002020D02" pitchFamily="82" charset="0"/>
              </a:rPr>
              <a:t>.</a:t>
            </a:r>
            <a:endParaRPr lang="es-CL" sz="4800" dirty="0">
              <a:latin typeface="Gabriola" panose="04040605051002020D02" pitchFamily="82" charset="0"/>
            </a:endParaRPr>
          </a:p>
        </p:txBody>
      </p:sp>
      <p:pic>
        <p:nvPicPr>
          <p:cNvPr id="2052" name="Picture 4" descr="Carácter De Dibujos Animados De Manzana Verde Ilustraciones Vectoriales,  Clip Art Vectorizado Libre De Derechos. Image 109061069.">
            <a:extLst>
              <a:ext uri="{FF2B5EF4-FFF2-40B4-BE49-F238E27FC236}">
                <a16:creationId xmlns:a16="http://schemas.microsoft.com/office/drawing/2014/main" id="{8BB756A1-19A8-432E-A192-32E3004AA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8" y="2849929"/>
            <a:ext cx="1152939" cy="12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500F3A1-95D8-4AE0-A8F2-0A4E44AC1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229" y="857279"/>
            <a:ext cx="3944916" cy="381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4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97EF9-F0F5-4112-8678-A370D1E2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b="1" dirty="0"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CL" sz="44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71BE37-1698-41C4-978B-94F7751D7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789045"/>
            <a:ext cx="10364452" cy="39889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32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s-CL" sz="32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Identificar y nombrar cualidades para referirse a un sustantivo. </a:t>
            </a:r>
            <a:endParaRPr lang="es-CL" sz="32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4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48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4800" b="1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02360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27CD-626B-4326-8067-D71DB46A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4" y="318052"/>
            <a:ext cx="4347338" cy="518416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entury" panose="02040604050505020304" pitchFamily="18" charset="0"/>
              </a:rPr>
              <a:t>¿ Cómo es ?</a:t>
            </a:r>
            <a:endParaRPr lang="es-CL" b="1" dirty="0">
              <a:latin typeface="Century" panose="02040604050505020304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004AEE6-A321-4FBB-A8C1-21F470E3B070}"/>
              </a:ext>
            </a:extLst>
          </p:cNvPr>
          <p:cNvSpPr txBox="1">
            <a:spLocks/>
          </p:cNvSpPr>
          <p:nvPr/>
        </p:nvSpPr>
        <p:spPr>
          <a:xfrm>
            <a:off x="6379787" y="836468"/>
            <a:ext cx="4347338" cy="51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entury" panose="02040604050505020304" pitchFamily="18" charset="0"/>
              </a:rPr>
              <a:t>redonda</a:t>
            </a:r>
            <a:endParaRPr lang="es-CL" b="1" dirty="0">
              <a:latin typeface="Century" panose="020406040505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17966CB-F7A3-4A0E-9281-BFB2684F1C56}"/>
              </a:ext>
            </a:extLst>
          </p:cNvPr>
          <p:cNvSpPr txBox="1">
            <a:spLocks/>
          </p:cNvSpPr>
          <p:nvPr/>
        </p:nvSpPr>
        <p:spPr>
          <a:xfrm>
            <a:off x="6668086" y="1861065"/>
            <a:ext cx="3887882" cy="51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entury" panose="02040604050505020304" pitchFamily="18" charset="0"/>
              </a:rPr>
              <a:t>dura</a:t>
            </a:r>
            <a:endParaRPr lang="es-CL" b="1" dirty="0">
              <a:latin typeface="Century" panose="020406040505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AEFE28A-61A4-4FEB-970B-C12D39C5E214}"/>
              </a:ext>
            </a:extLst>
          </p:cNvPr>
          <p:cNvSpPr txBox="1">
            <a:spLocks/>
          </p:cNvSpPr>
          <p:nvPr/>
        </p:nvSpPr>
        <p:spPr>
          <a:xfrm>
            <a:off x="6668086" y="3191405"/>
            <a:ext cx="3887882" cy="51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entury" panose="02040604050505020304" pitchFamily="18" charset="0"/>
              </a:rPr>
              <a:t>suave</a:t>
            </a:r>
            <a:endParaRPr lang="es-CL" b="1" dirty="0">
              <a:latin typeface="Century" panose="020406040505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B1AC0BA2-D890-4F01-88CC-1FDD2D5EB753}"/>
              </a:ext>
            </a:extLst>
          </p:cNvPr>
          <p:cNvSpPr txBox="1">
            <a:spLocks/>
          </p:cNvSpPr>
          <p:nvPr/>
        </p:nvSpPr>
        <p:spPr>
          <a:xfrm>
            <a:off x="6379787" y="4521745"/>
            <a:ext cx="3887882" cy="518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latin typeface="Century" panose="02040604050505020304" pitchFamily="18" charset="0"/>
              </a:rPr>
              <a:t>multicolor</a:t>
            </a:r>
            <a:endParaRPr lang="es-CL" b="1" dirty="0">
              <a:latin typeface="Century" panose="02040604050505020304" pitchFamily="18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6073DD3-7CE5-4740-AEDC-1CCF10CCB965}"/>
              </a:ext>
            </a:extLst>
          </p:cNvPr>
          <p:cNvSpPr txBox="1">
            <a:spLocks/>
          </p:cNvSpPr>
          <p:nvPr/>
        </p:nvSpPr>
        <p:spPr>
          <a:xfrm>
            <a:off x="0" y="65048"/>
            <a:ext cx="1558894" cy="34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activación</a:t>
            </a:r>
            <a:endParaRPr lang="es-CL" sz="1400" dirty="0"/>
          </a:p>
        </p:txBody>
      </p:sp>
      <p:pic>
        <p:nvPicPr>
          <p:cNvPr id="3" name="Picture 2" descr="Bola, Fútbol, ??balón De Fútbol Aislado, Campeonato De Fútbol Con Pelota Y  Colores De La Bandera De Francia. Fotos, Retratos, Imágenes Y Fotografía De  Archivo Libres De Derecho. Image 72395431.">
            <a:extLst>
              <a:ext uri="{FF2B5EF4-FFF2-40B4-BE49-F238E27FC236}">
                <a16:creationId xmlns:a16="http://schemas.microsoft.com/office/drawing/2014/main" id="{966027F2-8739-4A2F-B2E2-6DCA9D66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5" y="1598023"/>
            <a:ext cx="5125279" cy="42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91408C-D1A1-4410-B510-D583F6944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" y="0"/>
            <a:ext cx="12027877" cy="713232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16BF945-D12F-4896-89F8-68EA2C856206}"/>
              </a:ext>
            </a:extLst>
          </p:cNvPr>
          <p:cNvSpPr txBox="1">
            <a:spLocks/>
          </p:cNvSpPr>
          <p:nvPr/>
        </p:nvSpPr>
        <p:spPr>
          <a:xfrm>
            <a:off x="0" y="65048"/>
            <a:ext cx="1558894" cy="34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desarrollo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395247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zarra De Aprendizaje Pizarra Hermosa Pizarra Azul Pizarra Dibujada A  Mano, Imágenes Prediseñadas De Pizarra, Pizarra De Aprendizaje, Hermosa  Pizarra PNG y PSD para Descargar Gratis | Pngtree">
            <a:extLst>
              <a:ext uri="{FF2B5EF4-FFF2-40B4-BE49-F238E27FC236}">
                <a16:creationId xmlns:a16="http://schemas.microsoft.com/office/drawing/2014/main" id="{6A497AFB-4F5D-46C1-9F38-22C80204D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24" y="0"/>
            <a:ext cx="119650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1664B41-F62E-4404-958D-A5343F8974C4}"/>
              </a:ext>
            </a:extLst>
          </p:cNvPr>
          <p:cNvSpPr/>
          <p:nvPr/>
        </p:nvSpPr>
        <p:spPr>
          <a:xfrm>
            <a:off x="919073" y="1597931"/>
            <a:ext cx="9662466" cy="3450101"/>
          </a:xfrm>
          <a:prstGeom prst="rect">
            <a:avLst/>
          </a:prstGeom>
          <a:solidFill>
            <a:srgbClr val="005C2A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Arial Black" panose="020B0A04020102020204" pitchFamily="34" charset="0"/>
              </a:rPr>
              <a:t>Los ADJETIVOS CALIFICATIVOS son palabras que indican las CUALIDADES de los sustantivos.</a:t>
            </a:r>
            <a:endParaRPr lang="es-CL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9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A2371E-810E-434F-887E-D073F40C7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59C39D-E044-4FDE-BAA7-229595C9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1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2C7D235-EAE0-4782-92CF-BCD578E6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2099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515ED-1974-408C-A49F-97D147247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58273"/>
            <a:ext cx="10364451" cy="1596177"/>
          </a:xfrm>
        </p:spPr>
        <p:txBody>
          <a:bodyPr>
            <a:normAutofit/>
          </a:bodyPr>
          <a:lstStyle/>
          <a:p>
            <a:r>
              <a:rPr lang="es-ES" sz="6600" b="1" dirty="0">
                <a:latin typeface="Gabriola" panose="04040605051002020D02" pitchFamily="82" charset="0"/>
              </a:rPr>
              <a:t>Ahora es tu turno</a:t>
            </a:r>
            <a:endParaRPr lang="es-CL" sz="6600" b="1" dirty="0">
              <a:latin typeface="Gabriola" panose="04040605051002020D02" pitchFamily="82" charset="0"/>
            </a:endParaRPr>
          </a:p>
        </p:txBody>
      </p:sp>
      <p:pic>
        <p:nvPicPr>
          <p:cNvPr id="3074" name="Picture 2" descr="eleccionespc-cito2016ABP">
            <a:extLst>
              <a:ext uri="{FF2B5EF4-FFF2-40B4-BE49-F238E27FC236}">
                <a16:creationId xmlns:a16="http://schemas.microsoft.com/office/drawing/2014/main" id="{A39BD798-3794-458B-AF25-0B08EC45C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43" y="2068919"/>
            <a:ext cx="5991052" cy="44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C9CF18-AD77-4059-B500-C33756BAD18F}"/>
              </a:ext>
            </a:extLst>
          </p:cNvPr>
          <p:cNvSpPr txBox="1"/>
          <p:nvPr/>
        </p:nvSpPr>
        <p:spPr>
          <a:xfrm>
            <a:off x="6904382" y="2399508"/>
            <a:ext cx="4147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E</a:t>
            </a:r>
            <a:r>
              <a:rPr lang="es-CL" dirty="0">
                <a:latin typeface="Arial" panose="020B0604020202020204" pitchFamily="34" charset="0"/>
              </a:rPr>
              <a:t>n tu cuaderno</a:t>
            </a:r>
            <a:endParaRPr lang="es-CL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6649060-0F9A-443B-B657-DC5843AD4258}"/>
              </a:ext>
            </a:extLst>
          </p:cNvPr>
          <p:cNvSpPr txBox="1"/>
          <p:nvPr/>
        </p:nvSpPr>
        <p:spPr>
          <a:xfrm>
            <a:off x="6752295" y="2960071"/>
            <a:ext cx="4147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1.- Dibuja un mazana grande de color rojo.</a:t>
            </a:r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8A7589A-2EA0-4493-9153-5829AE089626}"/>
              </a:ext>
            </a:extLst>
          </p:cNvPr>
          <p:cNvSpPr txBox="1"/>
          <p:nvPr/>
        </p:nvSpPr>
        <p:spPr>
          <a:xfrm>
            <a:off x="6752295" y="3977066"/>
            <a:ext cx="4147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Arial" panose="020B0604020202020204" pitchFamily="34" charset="0"/>
              </a:rPr>
              <a:t>2</a:t>
            </a:r>
            <a:r>
              <a:rPr lang="es-CL" dirty="0">
                <a:latin typeface="Arial" panose="020B0604020202020204" pitchFamily="34" charset="0"/>
              </a:rPr>
              <a:t>.- Dibuja una manzana pequeña de color verde.</a:t>
            </a:r>
            <a:endParaRPr lang="es-CL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CB1725E1-21CB-4F75-B55F-263DA7A3FE8B}"/>
              </a:ext>
            </a:extLst>
          </p:cNvPr>
          <p:cNvSpPr txBox="1">
            <a:spLocks/>
          </p:cNvSpPr>
          <p:nvPr/>
        </p:nvSpPr>
        <p:spPr>
          <a:xfrm>
            <a:off x="0" y="65048"/>
            <a:ext cx="1558894" cy="341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dirty="0"/>
              <a:t>actividad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2101211709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73</TotalTime>
  <Words>104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Century</vt:lpstr>
      <vt:lpstr>Gabriola</vt:lpstr>
      <vt:lpstr>Tw Cen MT</vt:lpstr>
      <vt:lpstr>Gota</vt:lpstr>
      <vt:lpstr>LENGUAJE  Y COMUNICACIÓN 1° BÁSICO</vt:lpstr>
      <vt:lpstr>OBJETIVO</vt:lpstr>
      <vt:lpstr>¿ Cómo es 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es tu turno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 Y COMUNICACIÓN 1° BÁSICO</dc:title>
  <dc:creator>karim</dc:creator>
  <cp:lastModifiedBy>karim</cp:lastModifiedBy>
  <cp:revision>9</cp:revision>
  <dcterms:created xsi:type="dcterms:W3CDTF">2021-03-27T23:31:39Z</dcterms:created>
  <dcterms:modified xsi:type="dcterms:W3CDTF">2021-07-30T00:51:25Z</dcterms:modified>
</cp:coreProperties>
</file>