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Bahiana"/>
      <p:regular r:id="rId11"/>
    </p:embeddedFont>
    <p:embeddedFont>
      <p:font typeface="Barlow Semi Condensed" panose="00000506000000000000" pitchFamily="2" charset="0"/>
      <p:regular r:id="rId12"/>
      <p:bold r:id="rId13"/>
      <p:italic r:id="rId14"/>
      <p:boldItalic r:id="rId15"/>
    </p:embeddedFont>
    <p:embeddedFont>
      <p:font typeface="Fira Sans Extra Condensed Medium"/>
      <p:regular r:id="rId16"/>
      <p:bold r:id="rId17"/>
      <p:italic r:id="rId18"/>
      <p:boldItalic r:id="rId19"/>
    </p:embeddedFont>
    <p:embeddedFont>
      <p:font typeface="Sansita"/>
      <p:regular r:id="rId20"/>
      <p:bold r:id="rId21"/>
      <p:italic r:id="rId22"/>
      <p:boldItalic r:id="rId23"/>
    </p:embeddedFont>
    <p:embeddedFont>
      <p:font typeface="Slackey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576850" y="3600175"/>
            <a:ext cx="39903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59500" y="1929615"/>
            <a:ext cx="3825000" cy="16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2">
    <p:bg>
      <p:bgPr>
        <a:solidFill>
          <a:schemeClr val="dk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/>
          </p:nvPr>
        </p:nvSpPr>
        <p:spPr>
          <a:xfrm flipH="1">
            <a:off x="2404463" y="2632500"/>
            <a:ext cx="4349400" cy="1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title" idx="2"/>
          </p:nvPr>
        </p:nvSpPr>
        <p:spPr>
          <a:xfrm flipH="1">
            <a:off x="3568463" y="1010450"/>
            <a:ext cx="2021400" cy="1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grpSp>
        <p:nvGrpSpPr>
          <p:cNvPr id="184" name="Google Shape;184;p11"/>
          <p:cNvGrpSpPr/>
          <p:nvPr/>
        </p:nvGrpSpPr>
        <p:grpSpPr>
          <a:xfrm>
            <a:off x="340535" y="2632510"/>
            <a:ext cx="393185" cy="366926"/>
            <a:chOff x="3858103" y="585645"/>
            <a:chExt cx="295495" cy="275781"/>
          </a:xfrm>
        </p:grpSpPr>
        <p:sp>
          <p:nvSpPr>
            <p:cNvPr id="185" name="Google Shape;185;p11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11"/>
          <p:cNvGrpSpPr/>
          <p:nvPr/>
        </p:nvGrpSpPr>
        <p:grpSpPr>
          <a:xfrm>
            <a:off x="8674056" y="469249"/>
            <a:ext cx="284277" cy="284348"/>
            <a:chOff x="6521720" y="2738214"/>
            <a:chExt cx="233014" cy="233072"/>
          </a:xfrm>
        </p:grpSpPr>
        <p:sp>
          <p:nvSpPr>
            <p:cNvPr id="188" name="Google Shape;188;p11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1"/>
          <p:cNvGrpSpPr/>
          <p:nvPr/>
        </p:nvGrpSpPr>
        <p:grpSpPr>
          <a:xfrm>
            <a:off x="8228452" y="4599305"/>
            <a:ext cx="445591" cy="359548"/>
            <a:chOff x="2545677" y="4442880"/>
            <a:chExt cx="445591" cy="359548"/>
          </a:xfrm>
        </p:grpSpPr>
        <p:sp>
          <p:nvSpPr>
            <p:cNvPr id="191" name="Google Shape;191;p11"/>
            <p:cNvSpPr/>
            <p:nvPr/>
          </p:nvSpPr>
          <p:spPr>
            <a:xfrm>
              <a:off x="2669225" y="4442880"/>
              <a:ext cx="322043" cy="315883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545677" y="4486545"/>
              <a:ext cx="322043" cy="315883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11"/>
          <p:cNvSpPr/>
          <p:nvPr/>
        </p:nvSpPr>
        <p:spPr>
          <a:xfrm rot="3822370">
            <a:off x="8624423" y="3118073"/>
            <a:ext cx="245895" cy="140966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995375" y="4698209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11"/>
          <p:cNvGrpSpPr/>
          <p:nvPr/>
        </p:nvGrpSpPr>
        <p:grpSpPr>
          <a:xfrm>
            <a:off x="733725" y="469240"/>
            <a:ext cx="877068" cy="707702"/>
            <a:chOff x="-5032050" y="3257102"/>
            <a:chExt cx="877068" cy="707702"/>
          </a:xfrm>
        </p:grpSpPr>
        <p:sp>
          <p:nvSpPr>
            <p:cNvPr id="196" name="Google Shape;196;p11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3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subTitle" idx="1"/>
          </p:nvPr>
        </p:nvSpPr>
        <p:spPr>
          <a:xfrm>
            <a:off x="5345500" y="1997175"/>
            <a:ext cx="21741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200" name="Google Shape;200;p12"/>
          <p:cNvSpPr txBox="1">
            <a:spLocks noGrp="1"/>
          </p:cNvSpPr>
          <p:nvPr>
            <p:ph type="subTitle" idx="2"/>
          </p:nvPr>
        </p:nvSpPr>
        <p:spPr>
          <a:xfrm>
            <a:off x="5345500" y="2225889"/>
            <a:ext cx="2174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subTitle" idx="3"/>
          </p:nvPr>
        </p:nvSpPr>
        <p:spPr>
          <a:xfrm>
            <a:off x="1677250" y="1994663"/>
            <a:ext cx="20313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202" name="Google Shape;202;p12"/>
          <p:cNvSpPr txBox="1">
            <a:spLocks noGrp="1"/>
          </p:cNvSpPr>
          <p:nvPr>
            <p:ph type="subTitle" idx="4"/>
          </p:nvPr>
        </p:nvSpPr>
        <p:spPr>
          <a:xfrm>
            <a:off x="1605850" y="2228407"/>
            <a:ext cx="2174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3" name="Google Shape;203;p12"/>
          <p:cNvSpPr/>
          <p:nvPr/>
        </p:nvSpPr>
        <p:spPr>
          <a:xfrm rot="6625166">
            <a:off x="280752" y="1515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 txBox="1">
            <a:spLocks noGrp="1"/>
          </p:cNvSpPr>
          <p:nvPr>
            <p:ph type="ctrTitle"/>
          </p:nvPr>
        </p:nvSpPr>
        <p:spPr>
          <a:xfrm>
            <a:off x="939299" y="407371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2"/>
          <p:cNvSpPr/>
          <p:nvPr/>
        </p:nvSpPr>
        <p:spPr>
          <a:xfrm>
            <a:off x="7284911" y="3602987"/>
            <a:ext cx="794700" cy="79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6974613" y="3403313"/>
            <a:ext cx="794700" cy="7947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12"/>
          <p:cNvGrpSpPr/>
          <p:nvPr/>
        </p:nvGrpSpPr>
        <p:grpSpPr>
          <a:xfrm>
            <a:off x="239497" y="1763197"/>
            <a:ext cx="393185" cy="366926"/>
            <a:chOff x="3858103" y="585645"/>
            <a:chExt cx="295495" cy="275781"/>
          </a:xfrm>
        </p:grpSpPr>
        <p:sp>
          <p:nvSpPr>
            <p:cNvPr id="208" name="Google Shape;208;p12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12"/>
          <p:cNvGrpSpPr/>
          <p:nvPr/>
        </p:nvGrpSpPr>
        <p:grpSpPr>
          <a:xfrm>
            <a:off x="8666894" y="458936"/>
            <a:ext cx="284277" cy="284348"/>
            <a:chOff x="6521720" y="2738214"/>
            <a:chExt cx="233014" cy="233072"/>
          </a:xfrm>
        </p:grpSpPr>
        <p:sp>
          <p:nvSpPr>
            <p:cNvPr id="211" name="Google Shape;211;p12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12"/>
          <p:cNvGrpSpPr/>
          <p:nvPr/>
        </p:nvGrpSpPr>
        <p:grpSpPr>
          <a:xfrm>
            <a:off x="690212" y="3403215"/>
            <a:ext cx="877068" cy="707702"/>
            <a:chOff x="-5032050" y="3257102"/>
            <a:chExt cx="877068" cy="707702"/>
          </a:xfrm>
        </p:grpSpPr>
        <p:sp>
          <p:nvSpPr>
            <p:cNvPr id="214" name="Google Shape;214;p12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12"/>
          <p:cNvSpPr/>
          <p:nvPr/>
        </p:nvSpPr>
        <p:spPr>
          <a:xfrm rot="3822370">
            <a:off x="8663911" y="3107761"/>
            <a:ext cx="245895" cy="140966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1034863" y="4687897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/>
          <p:nvPr/>
        </p:nvSpPr>
        <p:spPr>
          <a:xfrm rot="6625166">
            <a:off x="3875602" y="42223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4">
    <p:bg>
      <p:bgPr>
        <a:solidFill>
          <a:schemeClr val="l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3"/>
          <p:cNvGrpSpPr/>
          <p:nvPr/>
        </p:nvGrpSpPr>
        <p:grpSpPr>
          <a:xfrm>
            <a:off x="7752863" y="3887538"/>
            <a:ext cx="1104998" cy="994374"/>
            <a:chOff x="7426863" y="3855263"/>
            <a:chExt cx="1104998" cy="994374"/>
          </a:xfrm>
        </p:grpSpPr>
        <p:sp>
          <p:nvSpPr>
            <p:cNvPr id="221" name="Google Shape;221;p13"/>
            <p:cNvSpPr/>
            <p:nvPr/>
          </p:nvSpPr>
          <p:spPr>
            <a:xfrm>
              <a:off x="7737161" y="4054937"/>
              <a:ext cx="794700" cy="794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7426863" y="3855263"/>
              <a:ext cx="794700" cy="794700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13"/>
          <p:cNvGrpSpPr/>
          <p:nvPr/>
        </p:nvGrpSpPr>
        <p:grpSpPr>
          <a:xfrm>
            <a:off x="7077405" y="209920"/>
            <a:ext cx="706342" cy="782377"/>
            <a:chOff x="4087709" y="160464"/>
            <a:chExt cx="795610" cy="881254"/>
          </a:xfrm>
        </p:grpSpPr>
        <p:sp>
          <p:nvSpPr>
            <p:cNvPr id="224" name="Google Shape;224;p13"/>
            <p:cNvSpPr/>
            <p:nvPr/>
          </p:nvSpPr>
          <p:spPr>
            <a:xfrm rot="37">
              <a:off x="4150818" y="333986"/>
              <a:ext cx="732497" cy="707728"/>
            </a:xfrm>
            <a:custGeom>
              <a:avLst/>
              <a:gdLst/>
              <a:ahLst/>
              <a:cxnLst/>
              <a:rect l="l" t="t" r="r" b="b"/>
              <a:pathLst>
                <a:path w="3132" h="3026" extrusionOk="0">
                  <a:moveTo>
                    <a:pt x="2387" y="0"/>
                  </a:moveTo>
                  <a:cubicBezTo>
                    <a:pt x="1740" y="0"/>
                    <a:pt x="1712" y="1444"/>
                    <a:pt x="1712" y="1444"/>
                  </a:cubicBezTo>
                  <a:cubicBezTo>
                    <a:pt x="1712" y="1444"/>
                    <a:pt x="985" y="686"/>
                    <a:pt x="535" y="686"/>
                  </a:cubicBezTo>
                  <a:cubicBezTo>
                    <a:pt x="387" y="686"/>
                    <a:pt x="270" y="767"/>
                    <a:pt x="217" y="983"/>
                  </a:cubicBezTo>
                  <a:cubicBezTo>
                    <a:pt x="1" y="1855"/>
                    <a:pt x="2260" y="3026"/>
                    <a:pt x="2260" y="3026"/>
                  </a:cubicBezTo>
                  <a:cubicBezTo>
                    <a:pt x="2260" y="3026"/>
                    <a:pt x="3132" y="82"/>
                    <a:pt x="2437" y="3"/>
                  </a:cubicBezTo>
                  <a:cubicBezTo>
                    <a:pt x="2420" y="1"/>
                    <a:pt x="2403" y="0"/>
                    <a:pt x="2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 rot="37">
              <a:off x="4087713" y="160468"/>
              <a:ext cx="732497" cy="707728"/>
            </a:xfrm>
            <a:custGeom>
              <a:avLst/>
              <a:gdLst/>
              <a:ahLst/>
              <a:cxnLst/>
              <a:rect l="l" t="t" r="r" b="b"/>
              <a:pathLst>
                <a:path w="3132" h="3026" extrusionOk="0">
                  <a:moveTo>
                    <a:pt x="2387" y="0"/>
                  </a:moveTo>
                  <a:cubicBezTo>
                    <a:pt x="1740" y="0"/>
                    <a:pt x="1712" y="1444"/>
                    <a:pt x="1712" y="1444"/>
                  </a:cubicBezTo>
                  <a:cubicBezTo>
                    <a:pt x="1712" y="1444"/>
                    <a:pt x="985" y="686"/>
                    <a:pt x="535" y="686"/>
                  </a:cubicBezTo>
                  <a:cubicBezTo>
                    <a:pt x="387" y="686"/>
                    <a:pt x="270" y="767"/>
                    <a:pt x="217" y="983"/>
                  </a:cubicBezTo>
                  <a:cubicBezTo>
                    <a:pt x="1" y="1855"/>
                    <a:pt x="2260" y="3026"/>
                    <a:pt x="2260" y="3026"/>
                  </a:cubicBezTo>
                  <a:cubicBezTo>
                    <a:pt x="2260" y="3026"/>
                    <a:pt x="3132" y="82"/>
                    <a:pt x="2437" y="3"/>
                  </a:cubicBezTo>
                  <a:cubicBezTo>
                    <a:pt x="2420" y="1"/>
                    <a:pt x="2403" y="0"/>
                    <a:pt x="2387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13"/>
          <p:cNvGrpSpPr/>
          <p:nvPr/>
        </p:nvGrpSpPr>
        <p:grpSpPr>
          <a:xfrm>
            <a:off x="277172" y="238422"/>
            <a:ext cx="393185" cy="366926"/>
            <a:chOff x="3858103" y="585645"/>
            <a:chExt cx="295495" cy="275781"/>
          </a:xfrm>
        </p:grpSpPr>
        <p:sp>
          <p:nvSpPr>
            <p:cNvPr id="227" name="Google Shape;227;p13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13"/>
          <p:cNvGrpSpPr/>
          <p:nvPr/>
        </p:nvGrpSpPr>
        <p:grpSpPr>
          <a:xfrm>
            <a:off x="8666894" y="458936"/>
            <a:ext cx="284277" cy="284348"/>
            <a:chOff x="6521720" y="2738214"/>
            <a:chExt cx="233014" cy="233072"/>
          </a:xfrm>
        </p:grpSpPr>
        <p:sp>
          <p:nvSpPr>
            <p:cNvPr id="230" name="Google Shape;230;p13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3"/>
          <p:cNvGrpSpPr/>
          <p:nvPr/>
        </p:nvGrpSpPr>
        <p:grpSpPr>
          <a:xfrm>
            <a:off x="243037" y="3521965"/>
            <a:ext cx="877068" cy="707702"/>
            <a:chOff x="-5032050" y="3257102"/>
            <a:chExt cx="877068" cy="707702"/>
          </a:xfrm>
        </p:grpSpPr>
        <p:sp>
          <p:nvSpPr>
            <p:cNvPr id="233" name="Google Shape;233;p13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13"/>
          <p:cNvSpPr/>
          <p:nvPr/>
        </p:nvSpPr>
        <p:spPr>
          <a:xfrm rot="3822370">
            <a:off x="8617261" y="3107761"/>
            <a:ext cx="245895" cy="140966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1830713" y="4779222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3"/>
          <p:cNvSpPr/>
          <p:nvPr/>
        </p:nvSpPr>
        <p:spPr>
          <a:xfrm rot="3822370">
            <a:off x="785911" y="1599036"/>
            <a:ext cx="245895" cy="140966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939299" y="407371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9" name="Google Shape;239;p13"/>
          <p:cNvGrpSpPr/>
          <p:nvPr/>
        </p:nvGrpSpPr>
        <p:grpSpPr>
          <a:xfrm>
            <a:off x="200010" y="469249"/>
            <a:ext cx="8758323" cy="4489604"/>
            <a:chOff x="200010" y="469249"/>
            <a:chExt cx="8758323" cy="4489604"/>
          </a:xfrm>
        </p:grpSpPr>
        <p:grpSp>
          <p:nvGrpSpPr>
            <p:cNvPr id="240" name="Google Shape;240;p13"/>
            <p:cNvGrpSpPr/>
            <p:nvPr/>
          </p:nvGrpSpPr>
          <p:grpSpPr>
            <a:xfrm>
              <a:off x="200010" y="1773510"/>
              <a:ext cx="393185" cy="366926"/>
              <a:chOff x="3858103" y="585645"/>
              <a:chExt cx="295495" cy="275781"/>
            </a:xfrm>
          </p:grpSpPr>
          <p:sp>
            <p:nvSpPr>
              <p:cNvPr id="241" name="Google Shape;241;p13"/>
              <p:cNvSpPr/>
              <p:nvPr/>
            </p:nvSpPr>
            <p:spPr>
              <a:xfrm rot="1226508">
                <a:off x="3952303" y="610851"/>
                <a:ext cx="176089" cy="176089"/>
              </a:xfrm>
              <a:prstGeom prst="roundRect">
                <a:avLst>
                  <a:gd name="adj" fmla="val 8663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3"/>
              <p:cNvSpPr/>
              <p:nvPr/>
            </p:nvSpPr>
            <p:spPr>
              <a:xfrm>
                <a:off x="3858103" y="645763"/>
                <a:ext cx="218949" cy="215663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7153" extrusionOk="0">
                    <a:moveTo>
                      <a:pt x="2404" y="973"/>
                    </a:moveTo>
                    <a:lnTo>
                      <a:pt x="6233" y="2353"/>
                    </a:lnTo>
                    <a:lnTo>
                      <a:pt x="4855" y="6183"/>
                    </a:lnTo>
                    <a:lnTo>
                      <a:pt x="1025" y="4803"/>
                    </a:lnTo>
                    <a:lnTo>
                      <a:pt x="2404" y="973"/>
                    </a:lnTo>
                    <a:close/>
                    <a:moveTo>
                      <a:pt x="2150" y="1"/>
                    </a:moveTo>
                    <a:cubicBezTo>
                      <a:pt x="1975" y="1"/>
                      <a:pt x="1811" y="110"/>
                      <a:pt x="1748" y="284"/>
                    </a:cubicBezTo>
                    <a:lnTo>
                      <a:pt x="81" y="4914"/>
                    </a:lnTo>
                    <a:cubicBezTo>
                      <a:pt x="1" y="5135"/>
                      <a:pt x="115" y="5379"/>
                      <a:pt x="336" y="5459"/>
                    </a:cubicBezTo>
                    <a:lnTo>
                      <a:pt x="4968" y="7126"/>
                    </a:lnTo>
                    <a:cubicBezTo>
                      <a:pt x="5016" y="7144"/>
                      <a:pt x="5065" y="7152"/>
                      <a:pt x="5113" y="7152"/>
                    </a:cubicBezTo>
                    <a:cubicBezTo>
                      <a:pt x="5286" y="7152"/>
                      <a:pt x="5447" y="7045"/>
                      <a:pt x="5510" y="6872"/>
                    </a:cubicBezTo>
                    <a:lnTo>
                      <a:pt x="7181" y="2239"/>
                    </a:lnTo>
                    <a:cubicBezTo>
                      <a:pt x="7262" y="2018"/>
                      <a:pt x="7144" y="1774"/>
                      <a:pt x="6923" y="1696"/>
                    </a:cubicBezTo>
                    <a:lnTo>
                      <a:pt x="2293" y="26"/>
                    </a:lnTo>
                    <a:cubicBezTo>
                      <a:pt x="2246" y="9"/>
                      <a:pt x="2198" y="1"/>
                      <a:pt x="2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13"/>
            <p:cNvGrpSpPr/>
            <p:nvPr/>
          </p:nvGrpSpPr>
          <p:grpSpPr>
            <a:xfrm>
              <a:off x="8674056" y="469249"/>
              <a:ext cx="284277" cy="284348"/>
              <a:chOff x="6521720" y="2738214"/>
              <a:chExt cx="233014" cy="233072"/>
            </a:xfrm>
          </p:grpSpPr>
          <p:sp>
            <p:nvSpPr>
              <p:cNvPr id="244" name="Google Shape;244;p13"/>
              <p:cNvSpPr/>
              <p:nvPr/>
            </p:nvSpPr>
            <p:spPr>
              <a:xfrm>
                <a:off x="6580734" y="2797286"/>
                <a:ext cx="174000" cy="17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3"/>
              <p:cNvSpPr/>
              <p:nvPr/>
            </p:nvSpPr>
            <p:spPr>
              <a:xfrm>
                <a:off x="6521720" y="2738214"/>
                <a:ext cx="174056" cy="174146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5776" extrusionOk="0">
                    <a:moveTo>
                      <a:pt x="2887" y="851"/>
                    </a:moveTo>
                    <a:cubicBezTo>
                      <a:pt x="4008" y="851"/>
                      <a:pt x="4922" y="1765"/>
                      <a:pt x="4922" y="2890"/>
                    </a:cubicBezTo>
                    <a:cubicBezTo>
                      <a:pt x="4922" y="4011"/>
                      <a:pt x="4008" y="4925"/>
                      <a:pt x="2887" y="4925"/>
                    </a:cubicBezTo>
                    <a:cubicBezTo>
                      <a:pt x="1765" y="4925"/>
                      <a:pt x="852" y="4011"/>
                      <a:pt x="852" y="2890"/>
                    </a:cubicBezTo>
                    <a:cubicBezTo>
                      <a:pt x="852" y="1765"/>
                      <a:pt x="1765" y="851"/>
                      <a:pt x="2887" y="851"/>
                    </a:cubicBezTo>
                    <a:close/>
                    <a:moveTo>
                      <a:pt x="2887" y="1"/>
                    </a:moveTo>
                    <a:cubicBezTo>
                      <a:pt x="1294" y="1"/>
                      <a:pt x="1" y="1296"/>
                      <a:pt x="1" y="2890"/>
                    </a:cubicBezTo>
                    <a:cubicBezTo>
                      <a:pt x="1" y="4479"/>
                      <a:pt x="1294" y="5775"/>
                      <a:pt x="2887" y="5775"/>
                    </a:cubicBezTo>
                    <a:cubicBezTo>
                      <a:pt x="4477" y="5775"/>
                      <a:pt x="5772" y="4479"/>
                      <a:pt x="5772" y="2890"/>
                    </a:cubicBezTo>
                    <a:cubicBezTo>
                      <a:pt x="5772" y="1296"/>
                      <a:pt x="4477" y="1"/>
                      <a:pt x="28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Google Shape;246;p13"/>
            <p:cNvGrpSpPr/>
            <p:nvPr/>
          </p:nvGrpSpPr>
          <p:grpSpPr>
            <a:xfrm>
              <a:off x="8228452" y="4599305"/>
              <a:ext cx="445591" cy="359548"/>
              <a:chOff x="2545677" y="4442880"/>
              <a:chExt cx="445591" cy="359548"/>
            </a:xfrm>
          </p:grpSpPr>
          <p:sp>
            <p:nvSpPr>
              <p:cNvPr id="247" name="Google Shape;247;p13"/>
              <p:cNvSpPr/>
              <p:nvPr/>
            </p:nvSpPr>
            <p:spPr>
              <a:xfrm>
                <a:off x="2669225" y="4442880"/>
                <a:ext cx="322043" cy="315883"/>
              </a:xfrm>
              <a:custGeom>
                <a:avLst/>
                <a:gdLst/>
                <a:ahLst/>
                <a:cxnLst/>
                <a:rect l="l" t="t" r="r" b="b"/>
                <a:pathLst>
                  <a:path w="66918" h="65638" extrusionOk="0">
                    <a:moveTo>
                      <a:pt x="59212" y="0"/>
                    </a:moveTo>
                    <a:cubicBezTo>
                      <a:pt x="58437" y="0"/>
                      <a:pt x="57532" y="449"/>
                      <a:pt x="56598" y="1383"/>
                    </a:cubicBezTo>
                    <a:lnTo>
                      <a:pt x="2390" y="55588"/>
                    </a:lnTo>
                    <a:cubicBezTo>
                      <a:pt x="0" y="57980"/>
                      <a:pt x="797" y="60187"/>
                      <a:pt x="4173" y="60488"/>
                    </a:cubicBezTo>
                    <a:lnTo>
                      <a:pt x="61050" y="65613"/>
                    </a:lnTo>
                    <a:cubicBezTo>
                      <a:pt x="61235" y="65629"/>
                      <a:pt x="61416" y="65637"/>
                      <a:pt x="61595" y="65637"/>
                    </a:cubicBezTo>
                    <a:cubicBezTo>
                      <a:pt x="64690" y="65637"/>
                      <a:pt x="66917" y="63223"/>
                      <a:pt x="66630" y="60034"/>
                    </a:cubicBezTo>
                    <a:lnTo>
                      <a:pt x="61504" y="3160"/>
                    </a:lnTo>
                    <a:cubicBezTo>
                      <a:pt x="61318" y="1100"/>
                      <a:pt x="60424" y="0"/>
                      <a:pt x="59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3"/>
              <p:cNvSpPr/>
              <p:nvPr/>
            </p:nvSpPr>
            <p:spPr>
              <a:xfrm>
                <a:off x="2545677" y="4486545"/>
                <a:ext cx="322043" cy="315883"/>
              </a:xfrm>
              <a:custGeom>
                <a:avLst/>
                <a:gdLst/>
                <a:ahLst/>
                <a:cxnLst/>
                <a:rect l="l" t="t" r="r" b="b"/>
                <a:pathLst>
                  <a:path w="66918" h="65638" extrusionOk="0">
                    <a:moveTo>
                      <a:pt x="59212" y="0"/>
                    </a:moveTo>
                    <a:cubicBezTo>
                      <a:pt x="58437" y="0"/>
                      <a:pt x="57532" y="449"/>
                      <a:pt x="56598" y="1383"/>
                    </a:cubicBezTo>
                    <a:lnTo>
                      <a:pt x="2390" y="55588"/>
                    </a:lnTo>
                    <a:cubicBezTo>
                      <a:pt x="0" y="57980"/>
                      <a:pt x="797" y="60187"/>
                      <a:pt x="4173" y="60488"/>
                    </a:cubicBezTo>
                    <a:lnTo>
                      <a:pt x="61050" y="65613"/>
                    </a:lnTo>
                    <a:cubicBezTo>
                      <a:pt x="61235" y="65629"/>
                      <a:pt x="61416" y="65637"/>
                      <a:pt x="61595" y="65637"/>
                    </a:cubicBezTo>
                    <a:cubicBezTo>
                      <a:pt x="64690" y="65637"/>
                      <a:pt x="66917" y="63223"/>
                      <a:pt x="66630" y="60034"/>
                    </a:cubicBezTo>
                    <a:lnTo>
                      <a:pt x="61504" y="3160"/>
                    </a:lnTo>
                    <a:cubicBezTo>
                      <a:pt x="61318" y="1100"/>
                      <a:pt x="60424" y="0"/>
                      <a:pt x="59212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" name="Google Shape;249;p13"/>
            <p:cNvSpPr/>
            <p:nvPr/>
          </p:nvSpPr>
          <p:spPr>
            <a:xfrm rot="3822370">
              <a:off x="8624423" y="3118073"/>
              <a:ext cx="245895" cy="140966"/>
            </a:xfrm>
            <a:custGeom>
              <a:avLst/>
              <a:gdLst/>
              <a:ahLst/>
              <a:cxnLst/>
              <a:rect l="l" t="t" r="r" b="b"/>
              <a:pathLst>
                <a:path w="52055" h="29842" extrusionOk="0">
                  <a:moveTo>
                    <a:pt x="26031" y="1"/>
                  </a:moveTo>
                  <a:cubicBezTo>
                    <a:pt x="11678" y="1"/>
                    <a:pt x="1" y="11678"/>
                    <a:pt x="1" y="26028"/>
                  </a:cubicBezTo>
                  <a:cubicBezTo>
                    <a:pt x="1" y="27081"/>
                    <a:pt x="426" y="28034"/>
                    <a:pt x="1119" y="28726"/>
                  </a:cubicBezTo>
                  <a:cubicBezTo>
                    <a:pt x="1808" y="29415"/>
                    <a:pt x="2761" y="29841"/>
                    <a:pt x="3813" y="29841"/>
                  </a:cubicBezTo>
                  <a:cubicBezTo>
                    <a:pt x="5922" y="29841"/>
                    <a:pt x="7629" y="28133"/>
                    <a:pt x="7629" y="26028"/>
                  </a:cubicBezTo>
                  <a:cubicBezTo>
                    <a:pt x="7629" y="15882"/>
                    <a:pt x="15884" y="7630"/>
                    <a:pt x="26031" y="7630"/>
                  </a:cubicBezTo>
                  <a:cubicBezTo>
                    <a:pt x="36174" y="7630"/>
                    <a:pt x="44426" y="15882"/>
                    <a:pt x="44426" y="26028"/>
                  </a:cubicBezTo>
                  <a:cubicBezTo>
                    <a:pt x="44426" y="28131"/>
                    <a:pt x="46129" y="29841"/>
                    <a:pt x="48236" y="29841"/>
                  </a:cubicBezTo>
                  <a:cubicBezTo>
                    <a:pt x="48238" y="29841"/>
                    <a:pt x="48240" y="29841"/>
                    <a:pt x="48242" y="29841"/>
                  </a:cubicBezTo>
                  <a:cubicBezTo>
                    <a:pt x="50347" y="29841"/>
                    <a:pt x="52054" y="28133"/>
                    <a:pt x="52054" y="26028"/>
                  </a:cubicBezTo>
                  <a:cubicBezTo>
                    <a:pt x="52054" y="11678"/>
                    <a:pt x="40381" y="1"/>
                    <a:pt x="26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995375" y="4698209"/>
              <a:ext cx="162027" cy="161724"/>
            </a:xfrm>
            <a:custGeom>
              <a:avLst/>
              <a:gdLst/>
              <a:ahLst/>
              <a:cxnLst/>
              <a:rect l="l" t="t" r="r" b="b"/>
              <a:pathLst>
                <a:path w="2178" h="2174" extrusionOk="0">
                  <a:moveTo>
                    <a:pt x="1074" y="0"/>
                  </a:moveTo>
                  <a:cubicBezTo>
                    <a:pt x="1001" y="0"/>
                    <a:pt x="981" y="57"/>
                    <a:pt x="967" y="104"/>
                  </a:cubicBezTo>
                  <a:cubicBezTo>
                    <a:pt x="924" y="252"/>
                    <a:pt x="877" y="402"/>
                    <a:pt x="854" y="553"/>
                  </a:cubicBezTo>
                  <a:cubicBezTo>
                    <a:pt x="837" y="651"/>
                    <a:pt x="793" y="686"/>
                    <a:pt x="715" y="686"/>
                  </a:cubicBezTo>
                  <a:cubicBezTo>
                    <a:pt x="701" y="686"/>
                    <a:pt x="686" y="685"/>
                    <a:pt x="669" y="683"/>
                  </a:cubicBezTo>
                  <a:cubicBezTo>
                    <a:pt x="509" y="659"/>
                    <a:pt x="345" y="642"/>
                    <a:pt x="178" y="626"/>
                  </a:cubicBezTo>
                  <a:cubicBezTo>
                    <a:pt x="170" y="628"/>
                    <a:pt x="161" y="629"/>
                    <a:pt x="151" y="629"/>
                  </a:cubicBezTo>
                  <a:cubicBezTo>
                    <a:pt x="138" y="629"/>
                    <a:pt x="125" y="627"/>
                    <a:pt x="112" y="627"/>
                  </a:cubicBezTo>
                  <a:cubicBezTo>
                    <a:pt x="81" y="627"/>
                    <a:pt x="51" y="635"/>
                    <a:pt x="34" y="683"/>
                  </a:cubicBezTo>
                  <a:cubicBezTo>
                    <a:pt x="1" y="763"/>
                    <a:pt x="44" y="809"/>
                    <a:pt x="98" y="857"/>
                  </a:cubicBezTo>
                  <a:cubicBezTo>
                    <a:pt x="261" y="997"/>
                    <a:pt x="425" y="1141"/>
                    <a:pt x="593" y="1281"/>
                  </a:cubicBezTo>
                  <a:cubicBezTo>
                    <a:pt x="649" y="1325"/>
                    <a:pt x="666" y="1368"/>
                    <a:pt x="646" y="1445"/>
                  </a:cubicBezTo>
                  <a:cubicBezTo>
                    <a:pt x="603" y="1629"/>
                    <a:pt x="573" y="1817"/>
                    <a:pt x="536" y="2004"/>
                  </a:cubicBezTo>
                  <a:cubicBezTo>
                    <a:pt x="522" y="2061"/>
                    <a:pt x="505" y="2121"/>
                    <a:pt x="573" y="2158"/>
                  </a:cubicBezTo>
                  <a:cubicBezTo>
                    <a:pt x="592" y="2169"/>
                    <a:pt x="609" y="2174"/>
                    <a:pt x="625" y="2174"/>
                  </a:cubicBezTo>
                  <a:cubicBezTo>
                    <a:pt x="665" y="2174"/>
                    <a:pt x="698" y="2143"/>
                    <a:pt x="729" y="2117"/>
                  </a:cubicBezTo>
                  <a:cubicBezTo>
                    <a:pt x="843" y="2027"/>
                    <a:pt x="957" y="1937"/>
                    <a:pt x="1067" y="1840"/>
                  </a:cubicBezTo>
                  <a:cubicBezTo>
                    <a:pt x="1101" y="1809"/>
                    <a:pt x="1129" y="1791"/>
                    <a:pt x="1159" y="1791"/>
                  </a:cubicBezTo>
                  <a:cubicBezTo>
                    <a:pt x="1185" y="1791"/>
                    <a:pt x="1212" y="1805"/>
                    <a:pt x="1245" y="1837"/>
                  </a:cubicBezTo>
                  <a:cubicBezTo>
                    <a:pt x="1345" y="1937"/>
                    <a:pt x="1456" y="2020"/>
                    <a:pt x="1562" y="2113"/>
                  </a:cubicBezTo>
                  <a:cubicBezTo>
                    <a:pt x="1595" y="2141"/>
                    <a:pt x="1629" y="2166"/>
                    <a:pt x="1667" y="2166"/>
                  </a:cubicBezTo>
                  <a:cubicBezTo>
                    <a:pt x="1684" y="2166"/>
                    <a:pt x="1701" y="2162"/>
                    <a:pt x="1720" y="2150"/>
                  </a:cubicBezTo>
                  <a:cubicBezTo>
                    <a:pt x="1786" y="2113"/>
                    <a:pt x="1773" y="2057"/>
                    <a:pt x="1753" y="1997"/>
                  </a:cubicBezTo>
                  <a:cubicBezTo>
                    <a:pt x="1703" y="1837"/>
                    <a:pt x="1663" y="1676"/>
                    <a:pt x="1609" y="1519"/>
                  </a:cubicBezTo>
                  <a:cubicBezTo>
                    <a:pt x="1586" y="1451"/>
                    <a:pt x="1596" y="1415"/>
                    <a:pt x="1652" y="1371"/>
                  </a:cubicBezTo>
                  <a:cubicBezTo>
                    <a:pt x="1803" y="1261"/>
                    <a:pt x="1947" y="1144"/>
                    <a:pt x="2094" y="1034"/>
                  </a:cubicBezTo>
                  <a:cubicBezTo>
                    <a:pt x="2141" y="997"/>
                    <a:pt x="2178" y="957"/>
                    <a:pt x="2158" y="894"/>
                  </a:cubicBezTo>
                  <a:cubicBezTo>
                    <a:pt x="2138" y="840"/>
                    <a:pt x="2087" y="826"/>
                    <a:pt x="2037" y="820"/>
                  </a:cubicBezTo>
                  <a:cubicBezTo>
                    <a:pt x="1853" y="800"/>
                    <a:pt x="1669" y="780"/>
                    <a:pt x="1482" y="763"/>
                  </a:cubicBezTo>
                  <a:cubicBezTo>
                    <a:pt x="1411" y="756"/>
                    <a:pt x="1371" y="733"/>
                    <a:pt x="1351" y="659"/>
                  </a:cubicBezTo>
                  <a:cubicBezTo>
                    <a:pt x="1305" y="476"/>
                    <a:pt x="1248" y="292"/>
                    <a:pt x="1195" y="111"/>
                  </a:cubicBezTo>
                  <a:cubicBezTo>
                    <a:pt x="1178" y="51"/>
                    <a:pt x="1151" y="4"/>
                    <a:pt x="1074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13"/>
          <p:cNvSpPr/>
          <p:nvPr/>
        </p:nvSpPr>
        <p:spPr>
          <a:xfrm rot="6625166">
            <a:off x="280752" y="1515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1"/>
          </p:nvPr>
        </p:nvSpPr>
        <p:spPr>
          <a:xfrm>
            <a:off x="2499250" y="1016683"/>
            <a:ext cx="65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2"/>
          </p:nvPr>
        </p:nvSpPr>
        <p:spPr>
          <a:xfrm>
            <a:off x="5631774" y="1016683"/>
            <a:ext cx="65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3"/>
          </p:nvPr>
        </p:nvSpPr>
        <p:spPr>
          <a:xfrm>
            <a:off x="1545850" y="1694493"/>
            <a:ext cx="2564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4572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R="45720"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R="45720"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R="45720"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R="45720"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R="45720"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R="45720"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R="45720"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R="45720"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4"/>
          </p:nvPr>
        </p:nvSpPr>
        <p:spPr>
          <a:xfrm>
            <a:off x="4678374" y="1694493"/>
            <a:ext cx="2564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4572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R="45720"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R="45720"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R="45720"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R="45720"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R="45720"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R="45720"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R="45720"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R="45720"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5"/>
          </p:nvPr>
        </p:nvSpPr>
        <p:spPr>
          <a:xfrm>
            <a:off x="2499250" y="2845483"/>
            <a:ext cx="65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6"/>
          </p:nvPr>
        </p:nvSpPr>
        <p:spPr>
          <a:xfrm>
            <a:off x="5631774" y="2845483"/>
            <a:ext cx="65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7"/>
          </p:nvPr>
        </p:nvSpPr>
        <p:spPr>
          <a:xfrm>
            <a:off x="1545850" y="3566975"/>
            <a:ext cx="2564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4572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R="45720"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marR="45720"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marR="45720"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marR="45720"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marR="45720"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marR="45720"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marR="45720"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marR="45720"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subTitle" idx="8"/>
          </p:nvPr>
        </p:nvSpPr>
        <p:spPr>
          <a:xfrm>
            <a:off x="4678374" y="3566975"/>
            <a:ext cx="2564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4572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R="45720"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R="45720"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R="45720"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R="45720"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R="45720"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R="45720"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R="45720"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R="45720"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5">
    <p:bg>
      <p:bgPr>
        <a:solidFill>
          <a:schemeClr val="dk2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 txBox="1">
            <a:spLocks noGrp="1"/>
          </p:cNvSpPr>
          <p:nvPr>
            <p:ph type="title"/>
          </p:nvPr>
        </p:nvSpPr>
        <p:spPr>
          <a:xfrm flipH="1">
            <a:off x="2397288" y="1955850"/>
            <a:ext cx="4349400" cy="1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2"/>
          </p:nvPr>
        </p:nvSpPr>
        <p:spPr>
          <a:xfrm flipH="1">
            <a:off x="3561288" y="715700"/>
            <a:ext cx="2021400" cy="1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grpSp>
        <p:nvGrpSpPr>
          <p:cNvPr id="263" name="Google Shape;263;p14"/>
          <p:cNvGrpSpPr/>
          <p:nvPr/>
        </p:nvGrpSpPr>
        <p:grpSpPr>
          <a:xfrm>
            <a:off x="340535" y="2632510"/>
            <a:ext cx="393185" cy="366926"/>
            <a:chOff x="3858103" y="585645"/>
            <a:chExt cx="295495" cy="275781"/>
          </a:xfrm>
        </p:grpSpPr>
        <p:sp>
          <p:nvSpPr>
            <p:cNvPr id="264" name="Google Shape;264;p14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14"/>
          <p:cNvGrpSpPr/>
          <p:nvPr/>
        </p:nvGrpSpPr>
        <p:grpSpPr>
          <a:xfrm>
            <a:off x="8674056" y="469249"/>
            <a:ext cx="284277" cy="284348"/>
            <a:chOff x="6521720" y="2738214"/>
            <a:chExt cx="233014" cy="233072"/>
          </a:xfrm>
        </p:grpSpPr>
        <p:sp>
          <p:nvSpPr>
            <p:cNvPr id="267" name="Google Shape;267;p14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14"/>
          <p:cNvGrpSpPr/>
          <p:nvPr/>
        </p:nvGrpSpPr>
        <p:grpSpPr>
          <a:xfrm>
            <a:off x="8228452" y="4599305"/>
            <a:ext cx="445591" cy="359548"/>
            <a:chOff x="2545677" y="4442880"/>
            <a:chExt cx="445591" cy="359548"/>
          </a:xfrm>
        </p:grpSpPr>
        <p:sp>
          <p:nvSpPr>
            <p:cNvPr id="270" name="Google Shape;270;p14"/>
            <p:cNvSpPr/>
            <p:nvPr/>
          </p:nvSpPr>
          <p:spPr>
            <a:xfrm>
              <a:off x="2669225" y="4442880"/>
              <a:ext cx="322043" cy="315883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2545677" y="4486545"/>
              <a:ext cx="322043" cy="315883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4"/>
          <p:cNvSpPr/>
          <p:nvPr/>
        </p:nvSpPr>
        <p:spPr>
          <a:xfrm rot="3822370">
            <a:off x="8624423" y="3118073"/>
            <a:ext cx="245895" cy="140966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995375" y="4698209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14"/>
          <p:cNvGrpSpPr/>
          <p:nvPr/>
        </p:nvGrpSpPr>
        <p:grpSpPr>
          <a:xfrm>
            <a:off x="733725" y="469240"/>
            <a:ext cx="877068" cy="707702"/>
            <a:chOff x="-5032050" y="3257102"/>
            <a:chExt cx="877068" cy="707702"/>
          </a:xfrm>
        </p:grpSpPr>
        <p:sp>
          <p:nvSpPr>
            <p:cNvPr id="275" name="Google Shape;275;p14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36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2107525" y="3839575"/>
            <a:ext cx="22332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subTitle" idx="2"/>
          </p:nvPr>
        </p:nvSpPr>
        <p:spPr>
          <a:xfrm>
            <a:off x="4822138" y="3839550"/>
            <a:ext cx="22332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1988975" y="2040200"/>
            <a:ext cx="2391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subTitle" idx="4"/>
          </p:nvPr>
        </p:nvSpPr>
        <p:spPr>
          <a:xfrm>
            <a:off x="4882462" y="2040200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287525" y="3396900"/>
            <a:ext cx="18732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ubTitle" idx="6"/>
          </p:nvPr>
        </p:nvSpPr>
        <p:spPr>
          <a:xfrm>
            <a:off x="5002138" y="3396900"/>
            <a:ext cx="18732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284" name="Google Shape;284;p15"/>
          <p:cNvSpPr txBox="1">
            <a:spLocks noGrp="1"/>
          </p:cNvSpPr>
          <p:nvPr>
            <p:ph type="subTitle" idx="7"/>
          </p:nvPr>
        </p:nvSpPr>
        <p:spPr>
          <a:xfrm>
            <a:off x="2247925" y="1611950"/>
            <a:ext cx="18732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285" name="Google Shape;285;p15"/>
          <p:cNvSpPr txBox="1">
            <a:spLocks noGrp="1"/>
          </p:cNvSpPr>
          <p:nvPr>
            <p:ph type="subTitle" idx="8"/>
          </p:nvPr>
        </p:nvSpPr>
        <p:spPr>
          <a:xfrm>
            <a:off x="5022862" y="1611950"/>
            <a:ext cx="18732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286" name="Google Shape;286;p15"/>
          <p:cNvSpPr txBox="1">
            <a:spLocks noGrp="1"/>
          </p:cNvSpPr>
          <p:nvPr>
            <p:ph type="ctrTitle"/>
          </p:nvPr>
        </p:nvSpPr>
        <p:spPr>
          <a:xfrm>
            <a:off x="939299" y="407371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87" name="Google Shape;287;p15"/>
          <p:cNvGrpSpPr/>
          <p:nvPr/>
        </p:nvGrpSpPr>
        <p:grpSpPr>
          <a:xfrm>
            <a:off x="200010" y="1773510"/>
            <a:ext cx="393185" cy="366926"/>
            <a:chOff x="3858103" y="585645"/>
            <a:chExt cx="295495" cy="275781"/>
          </a:xfrm>
        </p:grpSpPr>
        <p:sp>
          <p:nvSpPr>
            <p:cNvPr id="288" name="Google Shape;288;p15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15"/>
          <p:cNvGrpSpPr/>
          <p:nvPr/>
        </p:nvGrpSpPr>
        <p:grpSpPr>
          <a:xfrm>
            <a:off x="8674056" y="469249"/>
            <a:ext cx="284277" cy="284348"/>
            <a:chOff x="6521720" y="2738214"/>
            <a:chExt cx="233014" cy="233072"/>
          </a:xfrm>
        </p:grpSpPr>
        <p:sp>
          <p:nvSpPr>
            <p:cNvPr id="291" name="Google Shape;291;p15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15"/>
          <p:cNvGrpSpPr/>
          <p:nvPr/>
        </p:nvGrpSpPr>
        <p:grpSpPr>
          <a:xfrm>
            <a:off x="8228452" y="4599305"/>
            <a:ext cx="445591" cy="359548"/>
            <a:chOff x="2545677" y="4442880"/>
            <a:chExt cx="445591" cy="359548"/>
          </a:xfrm>
        </p:grpSpPr>
        <p:sp>
          <p:nvSpPr>
            <p:cNvPr id="294" name="Google Shape;294;p15"/>
            <p:cNvSpPr/>
            <p:nvPr/>
          </p:nvSpPr>
          <p:spPr>
            <a:xfrm>
              <a:off x="2669225" y="4442880"/>
              <a:ext cx="322043" cy="315883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2545677" y="4486545"/>
              <a:ext cx="322043" cy="315883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15"/>
          <p:cNvSpPr/>
          <p:nvPr/>
        </p:nvSpPr>
        <p:spPr>
          <a:xfrm rot="3822370">
            <a:off x="8624423" y="3118073"/>
            <a:ext cx="245895" cy="140966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995375" y="4698209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6625166">
            <a:off x="280752" y="1515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7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>
            <a:spLocks noGrp="1"/>
          </p:cNvSpPr>
          <p:nvPr>
            <p:ph type="title"/>
          </p:nvPr>
        </p:nvSpPr>
        <p:spPr>
          <a:xfrm>
            <a:off x="1090950" y="2194125"/>
            <a:ext cx="3778500" cy="1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16"/>
          <p:cNvSpPr/>
          <p:nvPr/>
        </p:nvSpPr>
        <p:spPr>
          <a:xfrm>
            <a:off x="8040411" y="3893212"/>
            <a:ext cx="794700" cy="794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7730113" y="3693538"/>
            <a:ext cx="794700" cy="7947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16"/>
          <p:cNvGrpSpPr/>
          <p:nvPr/>
        </p:nvGrpSpPr>
        <p:grpSpPr>
          <a:xfrm>
            <a:off x="8140469" y="679611"/>
            <a:ext cx="284277" cy="284348"/>
            <a:chOff x="6521720" y="2738214"/>
            <a:chExt cx="233014" cy="233072"/>
          </a:xfrm>
        </p:grpSpPr>
        <p:sp>
          <p:nvSpPr>
            <p:cNvPr id="304" name="Google Shape;304;p16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16"/>
          <p:cNvGrpSpPr/>
          <p:nvPr/>
        </p:nvGrpSpPr>
        <p:grpSpPr>
          <a:xfrm>
            <a:off x="552537" y="679590"/>
            <a:ext cx="877068" cy="707702"/>
            <a:chOff x="-5032050" y="3257102"/>
            <a:chExt cx="877068" cy="707702"/>
          </a:xfrm>
        </p:grpSpPr>
        <p:sp>
          <p:nvSpPr>
            <p:cNvPr id="307" name="Google Shape;307;p16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16"/>
          <p:cNvSpPr/>
          <p:nvPr/>
        </p:nvSpPr>
        <p:spPr>
          <a:xfrm>
            <a:off x="1034863" y="4687897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6"/>
          <p:cNvSpPr/>
          <p:nvPr/>
        </p:nvSpPr>
        <p:spPr>
          <a:xfrm rot="6625166">
            <a:off x="3875602" y="42223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6"/>
          <p:cNvSpPr/>
          <p:nvPr/>
        </p:nvSpPr>
        <p:spPr>
          <a:xfrm rot="6625166">
            <a:off x="4247352" y="5648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8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 txBox="1">
            <a:spLocks noGrp="1"/>
          </p:cNvSpPr>
          <p:nvPr>
            <p:ph type="subTitle" idx="1"/>
          </p:nvPr>
        </p:nvSpPr>
        <p:spPr>
          <a:xfrm>
            <a:off x="715225" y="2746809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2"/>
          </p:nvPr>
        </p:nvSpPr>
        <p:spPr>
          <a:xfrm>
            <a:off x="3490162" y="2746800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3"/>
          </p:nvPr>
        </p:nvSpPr>
        <p:spPr>
          <a:xfrm>
            <a:off x="6274775" y="2746809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6" name="Google Shape;316;p17"/>
          <p:cNvGrpSpPr/>
          <p:nvPr/>
        </p:nvGrpSpPr>
        <p:grpSpPr>
          <a:xfrm>
            <a:off x="200010" y="469249"/>
            <a:ext cx="8758323" cy="4390684"/>
            <a:chOff x="200010" y="469249"/>
            <a:chExt cx="8758323" cy="4390684"/>
          </a:xfrm>
        </p:grpSpPr>
        <p:grpSp>
          <p:nvGrpSpPr>
            <p:cNvPr id="317" name="Google Shape;317;p17"/>
            <p:cNvGrpSpPr/>
            <p:nvPr/>
          </p:nvGrpSpPr>
          <p:grpSpPr>
            <a:xfrm>
              <a:off x="200010" y="1773510"/>
              <a:ext cx="393185" cy="366926"/>
              <a:chOff x="3858103" y="585645"/>
              <a:chExt cx="295495" cy="275781"/>
            </a:xfrm>
          </p:grpSpPr>
          <p:sp>
            <p:nvSpPr>
              <p:cNvPr id="318" name="Google Shape;318;p17"/>
              <p:cNvSpPr/>
              <p:nvPr/>
            </p:nvSpPr>
            <p:spPr>
              <a:xfrm rot="1226508">
                <a:off x="3952303" y="610851"/>
                <a:ext cx="176089" cy="176089"/>
              </a:xfrm>
              <a:prstGeom prst="roundRect">
                <a:avLst>
                  <a:gd name="adj" fmla="val 8663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7"/>
              <p:cNvSpPr/>
              <p:nvPr/>
            </p:nvSpPr>
            <p:spPr>
              <a:xfrm>
                <a:off x="3858103" y="645763"/>
                <a:ext cx="218949" cy="215663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7153" extrusionOk="0">
                    <a:moveTo>
                      <a:pt x="2404" y="973"/>
                    </a:moveTo>
                    <a:lnTo>
                      <a:pt x="6233" y="2353"/>
                    </a:lnTo>
                    <a:lnTo>
                      <a:pt x="4855" y="6183"/>
                    </a:lnTo>
                    <a:lnTo>
                      <a:pt x="1025" y="4803"/>
                    </a:lnTo>
                    <a:lnTo>
                      <a:pt x="2404" y="973"/>
                    </a:lnTo>
                    <a:close/>
                    <a:moveTo>
                      <a:pt x="2150" y="1"/>
                    </a:moveTo>
                    <a:cubicBezTo>
                      <a:pt x="1975" y="1"/>
                      <a:pt x="1811" y="110"/>
                      <a:pt x="1748" y="284"/>
                    </a:cubicBezTo>
                    <a:lnTo>
                      <a:pt x="81" y="4914"/>
                    </a:lnTo>
                    <a:cubicBezTo>
                      <a:pt x="1" y="5135"/>
                      <a:pt x="115" y="5379"/>
                      <a:pt x="336" y="5459"/>
                    </a:cubicBezTo>
                    <a:lnTo>
                      <a:pt x="4968" y="7126"/>
                    </a:lnTo>
                    <a:cubicBezTo>
                      <a:pt x="5016" y="7144"/>
                      <a:pt x="5065" y="7152"/>
                      <a:pt x="5113" y="7152"/>
                    </a:cubicBezTo>
                    <a:cubicBezTo>
                      <a:pt x="5286" y="7152"/>
                      <a:pt x="5447" y="7045"/>
                      <a:pt x="5510" y="6872"/>
                    </a:cubicBezTo>
                    <a:lnTo>
                      <a:pt x="7181" y="2239"/>
                    </a:lnTo>
                    <a:cubicBezTo>
                      <a:pt x="7262" y="2018"/>
                      <a:pt x="7144" y="1774"/>
                      <a:pt x="6923" y="1696"/>
                    </a:cubicBezTo>
                    <a:lnTo>
                      <a:pt x="2293" y="26"/>
                    </a:lnTo>
                    <a:cubicBezTo>
                      <a:pt x="2246" y="9"/>
                      <a:pt x="2198" y="1"/>
                      <a:pt x="2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" name="Google Shape;320;p17"/>
            <p:cNvGrpSpPr/>
            <p:nvPr/>
          </p:nvGrpSpPr>
          <p:grpSpPr>
            <a:xfrm>
              <a:off x="8674056" y="469249"/>
              <a:ext cx="284277" cy="284348"/>
              <a:chOff x="6521720" y="2738214"/>
              <a:chExt cx="233014" cy="233072"/>
            </a:xfrm>
          </p:grpSpPr>
          <p:sp>
            <p:nvSpPr>
              <p:cNvPr id="321" name="Google Shape;321;p17"/>
              <p:cNvSpPr/>
              <p:nvPr/>
            </p:nvSpPr>
            <p:spPr>
              <a:xfrm>
                <a:off x="6580734" y="2797286"/>
                <a:ext cx="174000" cy="17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7"/>
              <p:cNvSpPr/>
              <p:nvPr/>
            </p:nvSpPr>
            <p:spPr>
              <a:xfrm>
                <a:off x="6521720" y="2738214"/>
                <a:ext cx="174056" cy="174146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5776" extrusionOk="0">
                    <a:moveTo>
                      <a:pt x="2887" y="851"/>
                    </a:moveTo>
                    <a:cubicBezTo>
                      <a:pt x="4008" y="851"/>
                      <a:pt x="4922" y="1765"/>
                      <a:pt x="4922" y="2890"/>
                    </a:cubicBezTo>
                    <a:cubicBezTo>
                      <a:pt x="4922" y="4011"/>
                      <a:pt x="4008" y="4925"/>
                      <a:pt x="2887" y="4925"/>
                    </a:cubicBezTo>
                    <a:cubicBezTo>
                      <a:pt x="1765" y="4925"/>
                      <a:pt x="852" y="4011"/>
                      <a:pt x="852" y="2890"/>
                    </a:cubicBezTo>
                    <a:cubicBezTo>
                      <a:pt x="852" y="1765"/>
                      <a:pt x="1765" y="851"/>
                      <a:pt x="2887" y="851"/>
                    </a:cubicBezTo>
                    <a:close/>
                    <a:moveTo>
                      <a:pt x="2887" y="1"/>
                    </a:moveTo>
                    <a:cubicBezTo>
                      <a:pt x="1294" y="1"/>
                      <a:pt x="1" y="1296"/>
                      <a:pt x="1" y="2890"/>
                    </a:cubicBezTo>
                    <a:cubicBezTo>
                      <a:pt x="1" y="4479"/>
                      <a:pt x="1294" y="5775"/>
                      <a:pt x="2887" y="5775"/>
                    </a:cubicBezTo>
                    <a:cubicBezTo>
                      <a:pt x="4477" y="5775"/>
                      <a:pt x="5772" y="4479"/>
                      <a:pt x="5772" y="2890"/>
                    </a:cubicBezTo>
                    <a:cubicBezTo>
                      <a:pt x="5772" y="1296"/>
                      <a:pt x="4477" y="1"/>
                      <a:pt x="28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3" name="Google Shape;323;p17"/>
            <p:cNvSpPr/>
            <p:nvPr/>
          </p:nvSpPr>
          <p:spPr>
            <a:xfrm rot="3822370">
              <a:off x="8624423" y="3118073"/>
              <a:ext cx="245895" cy="140966"/>
            </a:xfrm>
            <a:custGeom>
              <a:avLst/>
              <a:gdLst/>
              <a:ahLst/>
              <a:cxnLst/>
              <a:rect l="l" t="t" r="r" b="b"/>
              <a:pathLst>
                <a:path w="52055" h="29842" extrusionOk="0">
                  <a:moveTo>
                    <a:pt x="26031" y="1"/>
                  </a:moveTo>
                  <a:cubicBezTo>
                    <a:pt x="11678" y="1"/>
                    <a:pt x="1" y="11678"/>
                    <a:pt x="1" y="26028"/>
                  </a:cubicBezTo>
                  <a:cubicBezTo>
                    <a:pt x="1" y="27081"/>
                    <a:pt x="426" y="28034"/>
                    <a:pt x="1119" y="28726"/>
                  </a:cubicBezTo>
                  <a:cubicBezTo>
                    <a:pt x="1808" y="29415"/>
                    <a:pt x="2761" y="29841"/>
                    <a:pt x="3813" y="29841"/>
                  </a:cubicBezTo>
                  <a:cubicBezTo>
                    <a:pt x="5922" y="29841"/>
                    <a:pt x="7629" y="28133"/>
                    <a:pt x="7629" y="26028"/>
                  </a:cubicBezTo>
                  <a:cubicBezTo>
                    <a:pt x="7629" y="15882"/>
                    <a:pt x="15884" y="7630"/>
                    <a:pt x="26031" y="7630"/>
                  </a:cubicBezTo>
                  <a:cubicBezTo>
                    <a:pt x="36174" y="7630"/>
                    <a:pt x="44426" y="15882"/>
                    <a:pt x="44426" y="26028"/>
                  </a:cubicBezTo>
                  <a:cubicBezTo>
                    <a:pt x="44426" y="28131"/>
                    <a:pt x="46129" y="29841"/>
                    <a:pt x="48236" y="29841"/>
                  </a:cubicBezTo>
                  <a:cubicBezTo>
                    <a:pt x="48238" y="29841"/>
                    <a:pt x="48240" y="29841"/>
                    <a:pt x="48242" y="29841"/>
                  </a:cubicBezTo>
                  <a:cubicBezTo>
                    <a:pt x="50347" y="29841"/>
                    <a:pt x="52054" y="28133"/>
                    <a:pt x="52054" y="26028"/>
                  </a:cubicBezTo>
                  <a:cubicBezTo>
                    <a:pt x="52054" y="11678"/>
                    <a:pt x="40381" y="1"/>
                    <a:pt x="26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995375" y="4698209"/>
              <a:ext cx="162027" cy="161724"/>
            </a:xfrm>
            <a:custGeom>
              <a:avLst/>
              <a:gdLst/>
              <a:ahLst/>
              <a:cxnLst/>
              <a:rect l="l" t="t" r="r" b="b"/>
              <a:pathLst>
                <a:path w="2178" h="2174" extrusionOk="0">
                  <a:moveTo>
                    <a:pt x="1074" y="0"/>
                  </a:moveTo>
                  <a:cubicBezTo>
                    <a:pt x="1001" y="0"/>
                    <a:pt x="981" y="57"/>
                    <a:pt x="967" y="104"/>
                  </a:cubicBezTo>
                  <a:cubicBezTo>
                    <a:pt x="924" y="252"/>
                    <a:pt x="877" y="402"/>
                    <a:pt x="854" y="553"/>
                  </a:cubicBezTo>
                  <a:cubicBezTo>
                    <a:pt x="837" y="651"/>
                    <a:pt x="793" y="686"/>
                    <a:pt x="715" y="686"/>
                  </a:cubicBezTo>
                  <a:cubicBezTo>
                    <a:pt x="701" y="686"/>
                    <a:pt x="686" y="685"/>
                    <a:pt x="669" y="683"/>
                  </a:cubicBezTo>
                  <a:cubicBezTo>
                    <a:pt x="509" y="659"/>
                    <a:pt x="345" y="642"/>
                    <a:pt x="178" y="626"/>
                  </a:cubicBezTo>
                  <a:cubicBezTo>
                    <a:pt x="170" y="628"/>
                    <a:pt x="161" y="629"/>
                    <a:pt x="151" y="629"/>
                  </a:cubicBezTo>
                  <a:cubicBezTo>
                    <a:pt x="138" y="629"/>
                    <a:pt x="125" y="627"/>
                    <a:pt x="112" y="627"/>
                  </a:cubicBezTo>
                  <a:cubicBezTo>
                    <a:pt x="81" y="627"/>
                    <a:pt x="51" y="635"/>
                    <a:pt x="34" y="683"/>
                  </a:cubicBezTo>
                  <a:cubicBezTo>
                    <a:pt x="1" y="763"/>
                    <a:pt x="44" y="809"/>
                    <a:pt x="98" y="857"/>
                  </a:cubicBezTo>
                  <a:cubicBezTo>
                    <a:pt x="261" y="997"/>
                    <a:pt x="425" y="1141"/>
                    <a:pt x="593" y="1281"/>
                  </a:cubicBezTo>
                  <a:cubicBezTo>
                    <a:pt x="649" y="1325"/>
                    <a:pt x="666" y="1368"/>
                    <a:pt x="646" y="1445"/>
                  </a:cubicBezTo>
                  <a:cubicBezTo>
                    <a:pt x="603" y="1629"/>
                    <a:pt x="573" y="1817"/>
                    <a:pt x="536" y="2004"/>
                  </a:cubicBezTo>
                  <a:cubicBezTo>
                    <a:pt x="522" y="2061"/>
                    <a:pt x="505" y="2121"/>
                    <a:pt x="573" y="2158"/>
                  </a:cubicBezTo>
                  <a:cubicBezTo>
                    <a:pt x="592" y="2169"/>
                    <a:pt x="609" y="2174"/>
                    <a:pt x="625" y="2174"/>
                  </a:cubicBezTo>
                  <a:cubicBezTo>
                    <a:pt x="665" y="2174"/>
                    <a:pt x="698" y="2143"/>
                    <a:pt x="729" y="2117"/>
                  </a:cubicBezTo>
                  <a:cubicBezTo>
                    <a:pt x="843" y="2027"/>
                    <a:pt x="957" y="1937"/>
                    <a:pt x="1067" y="1840"/>
                  </a:cubicBezTo>
                  <a:cubicBezTo>
                    <a:pt x="1101" y="1809"/>
                    <a:pt x="1129" y="1791"/>
                    <a:pt x="1159" y="1791"/>
                  </a:cubicBezTo>
                  <a:cubicBezTo>
                    <a:pt x="1185" y="1791"/>
                    <a:pt x="1212" y="1805"/>
                    <a:pt x="1245" y="1837"/>
                  </a:cubicBezTo>
                  <a:cubicBezTo>
                    <a:pt x="1345" y="1937"/>
                    <a:pt x="1456" y="2020"/>
                    <a:pt x="1562" y="2113"/>
                  </a:cubicBezTo>
                  <a:cubicBezTo>
                    <a:pt x="1595" y="2141"/>
                    <a:pt x="1629" y="2166"/>
                    <a:pt x="1667" y="2166"/>
                  </a:cubicBezTo>
                  <a:cubicBezTo>
                    <a:pt x="1684" y="2166"/>
                    <a:pt x="1701" y="2162"/>
                    <a:pt x="1720" y="2150"/>
                  </a:cubicBezTo>
                  <a:cubicBezTo>
                    <a:pt x="1786" y="2113"/>
                    <a:pt x="1773" y="2057"/>
                    <a:pt x="1753" y="1997"/>
                  </a:cubicBezTo>
                  <a:cubicBezTo>
                    <a:pt x="1703" y="1837"/>
                    <a:pt x="1663" y="1676"/>
                    <a:pt x="1609" y="1519"/>
                  </a:cubicBezTo>
                  <a:cubicBezTo>
                    <a:pt x="1586" y="1451"/>
                    <a:pt x="1596" y="1415"/>
                    <a:pt x="1652" y="1371"/>
                  </a:cubicBezTo>
                  <a:cubicBezTo>
                    <a:pt x="1803" y="1261"/>
                    <a:pt x="1947" y="1144"/>
                    <a:pt x="2094" y="1034"/>
                  </a:cubicBezTo>
                  <a:cubicBezTo>
                    <a:pt x="2141" y="997"/>
                    <a:pt x="2178" y="957"/>
                    <a:pt x="2158" y="894"/>
                  </a:cubicBezTo>
                  <a:cubicBezTo>
                    <a:pt x="2138" y="840"/>
                    <a:pt x="2087" y="826"/>
                    <a:pt x="2037" y="820"/>
                  </a:cubicBezTo>
                  <a:cubicBezTo>
                    <a:pt x="1853" y="800"/>
                    <a:pt x="1669" y="780"/>
                    <a:pt x="1482" y="763"/>
                  </a:cubicBezTo>
                  <a:cubicBezTo>
                    <a:pt x="1411" y="756"/>
                    <a:pt x="1371" y="733"/>
                    <a:pt x="1351" y="659"/>
                  </a:cubicBezTo>
                  <a:cubicBezTo>
                    <a:pt x="1305" y="476"/>
                    <a:pt x="1248" y="292"/>
                    <a:pt x="1195" y="111"/>
                  </a:cubicBezTo>
                  <a:cubicBezTo>
                    <a:pt x="1178" y="51"/>
                    <a:pt x="1151" y="4"/>
                    <a:pt x="1074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17"/>
          <p:cNvSpPr/>
          <p:nvPr/>
        </p:nvSpPr>
        <p:spPr>
          <a:xfrm rot="6625166">
            <a:off x="280752" y="1515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7"/>
          <p:cNvSpPr txBox="1">
            <a:spLocks noGrp="1"/>
          </p:cNvSpPr>
          <p:nvPr>
            <p:ph type="ctrTitle"/>
          </p:nvPr>
        </p:nvSpPr>
        <p:spPr>
          <a:xfrm>
            <a:off x="939299" y="407371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27" name="Google Shape;327;p17"/>
          <p:cNvGrpSpPr/>
          <p:nvPr/>
        </p:nvGrpSpPr>
        <p:grpSpPr>
          <a:xfrm>
            <a:off x="7916787" y="4152215"/>
            <a:ext cx="877068" cy="707702"/>
            <a:chOff x="-5032050" y="3257102"/>
            <a:chExt cx="877068" cy="707702"/>
          </a:xfrm>
        </p:grpSpPr>
        <p:sp>
          <p:nvSpPr>
            <p:cNvPr id="328" name="Google Shape;328;p17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" name="Google Shape;330;p17"/>
          <p:cNvSpPr txBox="1">
            <a:spLocks noGrp="1"/>
          </p:cNvSpPr>
          <p:nvPr>
            <p:ph type="title" idx="4"/>
          </p:nvPr>
        </p:nvSpPr>
        <p:spPr>
          <a:xfrm>
            <a:off x="715225" y="1641900"/>
            <a:ext cx="21540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331" name="Google Shape;331;p17"/>
          <p:cNvSpPr txBox="1">
            <a:spLocks noGrp="1"/>
          </p:cNvSpPr>
          <p:nvPr>
            <p:ph type="title" idx="5"/>
          </p:nvPr>
        </p:nvSpPr>
        <p:spPr>
          <a:xfrm>
            <a:off x="3495000" y="1641900"/>
            <a:ext cx="21540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Fira Sans Extra Condensed Medium"/>
              <a:buNone/>
              <a:defRPr sz="9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Fira Sans Extra Condensed Medium"/>
              <a:buNone/>
              <a:defRPr sz="9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Fira Sans Extra Condensed Medium"/>
              <a:buNone/>
              <a:defRPr sz="9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Fira Sans Extra Condensed Medium"/>
              <a:buNone/>
              <a:defRPr sz="9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Fira Sans Extra Condensed Medium"/>
              <a:buNone/>
              <a:defRPr sz="9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Fira Sans Extra Condensed Medium"/>
              <a:buNone/>
              <a:defRPr sz="9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Fira Sans Extra Condensed Medium"/>
              <a:buNone/>
              <a:defRPr sz="9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Fira Sans Extra Condensed Medium"/>
              <a:buNone/>
              <a:defRPr sz="9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332" name="Google Shape;332;p17"/>
          <p:cNvSpPr txBox="1">
            <a:spLocks noGrp="1"/>
          </p:cNvSpPr>
          <p:nvPr>
            <p:ph type="title" idx="6"/>
          </p:nvPr>
        </p:nvSpPr>
        <p:spPr>
          <a:xfrm>
            <a:off x="6274775" y="1641900"/>
            <a:ext cx="21540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Fira Sans Extra Condensed Medium"/>
              <a:buNone/>
              <a:defRPr sz="9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9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 txBox="1">
            <a:spLocks noGrp="1"/>
          </p:cNvSpPr>
          <p:nvPr>
            <p:ph type="subTitle" idx="1"/>
          </p:nvPr>
        </p:nvSpPr>
        <p:spPr>
          <a:xfrm>
            <a:off x="1207725" y="2298344"/>
            <a:ext cx="2451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18"/>
          <p:cNvSpPr txBox="1">
            <a:spLocks noGrp="1"/>
          </p:cNvSpPr>
          <p:nvPr>
            <p:ph type="subTitle" idx="2"/>
          </p:nvPr>
        </p:nvSpPr>
        <p:spPr>
          <a:xfrm>
            <a:off x="1207725" y="1865925"/>
            <a:ext cx="2451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336" name="Google Shape;336;p18"/>
          <p:cNvSpPr txBox="1">
            <a:spLocks noGrp="1"/>
          </p:cNvSpPr>
          <p:nvPr>
            <p:ph type="ctrTitle"/>
          </p:nvPr>
        </p:nvSpPr>
        <p:spPr>
          <a:xfrm>
            <a:off x="939299" y="407371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37" name="Google Shape;337;p18"/>
          <p:cNvGrpSpPr/>
          <p:nvPr/>
        </p:nvGrpSpPr>
        <p:grpSpPr>
          <a:xfrm>
            <a:off x="239497" y="1763197"/>
            <a:ext cx="393185" cy="366926"/>
            <a:chOff x="3858103" y="585645"/>
            <a:chExt cx="295495" cy="275781"/>
          </a:xfrm>
        </p:grpSpPr>
        <p:sp>
          <p:nvSpPr>
            <p:cNvPr id="338" name="Google Shape;338;p18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8"/>
          <p:cNvGrpSpPr/>
          <p:nvPr/>
        </p:nvGrpSpPr>
        <p:grpSpPr>
          <a:xfrm>
            <a:off x="690212" y="3403215"/>
            <a:ext cx="877068" cy="707702"/>
            <a:chOff x="-5032050" y="3257102"/>
            <a:chExt cx="877068" cy="707702"/>
          </a:xfrm>
        </p:grpSpPr>
        <p:sp>
          <p:nvSpPr>
            <p:cNvPr id="341" name="Google Shape;341;p18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18"/>
          <p:cNvSpPr/>
          <p:nvPr/>
        </p:nvSpPr>
        <p:spPr>
          <a:xfrm>
            <a:off x="1034863" y="4687897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8"/>
          <p:cNvSpPr/>
          <p:nvPr/>
        </p:nvSpPr>
        <p:spPr>
          <a:xfrm rot="3822370">
            <a:off x="1760061" y="1409311"/>
            <a:ext cx="245895" cy="140966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0">
    <p:bg>
      <p:bgPr>
        <a:solidFill>
          <a:schemeClr val="lt2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9"/>
          <p:cNvGrpSpPr/>
          <p:nvPr/>
        </p:nvGrpSpPr>
        <p:grpSpPr>
          <a:xfrm>
            <a:off x="265393" y="2197866"/>
            <a:ext cx="801263" cy="747752"/>
            <a:chOff x="3858103" y="585645"/>
            <a:chExt cx="295495" cy="275781"/>
          </a:xfrm>
        </p:grpSpPr>
        <p:sp>
          <p:nvSpPr>
            <p:cNvPr id="347" name="Google Shape;347;p19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19"/>
          <p:cNvGrpSpPr/>
          <p:nvPr/>
        </p:nvGrpSpPr>
        <p:grpSpPr>
          <a:xfrm>
            <a:off x="8674056" y="469249"/>
            <a:ext cx="284277" cy="284348"/>
            <a:chOff x="6521720" y="2738214"/>
            <a:chExt cx="233014" cy="233072"/>
          </a:xfrm>
        </p:grpSpPr>
        <p:sp>
          <p:nvSpPr>
            <p:cNvPr id="350" name="Google Shape;350;p19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" name="Google Shape;352;p19"/>
          <p:cNvSpPr/>
          <p:nvPr/>
        </p:nvSpPr>
        <p:spPr>
          <a:xfrm rot="3822770">
            <a:off x="8219512" y="4315485"/>
            <a:ext cx="444007" cy="254540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9"/>
          <p:cNvSpPr/>
          <p:nvPr/>
        </p:nvSpPr>
        <p:spPr>
          <a:xfrm>
            <a:off x="995375" y="4593570"/>
            <a:ext cx="266849" cy="266348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/>
          <p:nvPr/>
        </p:nvSpPr>
        <p:spPr>
          <a:xfrm rot="6625166">
            <a:off x="280752" y="1515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9"/>
          <p:cNvSpPr txBox="1">
            <a:spLocks noGrp="1"/>
          </p:cNvSpPr>
          <p:nvPr>
            <p:ph type="ctrTitle"/>
          </p:nvPr>
        </p:nvSpPr>
        <p:spPr>
          <a:xfrm>
            <a:off x="939299" y="407371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19"/>
          <p:cNvSpPr/>
          <p:nvPr/>
        </p:nvSpPr>
        <p:spPr>
          <a:xfrm>
            <a:off x="8179621" y="2352354"/>
            <a:ext cx="867000" cy="8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9"/>
          <p:cNvSpPr/>
          <p:nvPr/>
        </p:nvSpPr>
        <p:spPr>
          <a:xfrm>
            <a:off x="8401621" y="2100304"/>
            <a:ext cx="867000" cy="867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43">
    <p:bg>
      <p:bgPr>
        <a:solidFill>
          <a:schemeClr val="dk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"/>
          <p:cNvSpPr txBox="1">
            <a:spLocks noGrp="1"/>
          </p:cNvSpPr>
          <p:nvPr>
            <p:ph type="title"/>
          </p:nvPr>
        </p:nvSpPr>
        <p:spPr>
          <a:xfrm>
            <a:off x="3140275" y="2354350"/>
            <a:ext cx="3435000" cy="1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/>
          <p:nvPr/>
        </p:nvSpPr>
        <p:spPr>
          <a:xfrm rot="37">
            <a:off x="8218668" y="4196761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0"/>
          <p:cNvSpPr/>
          <p:nvPr/>
        </p:nvSpPr>
        <p:spPr>
          <a:xfrm rot="37">
            <a:off x="8155563" y="4023243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Google Shape;362;p20"/>
          <p:cNvGrpSpPr/>
          <p:nvPr/>
        </p:nvGrpSpPr>
        <p:grpSpPr>
          <a:xfrm>
            <a:off x="192847" y="1763197"/>
            <a:ext cx="393185" cy="366926"/>
            <a:chOff x="3858103" y="585645"/>
            <a:chExt cx="295495" cy="275781"/>
          </a:xfrm>
        </p:grpSpPr>
        <p:sp>
          <p:nvSpPr>
            <p:cNvPr id="363" name="Google Shape;363;p20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20"/>
          <p:cNvGrpSpPr/>
          <p:nvPr/>
        </p:nvGrpSpPr>
        <p:grpSpPr>
          <a:xfrm>
            <a:off x="8666894" y="2429586"/>
            <a:ext cx="284277" cy="284348"/>
            <a:chOff x="6521720" y="2738214"/>
            <a:chExt cx="233014" cy="233072"/>
          </a:xfrm>
        </p:grpSpPr>
        <p:sp>
          <p:nvSpPr>
            <p:cNvPr id="366" name="Google Shape;366;p20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" name="Google Shape;368;p20"/>
          <p:cNvSpPr/>
          <p:nvPr/>
        </p:nvSpPr>
        <p:spPr>
          <a:xfrm>
            <a:off x="988213" y="4687897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0"/>
          <p:cNvSpPr/>
          <p:nvPr/>
        </p:nvSpPr>
        <p:spPr>
          <a:xfrm rot="3822370">
            <a:off x="4449061" y="245161"/>
            <a:ext cx="245895" cy="140966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0"/>
          <p:cNvSpPr/>
          <p:nvPr/>
        </p:nvSpPr>
        <p:spPr>
          <a:xfrm rot="37">
            <a:off x="747381" y="630611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0"/>
          <p:cNvSpPr/>
          <p:nvPr/>
        </p:nvSpPr>
        <p:spPr>
          <a:xfrm rot="37">
            <a:off x="684275" y="457093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2" name="Google Shape;372;p20"/>
          <p:cNvGrpSpPr/>
          <p:nvPr/>
        </p:nvGrpSpPr>
        <p:grpSpPr>
          <a:xfrm>
            <a:off x="8010987" y="412540"/>
            <a:ext cx="877068" cy="707702"/>
            <a:chOff x="-5032050" y="3257102"/>
            <a:chExt cx="877068" cy="707702"/>
          </a:xfrm>
        </p:grpSpPr>
        <p:sp>
          <p:nvSpPr>
            <p:cNvPr id="373" name="Google Shape;373;p20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20"/>
          <p:cNvSpPr txBox="1">
            <a:spLocks noGrp="1"/>
          </p:cNvSpPr>
          <p:nvPr>
            <p:ph type="subTitle" idx="1"/>
          </p:nvPr>
        </p:nvSpPr>
        <p:spPr>
          <a:xfrm>
            <a:off x="3140275" y="3931875"/>
            <a:ext cx="3435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42">
    <p:bg>
      <p:bgPr>
        <a:solidFill>
          <a:schemeClr val="dk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8204693" y="2418741"/>
            <a:ext cx="801263" cy="747752"/>
            <a:chOff x="3858103" y="585645"/>
            <a:chExt cx="295495" cy="275781"/>
          </a:xfrm>
        </p:grpSpPr>
        <p:sp>
          <p:nvSpPr>
            <p:cNvPr id="13" name="Google Shape;13;p3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3"/>
          <p:cNvGrpSpPr/>
          <p:nvPr/>
        </p:nvGrpSpPr>
        <p:grpSpPr>
          <a:xfrm>
            <a:off x="8674056" y="469249"/>
            <a:ext cx="284277" cy="284348"/>
            <a:chOff x="6521720" y="2738214"/>
            <a:chExt cx="233014" cy="233072"/>
          </a:xfrm>
        </p:grpSpPr>
        <p:sp>
          <p:nvSpPr>
            <p:cNvPr id="16" name="Google Shape;16;p3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3"/>
          <p:cNvSpPr/>
          <p:nvPr/>
        </p:nvSpPr>
        <p:spPr>
          <a:xfrm rot="3822770">
            <a:off x="8219512" y="4315485"/>
            <a:ext cx="444007" cy="254540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387813" y="4505970"/>
            <a:ext cx="266849" cy="266348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rot="6625166">
            <a:off x="280752" y="1515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939299" y="407371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265393" y="2235103"/>
            <a:ext cx="801263" cy="747752"/>
            <a:chOff x="3858103" y="585645"/>
            <a:chExt cx="295495" cy="275781"/>
          </a:xfrm>
        </p:grpSpPr>
        <p:sp>
          <p:nvSpPr>
            <p:cNvPr id="23" name="Google Shape;23;p3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44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/>
          <p:nvPr/>
        </p:nvSpPr>
        <p:spPr>
          <a:xfrm rot="37">
            <a:off x="8114806" y="2217873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1"/>
          <p:cNvSpPr/>
          <p:nvPr/>
        </p:nvSpPr>
        <p:spPr>
          <a:xfrm rot="37">
            <a:off x="8051700" y="2044356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21"/>
          <p:cNvGrpSpPr/>
          <p:nvPr/>
        </p:nvGrpSpPr>
        <p:grpSpPr>
          <a:xfrm>
            <a:off x="622222" y="582935"/>
            <a:ext cx="393185" cy="366926"/>
            <a:chOff x="3858103" y="585645"/>
            <a:chExt cx="295495" cy="275781"/>
          </a:xfrm>
        </p:grpSpPr>
        <p:sp>
          <p:nvSpPr>
            <p:cNvPr id="380" name="Google Shape;380;p21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21"/>
          <p:cNvGrpSpPr/>
          <p:nvPr/>
        </p:nvGrpSpPr>
        <p:grpSpPr>
          <a:xfrm>
            <a:off x="8499919" y="4626586"/>
            <a:ext cx="284277" cy="284348"/>
            <a:chOff x="6521720" y="2738214"/>
            <a:chExt cx="233014" cy="233072"/>
          </a:xfrm>
        </p:grpSpPr>
        <p:sp>
          <p:nvSpPr>
            <p:cNvPr id="383" name="Google Shape;383;p21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" name="Google Shape;385;p21"/>
          <p:cNvSpPr/>
          <p:nvPr/>
        </p:nvSpPr>
        <p:spPr>
          <a:xfrm>
            <a:off x="988213" y="4687897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1"/>
          <p:cNvSpPr/>
          <p:nvPr/>
        </p:nvSpPr>
        <p:spPr>
          <a:xfrm rot="37">
            <a:off x="622231" y="2304636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1"/>
          <p:cNvSpPr/>
          <p:nvPr/>
        </p:nvSpPr>
        <p:spPr>
          <a:xfrm rot="37">
            <a:off x="559125" y="2131118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" name="Google Shape;388;p21"/>
          <p:cNvGrpSpPr/>
          <p:nvPr/>
        </p:nvGrpSpPr>
        <p:grpSpPr>
          <a:xfrm>
            <a:off x="8010987" y="412540"/>
            <a:ext cx="877068" cy="707702"/>
            <a:chOff x="-5032050" y="3257102"/>
            <a:chExt cx="877068" cy="707702"/>
          </a:xfrm>
        </p:grpSpPr>
        <p:sp>
          <p:nvSpPr>
            <p:cNvPr id="389" name="Google Shape;389;p21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1" name="Google Shape;391;p21"/>
          <p:cNvSpPr txBox="1">
            <a:spLocks noGrp="1"/>
          </p:cNvSpPr>
          <p:nvPr>
            <p:ph type="ctrTitle"/>
          </p:nvPr>
        </p:nvSpPr>
        <p:spPr>
          <a:xfrm>
            <a:off x="939299" y="407371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 ">
  <p:cSld name="CUSTOM_51">
    <p:bg>
      <p:bgPr>
        <a:solidFill>
          <a:schemeClr val="dk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2"/>
          <p:cNvSpPr/>
          <p:nvPr/>
        </p:nvSpPr>
        <p:spPr>
          <a:xfrm rot="37">
            <a:off x="8114806" y="2217873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2"/>
          <p:cNvSpPr/>
          <p:nvPr/>
        </p:nvSpPr>
        <p:spPr>
          <a:xfrm rot="37">
            <a:off x="8051700" y="2044356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Google Shape;395;p22"/>
          <p:cNvGrpSpPr/>
          <p:nvPr/>
        </p:nvGrpSpPr>
        <p:grpSpPr>
          <a:xfrm>
            <a:off x="622222" y="582935"/>
            <a:ext cx="393185" cy="366926"/>
            <a:chOff x="3858103" y="585645"/>
            <a:chExt cx="295495" cy="275781"/>
          </a:xfrm>
        </p:grpSpPr>
        <p:sp>
          <p:nvSpPr>
            <p:cNvPr id="396" name="Google Shape;396;p22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22"/>
          <p:cNvGrpSpPr/>
          <p:nvPr/>
        </p:nvGrpSpPr>
        <p:grpSpPr>
          <a:xfrm>
            <a:off x="8499919" y="4626586"/>
            <a:ext cx="284277" cy="284348"/>
            <a:chOff x="6521720" y="2738214"/>
            <a:chExt cx="233014" cy="233072"/>
          </a:xfrm>
        </p:grpSpPr>
        <p:sp>
          <p:nvSpPr>
            <p:cNvPr id="399" name="Google Shape;399;p22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22"/>
          <p:cNvSpPr/>
          <p:nvPr/>
        </p:nvSpPr>
        <p:spPr>
          <a:xfrm>
            <a:off x="988213" y="4687897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2"/>
          <p:cNvSpPr/>
          <p:nvPr/>
        </p:nvSpPr>
        <p:spPr>
          <a:xfrm rot="37">
            <a:off x="622231" y="2304636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2"/>
          <p:cNvSpPr/>
          <p:nvPr/>
        </p:nvSpPr>
        <p:spPr>
          <a:xfrm rot="37">
            <a:off x="559125" y="2131118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" name="Google Shape;404;p22"/>
          <p:cNvGrpSpPr/>
          <p:nvPr/>
        </p:nvGrpSpPr>
        <p:grpSpPr>
          <a:xfrm>
            <a:off x="8010987" y="412540"/>
            <a:ext cx="877068" cy="707702"/>
            <a:chOff x="-5032050" y="3257102"/>
            <a:chExt cx="877068" cy="707702"/>
          </a:xfrm>
        </p:grpSpPr>
        <p:sp>
          <p:nvSpPr>
            <p:cNvPr id="405" name="Google Shape;405;p22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p22"/>
          <p:cNvSpPr txBox="1">
            <a:spLocks noGrp="1"/>
          </p:cNvSpPr>
          <p:nvPr>
            <p:ph type="ctrTitle"/>
          </p:nvPr>
        </p:nvSpPr>
        <p:spPr>
          <a:xfrm>
            <a:off x="939299" y="407371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41">
    <p:bg>
      <p:bgPr>
        <a:solidFill>
          <a:schemeClr val="dk2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>
            <a:spLocks noGrp="1"/>
          </p:cNvSpPr>
          <p:nvPr>
            <p:ph type="title"/>
          </p:nvPr>
        </p:nvSpPr>
        <p:spPr>
          <a:xfrm>
            <a:off x="3849675" y="2070975"/>
            <a:ext cx="4633200" cy="1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410" name="Google Shape;410;p23"/>
          <p:cNvGrpSpPr/>
          <p:nvPr/>
        </p:nvGrpSpPr>
        <p:grpSpPr>
          <a:xfrm>
            <a:off x="82712" y="4204140"/>
            <a:ext cx="877068" cy="707702"/>
            <a:chOff x="-5032050" y="3257102"/>
            <a:chExt cx="877068" cy="707702"/>
          </a:xfrm>
        </p:grpSpPr>
        <p:sp>
          <p:nvSpPr>
            <p:cNvPr id="411" name="Google Shape;411;p23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23"/>
          <p:cNvGrpSpPr/>
          <p:nvPr/>
        </p:nvGrpSpPr>
        <p:grpSpPr>
          <a:xfrm>
            <a:off x="7942721" y="294989"/>
            <a:ext cx="795610" cy="881254"/>
            <a:chOff x="2406684" y="293889"/>
            <a:chExt cx="795610" cy="881254"/>
          </a:xfrm>
        </p:grpSpPr>
        <p:sp>
          <p:nvSpPr>
            <p:cNvPr id="414" name="Google Shape;414;p23"/>
            <p:cNvSpPr/>
            <p:nvPr/>
          </p:nvSpPr>
          <p:spPr>
            <a:xfrm rot="37">
              <a:off x="2469793" y="467411"/>
              <a:ext cx="732497" cy="707728"/>
            </a:xfrm>
            <a:custGeom>
              <a:avLst/>
              <a:gdLst/>
              <a:ahLst/>
              <a:cxnLst/>
              <a:rect l="l" t="t" r="r" b="b"/>
              <a:pathLst>
                <a:path w="3132" h="3026" extrusionOk="0">
                  <a:moveTo>
                    <a:pt x="2387" y="0"/>
                  </a:moveTo>
                  <a:cubicBezTo>
                    <a:pt x="1740" y="0"/>
                    <a:pt x="1712" y="1444"/>
                    <a:pt x="1712" y="1444"/>
                  </a:cubicBezTo>
                  <a:cubicBezTo>
                    <a:pt x="1712" y="1444"/>
                    <a:pt x="985" y="686"/>
                    <a:pt x="535" y="686"/>
                  </a:cubicBezTo>
                  <a:cubicBezTo>
                    <a:pt x="387" y="686"/>
                    <a:pt x="270" y="767"/>
                    <a:pt x="217" y="983"/>
                  </a:cubicBezTo>
                  <a:cubicBezTo>
                    <a:pt x="1" y="1855"/>
                    <a:pt x="2260" y="3026"/>
                    <a:pt x="2260" y="3026"/>
                  </a:cubicBezTo>
                  <a:cubicBezTo>
                    <a:pt x="2260" y="3026"/>
                    <a:pt x="3132" y="82"/>
                    <a:pt x="2437" y="3"/>
                  </a:cubicBezTo>
                  <a:cubicBezTo>
                    <a:pt x="2420" y="1"/>
                    <a:pt x="2403" y="0"/>
                    <a:pt x="2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3"/>
            <p:cNvSpPr/>
            <p:nvPr/>
          </p:nvSpPr>
          <p:spPr>
            <a:xfrm rot="37">
              <a:off x="2406688" y="293893"/>
              <a:ext cx="732497" cy="707728"/>
            </a:xfrm>
            <a:custGeom>
              <a:avLst/>
              <a:gdLst/>
              <a:ahLst/>
              <a:cxnLst/>
              <a:rect l="l" t="t" r="r" b="b"/>
              <a:pathLst>
                <a:path w="3132" h="3026" extrusionOk="0">
                  <a:moveTo>
                    <a:pt x="2387" y="0"/>
                  </a:moveTo>
                  <a:cubicBezTo>
                    <a:pt x="1740" y="0"/>
                    <a:pt x="1712" y="1444"/>
                    <a:pt x="1712" y="1444"/>
                  </a:cubicBezTo>
                  <a:cubicBezTo>
                    <a:pt x="1712" y="1444"/>
                    <a:pt x="985" y="686"/>
                    <a:pt x="535" y="686"/>
                  </a:cubicBezTo>
                  <a:cubicBezTo>
                    <a:pt x="387" y="686"/>
                    <a:pt x="270" y="767"/>
                    <a:pt x="217" y="983"/>
                  </a:cubicBezTo>
                  <a:cubicBezTo>
                    <a:pt x="1" y="1855"/>
                    <a:pt x="2260" y="3026"/>
                    <a:pt x="2260" y="3026"/>
                  </a:cubicBezTo>
                  <a:cubicBezTo>
                    <a:pt x="2260" y="3026"/>
                    <a:pt x="3132" y="82"/>
                    <a:pt x="2437" y="3"/>
                  </a:cubicBezTo>
                  <a:cubicBezTo>
                    <a:pt x="2420" y="1"/>
                    <a:pt x="2403" y="0"/>
                    <a:pt x="2387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23"/>
          <p:cNvSpPr/>
          <p:nvPr/>
        </p:nvSpPr>
        <p:spPr>
          <a:xfrm rot="6625166">
            <a:off x="280752" y="1515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3"/>
          <p:cNvSpPr/>
          <p:nvPr/>
        </p:nvSpPr>
        <p:spPr>
          <a:xfrm>
            <a:off x="8462075" y="4593084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4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4"/>
          <p:cNvSpPr txBox="1">
            <a:spLocks noGrp="1"/>
          </p:cNvSpPr>
          <p:nvPr>
            <p:ph type="title"/>
          </p:nvPr>
        </p:nvSpPr>
        <p:spPr>
          <a:xfrm>
            <a:off x="807950" y="1531950"/>
            <a:ext cx="2584800" cy="2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420" name="Google Shape;420;p24"/>
          <p:cNvGrpSpPr/>
          <p:nvPr/>
        </p:nvGrpSpPr>
        <p:grpSpPr>
          <a:xfrm rot="5400000">
            <a:off x="687327" y="1089284"/>
            <a:ext cx="502918" cy="720625"/>
            <a:chOff x="3524690" y="3602454"/>
            <a:chExt cx="644767" cy="954723"/>
          </a:xfrm>
        </p:grpSpPr>
        <p:sp>
          <p:nvSpPr>
            <p:cNvPr id="421" name="Google Shape;421;p24"/>
            <p:cNvSpPr/>
            <p:nvPr/>
          </p:nvSpPr>
          <p:spPr>
            <a:xfrm>
              <a:off x="3636293" y="3602454"/>
              <a:ext cx="200825" cy="71931"/>
            </a:xfrm>
            <a:custGeom>
              <a:avLst/>
              <a:gdLst/>
              <a:ahLst/>
              <a:cxnLst/>
              <a:rect l="l" t="t" r="r" b="b"/>
              <a:pathLst>
                <a:path w="1382" h="495" extrusionOk="0">
                  <a:moveTo>
                    <a:pt x="1119" y="1"/>
                  </a:moveTo>
                  <a:cubicBezTo>
                    <a:pt x="982" y="1"/>
                    <a:pt x="822" y="45"/>
                    <a:pt x="714" y="49"/>
                  </a:cubicBezTo>
                  <a:cubicBezTo>
                    <a:pt x="522" y="83"/>
                    <a:pt x="323" y="97"/>
                    <a:pt x="141" y="166"/>
                  </a:cubicBezTo>
                  <a:cubicBezTo>
                    <a:pt x="0" y="227"/>
                    <a:pt x="28" y="457"/>
                    <a:pt x="175" y="491"/>
                  </a:cubicBezTo>
                  <a:cubicBezTo>
                    <a:pt x="203" y="493"/>
                    <a:pt x="230" y="494"/>
                    <a:pt x="258" y="494"/>
                  </a:cubicBezTo>
                  <a:cubicBezTo>
                    <a:pt x="517" y="494"/>
                    <a:pt x="771" y="414"/>
                    <a:pt x="1029" y="395"/>
                  </a:cubicBezTo>
                  <a:cubicBezTo>
                    <a:pt x="1163" y="378"/>
                    <a:pt x="1358" y="375"/>
                    <a:pt x="1382" y="200"/>
                  </a:cubicBezTo>
                  <a:cubicBezTo>
                    <a:pt x="1360" y="42"/>
                    <a:pt x="1250" y="1"/>
                    <a:pt x="11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524690" y="3852833"/>
              <a:ext cx="473727" cy="390897"/>
            </a:xfrm>
            <a:custGeom>
              <a:avLst/>
              <a:gdLst/>
              <a:ahLst/>
              <a:cxnLst/>
              <a:rect l="l" t="t" r="r" b="b"/>
              <a:pathLst>
                <a:path w="3260" h="2690" extrusionOk="0">
                  <a:moveTo>
                    <a:pt x="2996" y="1"/>
                  </a:moveTo>
                  <a:cubicBezTo>
                    <a:pt x="2968" y="1"/>
                    <a:pt x="2939" y="9"/>
                    <a:pt x="2911" y="27"/>
                  </a:cubicBezTo>
                  <a:cubicBezTo>
                    <a:pt x="2795" y="89"/>
                    <a:pt x="2696" y="178"/>
                    <a:pt x="2596" y="260"/>
                  </a:cubicBezTo>
                  <a:cubicBezTo>
                    <a:pt x="1855" y="888"/>
                    <a:pt x="1077" y="1471"/>
                    <a:pt x="350" y="2112"/>
                  </a:cubicBezTo>
                  <a:cubicBezTo>
                    <a:pt x="244" y="2211"/>
                    <a:pt x="124" y="2304"/>
                    <a:pt x="48" y="2431"/>
                  </a:cubicBezTo>
                  <a:cubicBezTo>
                    <a:pt x="1" y="2536"/>
                    <a:pt x="70" y="2688"/>
                    <a:pt x="191" y="2688"/>
                  </a:cubicBezTo>
                  <a:cubicBezTo>
                    <a:pt x="193" y="2688"/>
                    <a:pt x="194" y="2688"/>
                    <a:pt x="195" y="2688"/>
                  </a:cubicBezTo>
                  <a:cubicBezTo>
                    <a:pt x="203" y="2689"/>
                    <a:pt x="211" y="2690"/>
                    <a:pt x="219" y="2690"/>
                  </a:cubicBezTo>
                  <a:cubicBezTo>
                    <a:pt x="324" y="2690"/>
                    <a:pt x="404" y="2588"/>
                    <a:pt x="487" y="2534"/>
                  </a:cubicBezTo>
                  <a:cubicBezTo>
                    <a:pt x="1358" y="1783"/>
                    <a:pt x="2260" y="1066"/>
                    <a:pt x="3128" y="308"/>
                  </a:cubicBezTo>
                  <a:cubicBezTo>
                    <a:pt x="3259" y="199"/>
                    <a:pt x="3136" y="1"/>
                    <a:pt x="29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4057564" y="4224987"/>
              <a:ext cx="111893" cy="332190"/>
            </a:xfrm>
            <a:custGeom>
              <a:avLst/>
              <a:gdLst/>
              <a:ahLst/>
              <a:cxnLst/>
              <a:rect l="l" t="t" r="r" b="b"/>
              <a:pathLst>
                <a:path w="770" h="2286" extrusionOk="0">
                  <a:moveTo>
                    <a:pt x="551" y="1"/>
                  </a:moveTo>
                  <a:cubicBezTo>
                    <a:pt x="508" y="1"/>
                    <a:pt x="465" y="17"/>
                    <a:pt x="431" y="55"/>
                  </a:cubicBezTo>
                  <a:cubicBezTo>
                    <a:pt x="332" y="179"/>
                    <a:pt x="339" y="350"/>
                    <a:pt x="301" y="497"/>
                  </a:cubicBezTo>
                  <a:cubicBezTo>
                    <a:pt x="216" y="1036"/>
                    <a:pt x="102" y="1571"/>
                    <a:pt x="6" y="2106"/>
                  </a:cubicBezTo>
                  <a:cubicBezTo>
                    <a:pt x="0" y="2224"/>
                    <a:pt x="95" y="2285"/>
                    <a:pt x="190" y="2285"/>
                  </a:cubicBezTo>
                  <a:cubicBezTo>
                    <a:pt x="272" y="2285"/>
                    <a:pt x="354" y="2240"/>
                    <a:pt x="373" y="2147"/>
                  </a:cubicBezTo>
                  <a:cubicBezTo>
                    <a:pt x="569" y="1523"/>
                    <a:pt x="613" y="861"/>
                    <a:pt x="733" y="223"/>
                  </a:cubicBezTo>
                  <a:cubicBezTo>
                    <a:pt x="770" y="103"/>
                    <a:pt x="660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24"/>
          <p:cNvGrpSpPr/>
          <p:nvPr/>
        </p:nvGrpSpPr>
        <p:grpSpPr>
          <a:xfrm rot="5400000" flipH="1">
            <a:off x="688611" y="3333597"/>
            <a:ext cx="502918" cy="720625"/>
            <a:chOff x="3524690" y="3602454"/>
            <a:chExt cx="644767" cy="954723"/>
          </a:xfrm>
        </p:grpSpPr>
        <p:sp>
          <p:nvSpPr>
            <p:cNvPr id="425" name="Google Shape;425;p24"/>
            <p:cNvSpPr/>
            <p:nvPr/>
          </p:nvSpPr>
          <p:spPr>
            <a:xfrm>
              <a:off x="3636293" y="3602454"/>
              <a:ext cx="200825" cy="71931"/>
            </a:xfrm>
            <a:custGeom>
              <a:avLst/>
              <a:gdLst/>
              <a:ahLst/>
              <a:cxnLst/>
              <a:rect l="l" t="t" r="r" b="b"/>
              <a:pathLst>
                <a:path w="1382" h="495" extrusionOk="0">
                  <a:moveTo>
                    <a:pt x="1119" y="1"/>
                  </a:moveTo>
                  <a:cubicBezTo>
                    <a:pt x="982" y="1"/>
                    <a:pt x="822" y="45"/>
                    <a:pt x="714" y="49"/>
                  </a:cubicBezTo>
                  <a:cubicBezTo>
                    <a:pt x="522" y="83"/>
                    <a:pt x="323" y="97"/>
                    <a:pt x="141" y="166"/>
                  </a:cubicBezTo>
                  <a:cubicBezTo>
                    <a:pt x="0" y="227"/>
                    <a:pt x="28" y="457"/>
                    <a:pt x="175" y="491"/>
                  </a:cubicBezTo>
                  <a:cubicBezTo>
                    <a:pt x="203" y="493"/>
                    <a:pt x="230" y="494"/>
                    <a:pt x="258" y="494"/>
                  </a:cubicBezTo>
                  <a:cubicBezTo>
                    <a:pt x="517" y="494"/>
                    <a:pt x="771" y="414"/>
                    <a:pt x="1029" y="395"/>
                  </a:cubicBezTo>
                  <a:cubicBezTo>
                    <a:pt x="1163" y="378"/>
                    <a:pt x="1358" y="375"/>
                    <a:pt x="1382" y="200"/>
                  </a:cubicBezTo>
                  <a:cubicBezTo>
                    <a:pt x="1360" y="42"/>
                    <a:pt x="1250" y="1"/>
                    <a:pt x="11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524690" y="3852833"/>
              <a:ext cx="473727" cy="390897"/>
            </a:xfrm>
            <a:custGeom>
              <a:avLst/>
              <a:gdLst/>
              <a:ahLst/>
              <a:cxnLst/>
              <a:rect l="l" t="t" r="r" b="b"/>
              <a:pathLst>
                <a:path w="3260" h="2690" extrusionOk="0">
                  <a:moveTo>
                    <a:pt x="2996" y="1"/>
                  </a:moveTo>
                  <a:cubicBezTo>
                    <a:pt x="2968" y="1"/>
                    <a:pt x="2939" y="9"/>
                    <a:pt x="2911" y="27"/>
                  </a:cubicBezTo>
                  <a:cubicBezTo>
                    <a:pt x="2795" y="89"/>
                    <a:pt x="2696" y="178"/>
                    <a:pt x="2596" y="260"/>
                  </a:cubicBezTo>
                  <a:cubicBezTo>
                    <a:pt x="1855" y="888"/>
                    <a:pt x="1077" y="1471"/>
                    <a:pt x="350" y="2112"/>
                  </a:cubicBezTo>
                  <a:cubicBezTo>
                    <a:pt x="244" y="2211"/>
                    <a:pt x="124" y="2304"/>
                    <a:pt x="48" y="2431"/>
                  </a:cubicBezTo>
                  <a:cubicBezTo>
                    <a:pt x="1" y="2536"/>
                    <a:pt x="70" y="2688"/>
                    <a:pt x="191" y="2688"/>
                  </a:cubicBezTo>
                  <a:cubicBezTo>
                    <a:pt x="193" y="2688"/>
                    <a:pt x="194" y="2688"/>
                    <a:pt x="195" y="2688"/>
                  </a:cubicBezTo>
                  <a:cubicBezTo>
                    <a:pt x="203" y="2689"/>
                    <a:pt x="211" y="2690"/>
                    <a:pt x="219" y="2690"/>
                  </a:cubicBezTo>
                  <a:cubicBezTo>
                    <a:pt x="324" y="2690"/>
                    <a:pt x="404" y="2588"/>
                    <a:pt x="487" y="2534"/>
                  </a:cubicBezTo>
                  <a:cubicBezTo>
                    <a:pt x="1358" y="1783"/>
                    <a:pt x="2260" y="1066"/>
                    <a:pt x="3128" y="308"/>
                  </a:cubicBezTo>
                  <a:cubicBezTo>
                    <a:pt x="3259" y="199"/>
                    <a:pt x="3136" y="1"/>
                    <a:pt x="29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4057564" y="4224987"/>
              <a:ext cx="111893" cy="332190"/>
            </a:xfrm>
            <a:custGeom>
              <a:avLst/>
              <a:gdLst/>
              <a:ahLst/>
              <a:cxnLst/>
              <a:rect l="l" t="t" r="r" b="b"/>
              <a:pathLst>
                <a:path w="770" h="2286" extrusionOk="0">
                  <a:moveTo>
                    <a:pt x="551" y="1"/>
                  </a:moveTo>
                  <a:cubicBezTo>
                    <a:pt x="508" y="1"/>
                    <a:pt x="465" y="17"/>
                    <a:pt x="431" y="55"/>
                  </a:cubicBezTo>
                  <a:cubicBezTo>
                    <a:pt x="332" y="179"/>
                    <a:pt x="339" y="350"/>
                    <a:pt x="301" y="497"/>
                  </a:cubicBezTo>
                  <a:cubicBezTo>
                    <a:pt x="216" y="1036"/>
                    <a:pt x="102" y="1571"/>
                    <a:pt x="6" y="2106"/>
                  </a:cubicBezTo>
                  <a:cubicBezTo>
                    <a:pt x="0" y="2224"/>
                    <a:pt x="95" y="2285"/>
                    <a:pt x="190" y="2285"/>
                  </a:cubicBezTo>
                  <a:cubicBezTo>
                    <a:pt x="272" y="2285"/>
                    <a:pt x="354" y="2240"/>
                    <a:pt x="373" y="2147"/>
                  </a:cubicBezTo>
                  <a:cubicBezTo>
                    <a:pt x="569" y="1523"/>
                    <a:pt x="613" y="861"/>
                    <a:pt x="733" y="223"/>
                  </a:cubicBezTo>
                  <a:cubicBezTo>
                    <a:pt x="770" y="103"/>
                    <a:pt x="660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24"/>
          <p:cNvGrpSpPr/>
          <p:nvPr/>
        </p:nvGrpSpPr>
        <p:grpSpPr>
          <a:xfrm>
            <a:off x="797919" y="182737"/>
            <a:ext cx="8207833" cy="4641389"/>
            <a:chOff x="797919" y="182737"/>
            <a:chExt cx="8207833" cy="4641389"/>
          </a:xfrm>
        </p:grpSpPr>
        <p:sp>
          <p:nvSpPr>
            <p:cNvPr id="429" name="Google Shape;429;p24"/>
            <p:cNvSpPr/>
            <p:nvPr/>
          </p:nvSpPr>
          <p:spPr>
            <a:xfrm rot="-37" flipH="1">
              <a:off x="5474233" y="467411"/>
              <a:ext cx="732497" cy="707728"/>
            </a:xfrm>
            <a:custGeom>
              <a:avLst/>
              <a:gdLst/>
              <a:ahLst/>
              <a:cxnLst/>
              <a:rect l="l" t="t" r="r" b="b"/>
              <a:pathLst>
                <a:path w="3132" h="3026" extrusionOk="0">
                  <a:moveTo>
                    <a:pt x="2387" y="0"/>
                  </a:moveTo>
                  <a:cubicBezTo>
                    <a:pt x="1740" y="0"/>
                    <a:pt x="1712" y="1444"/>
                    <a:pt x="1712" y="1444"/>
                  </a:cubicBezTo>
                  <a:cubicBezTo>
                    <a:pt x="1712" y="1444"/>
                    <a:pt x="985" y="686"/>
                    <a:pt x="535" y="686"/>
                  </a:cubicBezTo>
                  <a:cubicBezTo>
                    <a:pt x="387" y="686"/>
                    <a:pt x="270" y="767"/>
                    <a:pt x="217" y="983"/>
                  </a:cubicBezTo>
                  <a:cubicBezTo>
                    <a:pt x="1" y="1855"/>
                    <a:pt x="2260" y="3026"/>
                    <a:pt x="2260" y="3026"/>
                  </a:cubicBezTo>
                  <a:cubicBezTo>
                    <a:pt x="2260" y="3026"/>
                    <a:pt x="3132" y="82"/>
                    <a:pt x="2437" y="3"/>
                  </a:cubicBezTo>
                  <a:cubicBezTo>
                    <a:pt x="2420" y="1"/>
                    <a:pt x="2403" y="0"/>
                    <a:pt x="2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 rot="-37" flipH="1">
              <a:off x="5537339" y="293893"/>
              <a:ext cx="732497" cy="707728"/>
            </a:xfrm>
            <a:custGeom>
              <a:avLst/>
              <a:gdLst/>
              <a:ahLst/>
              <a:cxnLst/>
              <a:rect l="l" t="t" r="r" b="b"/>
              <a:pathLst>
                <a:path w="3132" h="3026" extrusionOk="0">
                  <a:moveTo>
                    <a:pt x="2387" y="0"/>
                  </a:moveTo>
                  <a:cubicBezTo>
                    <a:pt x="1740" y="0"/>
                    <a:pt x="1712" y="1444"/>
                    <a:pt x="1712" y="1444"/>
                  </a:cubicBezTo>
                  <a:cubicBezTo>
                    <a:pt x="1712" y="1444"/>
                    <a:pt x="985" y="686"/>
                    <a:pt x="535" y="686"/>
                  </a:cubicBezTo>
                  <a:cubicBezTo>
                    <a:pt x="387" y="686"/>
                    <a:pt x="270" y="767"/>
                    <a:pt x="217" y="983"/>
                  </a:cubicBezTo>
                  <a:cubicBezTo>
                    <a:pt x="1" y="1855"/>
                    <a:pt x="2260" y="3026"/>
                    <a:pt x="2260" y="3026"/>
                  </a:cubicBezTo>
                  <a:cubicBezTo>
                    <a:pt x="2260" y="3026"/>
                    <a:pt x="3132" y="82"/>
                    <a:pt x="2437" y="3"/>
                  </a:cubicBezTo>
                  <a:cubicBezTo>
                    <a:pt x="2420" y="1"/>
                    <a:pt x="2403" y="0"/>
                    <a:pt x="2387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1" name="Google Shape;431;p24"/>
            <p:cNvGrpSpPr/>
            <p:nvPr/>
          </p:nvGrpSpPr>
          <p:grpSpPr>
            <a:xfrm>
              <a:off x="3523072" y="3075534"/>
              <a:ext cx="393186" cy="366926"/>
              <a:chOff x="6360902" y="1571994"/>
              <a:chExt cx="295496" cy="275781"/>
            </a:xfrm>
          </p:grpSpPr>
          <p:sp>
            <p:nvSpPr>
              <p:cNvPr id="432" name="Google Shape;432;p24"/>
              <p:cNvSpPr/>
              <p:nvPr/>
            </p:nvSpPr>
            <p:spPr>
              <a:xfrm rot="1226508">
                <a:off x="6455103" y="1597200"/>
                <a:ext cx="176089" cy="176089"/>
              </a:xfrm>
              <a:prstGeom prst="roundRect">
                <a:avLst>
                  <a:gd name="adj" fmla="val 866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4"/>
              <p:cNvSpPr/>
              <p:nvPr/>
            </p:nvSpPr>
            <p:spPr>
              <a:xfrm>
                <a:off x="6360902" y="1632112"/>
                <a:ext cx="218949" cy="215663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7153" extrusionOk="0">
                    <a:moveTo>
                      <a:pt x="2404" y="973"/>
                    </a:moveTo>
                    <a:lnTo>
                      <a:pt x="6233" y="2353"/>
                    </a:lnTo>
                    <a:lnTo>
                      <a:pt x="4855" y="6183"/>
                    </a:lnTo>
                    <a:lnTo>
                      <a:pt x="1025" y="4803"/>
                    </a:lnTo>
                    <a:lnTo>
                      <a:pt x="2404" y="973"/>
                    </a:lnTo>
                    <a:close/>
                    <a:moveTo>
                      <a:pt x="2150" y="1"/>
                    </a:moveTo>
                    <a:cubicBezTo>
                      <a:pt x="1975" y="1"/>
                      <a:pt x="1811" y="110"/>
                      <a:pt x="1748" y="284"/>
                    </a:cubicBezTo>
                    <a:lnTo>
                      <a:pt x="81" y="4914"/>
                    </a:lnTo>
                    <a:cubicBezTo>
                      <a:pt x="1" y="5135"/>
                      <a:pt x="115" y="5379"/>
                      <a:pt x="336" y="5459"/>
                    </a:cubicBezTo>
                    <a:lnTo>
                      <a:pt x="4968" y="7126"/>
                    </a:lnTo>
                    <a:cubicBezTo>
                      <a:pt x="5016" y="7144"/>
                      <a:pt x="5065" y="7152"/>
                      <a:pt x="5113" y="7152"/>
                    </a:cubicBezTo>
                    <a:cubicBezTo>
                      <a:pt x="5286" y="7152"/>
                      <a:pt x="5447" y="7045"/>
                      <a:pt x="5510" y="6872"/>
                    </a:cubicBezTo>
                    <a:lnTo>
                      <a:pt x="7181" y="2239"/>
                    </a:lnTo>
                    <a:cubicBezTo>
                      <a:pt x="7262" y="2018"/>
                      <a:pt x="7144" y="1774"/>
                      <a:pt x="6923" y="1696"/>
                    </a:cubicBezTo>
                    <a:lnTo>
                      <a:pt x="2293" y="26"/>
                    </a:lnTo>
                    <a:cubicBezTo>
                      <a:pt x="2246" y="9"/>
                      <a:pt x="2198" y="1"/>
                      <a:pt x="2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4" name="Google Shape;434;p24"/>
            <p:cNvGrpSpPr/>
            <p:nvPr/>
          </p:nvGrpSpPr>
          <p:grpSpPr>
            <a:xfrm>
              <a:off x="797919" y="293911"/>
              <a:ext cx="284277" cy="284347"/>
              <a:chOff x="71741" y="2602948"/>
              <a:chExt cx="233014" cy="233071"/>
            </a:xfrm>
          </p:grpSpPr>
          <p:sp>
            <p:nvSpPr>
              <p:cNvPr id="435" name="Google Shape;435;p24"/>
              <p:cNvSpPr/>
              <p:nvPr/>
            </p:nvSpPr>
            <p:spPr>
              <a:xfrm>
                <a:off x="130755" y="2662019"/>
                <a:ext cx="174000" cy="174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4"/>
              <p:cNvSpPr/>
              <p:nvPr/>
            </p:nvSpPr>
            <p:spPr>
              <a:xfrm>
                <a:off x="71741" y="2602948"/>
                <a:ext cx="174056" cy="174146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5776" extrusionOk="0">
                    <a:moveTo>
                      <a:pt x="2887" y="851"/>
                    </a:moveTo>
                    <a:cubicBezTo>
                      <a:pt x="4008" y="851"/>
                      <a:pt x="4922" y="1765"/>
                      <a:pt x="4922" y="2890"/>
                    </a:cubicBezTo>
                    <a:cubicBezTo>
                      <a:pt x="4922" y="4011"/>
                      <a:pt x="4008" y="4925"/>
                      <a:pt x="2887" y="4925"/>
                    </a:cubicBezTo>
                    <a:cubicBezTo>
                      <a:pt x="1765" y="4925"/>
                      <a:pt x="852" y="4011"/>
                      <a:pt x="852" y="2890"/>
                    </a:cubicBezTo>
                    <a:cubicBezTo>
                      <a:pt x="852" y="1765"/>
                      <a:pt x="1765" y="851"/>
                      <a:pt x="2887" y="851"/>
                    </a:cubicBezTo>
                    <a:close/>
                    <a:moveTo>
                      <a:pt x="2887" y="1"/>
                    </a:moveTo>
                    <a:cubicBezTo>
                      <a:pt x="1294" y="1"/>
                      <a:pt x="1" y="1296"/>
                      <a:pt x="1" y="2890"/>
                    </a:cubicBezTo>
                    <a:cubicBezTo>
                      <a:pt x="1" y="4479"/>
                      <a:pt x="1294" y="5775"/>
                      <a:pt x="2887" y="5775"/>
                    </a:cubicBezTo>
                    <a:cubicBezTo>
                      <a:pt x="4477" y="5775"/>
                      <a:pt x="5772" y="4479"/>
                      <a:pt x="5772" y="2890"/>
                    </a:cubicBezTo>
                    <a:cubicBezTo>
                      <a:pt x="5772" y="1296"/>
                      <a:pt x="4477" y="1"/>
                      <a:pt x="28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7" name="Google Shape;437;p24"/>
            <p:cNvGrpSpPr/>
            <p:nvPr/>
          </p:nvGrpSpPr>
          <p:grpSpPr>
            <a:xfrm flipH="1">
              <a:off x="8074118" y="4116415"/>
              <a:ext cx="877068" cy="707702"/>
              <a:chOff x="-5950275" y="3970302"/>
              <a:chExt cx="877068" cy="707702"/>
            </a:xfrm>
          </p:grpSpPr>
          <p:sp>
            <p:nvSpPr>
              <p:cNvPr id="438" name="Google Shape;438;p24"/>
              <p:cNvSpPr/>
              <p:nvPr/>
            </p:nvSpPr>
            <p:spPr>
              <a:xfrm>
                <a:off x="-5707088" y="3970302"/>
                <a:ext cx="633881" cy="621756"/>
              </a:xfrm>
              <a:custGeom>
                <a:avLst/>
                <a:gdLst/>
                <a:ahLst/>
                <a:cxnLst/>
                <a:rect l="l" t="t" r="r" b="b"/>
                <a:pathLst>
                  <a:path w="66918" h="65638" extrusionOk="0">
                    <a:moveTo>
                      <a:pt x="59212" y="0"/>
                    </a:moveTo>
                    <a:cubicBezTo>
                      <a:pt x="58437" y="0"/>
                      <a:pt x="57532" y="449"/>
                      <a:pt x="56598" y="1383"/>
                    </a:cubicBezTo>
                    <a:lnTo>
                      <a:pt x="2390" y="55588"/>
                    </a:lnTo>
                    <a:cubicBezTo>
                      <a:pt x="0" y="57980"/>
                      <a:pt x="797" y="60187"/>
                      <a:pt x="4173" y="60488"/>
                    </a:cubicBezTo>
                    <a:lnTo>
                      <a:pt x="61050" y="65613"/>
                    </a:lnTo>
                    <a:cubicBezTo>
                      <a:pt x="61235" y="65629"/>
                      <a:pt x="61416" y="65637"/>
                      <a:pt x="61595" y="65637"/>
                    </a:cubicBezTo>
                    <a:cubicBezTo>
                      <a:pt x="64690" y="65637"/>
                      <a:pt x="66917" y="63223"/>
                      <a:pt x="66630" y="60034"/>
                    </a:cubicBezTo>
                    <a:lnTo>
                      <a:pt x="61504" y="3160"/>
                    </a:lnTo>
                    <a:cubicBezTo>
                      <a:pt x="61318" y="1100"/>
                      <a:pt x="60424" y="0"/>
                      <a:pt x="592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4"/>
              <p:cNvSpPr/>
              <p:nvPr/>
            </p:nvSpPr>
            <p:spPr>
              <a:xfrm>
                <a:off x="-5950275" y="4056248"/>
                <a:ext cx="633881" cy="621756"/>
              </a:xfrm>
              <a:custGeom>
                <a:avLst/>
                <a:gdLst/>
                <a:ahLst/>
                <a:cxnLst/>
                <a:rect l="l" t="t" r="r" b="b"/>
                <a:pathLst>
                  <a:path w="66918" h="65638" extrusionOk="0">
                    <a:moveTo>
                      <a:pt x="59212" y="0"/>
                    </a:moveTo>
                    <a:cubicBezTo>
                      <a:pt x="58437" y="0"/>
                      <a:pt x="57532" y="449"/>
                      <a:pt x="56598" y="1383"/>
                    </a:cubicBezTo>
                    <a:lnTo>
                      <a:pt x="2390" y="55588"/>
                    </a:lnTo>
                    <a:cubicBezTo>
                      <a:pt x="0" y="57980"/>
                      <a:pt x="797" y="60187"/>
                      <a:pt x="4173" y="60488"/>
                    </a:cubicBezTo>
                    <a:lnTo>
                      <a:pt x="61050" y="65613"/>
                    </a:lnTo>
                    <a:cubicBezTo>
                      <a:pt x="61235" y="65629"/>
                      <a:pt x="61416" y="65637"/>
                      <a:pt x="61595" y="65637"/>
                    </a:cubicBezTo>
                    <a:cubicBezTo>
                      <a:pt x="64690" y="65637"/>
                      <a:pt x="66917" y="63223"/>
                      <a:pt x="66630" y="60034"/>
                    </a:cubicBezTo>
                    <a:lnTo>
                      <a:pt x="61504" y="3160"/>
                    </a:lnTo>
                    <a:cubicBezTo>
                      <a:pt x="61318" y="1100"/>
                      <a:pt x="60424" y="0"/>
                      <a:pt x="59212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0" name="Google Shape;440;p24"/>
            <p:cNvSpPr/>
            <p:nvPr/>
          </p:nvSpPr>
          <p:spPr>
            <a:xfrm>
              <a:off x="819374" y="4511304"/>
              <a:ext cx="313398" cy="312822"/>
            </a:xfrm>
            <a:custGeom>
              <a:avLst/>
              <a:gdLst/>
              <a:ahLst/>
              <a:cxnLst/>
              <a:rect l="l" t="t" r="r" b="b"/>
              <a:pathLst>
                <a:path w="2178" h="2174" extrusionOk="0">
                  <a:moveTo>
                    <a:pt x="1074" y="0"/>
                  </a:moveTo>
                  <a:cubicBezTo>
                    <a:pt x="1001" y="0"/>
                    <a:pt x="981" y="57"/>
                    <a:pt x="967" y="104"/>
                  </a:cubicBezTo>
                  <a:cubicBezTo>
                    <a:pt x="924" y="252"/>
                    <a:pt x="877" y="402"/>
                    <a:pt x="854" y="553"/>
                  </a:cubicBezTo>
                  <a:cubicBezTo>
                    <a:pt x="837" y="651"/>
                    <a:pt x="793" y="686"/>
                    <a:pt x="715" y="686"/>
                  </a:cubicBezTo>
                  <a:cubicBezTo>
                    <a:pt x="701" y="686"/>
                    <a:pt x="686" y="685"/>
                    <a:pt x="669" y="683"/>
                  </a:cubicBezTo>
                  <a:cubicBezTo>
                    <a:pt x="509" y="659"/>
                    <a:pt x="345" y="642"/>
                    <a:pt x="178" y="626"/>
                  </a:cubicBezTo>
                  <a:cubicBezTo>
                    <a:pt x="170" y="628"/>
                    <a:pt x="161" y="629"/>
                    <a:pt x="151" y="629"/>
                  </a:cubicBezTo>
                  <a:cubicBezTo>
                    <a:pt x="138" y="629"/>
                    <a:pt x="125" y="627"/>
                    <a:pt x="112" y="627"/>
                  </a:cubicBezTo>
                  <a:cubicBezTo>
                    <a:pt x="81" y="627"/>
                    <a:pt x="51" y="635"/>
                    <a:pt x="34" y="683"/>
                  </a:cubicBezTo>
                  <a:cubicBezTo>
                    <a:pt x="1" y="763"/>
                    <a:pt x="44" y="809"/>
                    <a:pt x="98" y="857"/>
                  </a:cubicBezTo>
                  <a:cubicBezTo>
                    <a:pt x="261" y="997"/>
                    <a:pt x="425" y="1141"/>
                    <a:pt x="593" y="1281"/>
                  </a:cubicBezTo>
                  <a:cubicBezTo>
                    <a:pt x="649" y="1325"/>
                    <a:pt x="666" y="1368"/>
                    <a:pt x="646" y="1445"/>
                  </a:cubicBezTo>
                  <a:cubicBezTo>
                    <a:pt x="603" y="1629"/>
                    <a:pt x="573" y="1817"/>
                    <a:pt x="536" y="2004"/>
                  </a:cubicBezTo>
                  <a:cubicBezTo>
                    <a:pt x="522" y="2061"/>
                    <a:pt x="505" y="2121"/>
                    <a:pt x="573" y="2158"/>
                  </a:cubicBezTo>
                  <a:cubicBezTo>
                    <a:pt x="592" y="2169"/>
                    <a:pt x="609" y="2174"/>
                    <a:pt x="625" y="2174"/>
                  </a:cubicBezTo>
                  <a:cubicBezTo>
                    <a:pt x="665" y="2174"/>
                    <a:pt x="698" y="2143"/>
                    <a:pt x="729" y="2117"/>
                  </a:cubicBezTo>
                  <a:cubicBezTo>
                    <a:pt x="843" y="2027"/>
                    <a:pt x="957" y="1937"/>
                    <a:pt x="1067" y="1840"/>
                  </a:cubicBezTo>
                  <a:cubicBezTo>
                    <a:pt x="1101" y="1809"/>
                    <a:pt x="1129" y="1791"/>
                    <a:pt x="1159" y="1791"/>
                  </a:cubicBezTo>
                  <a:cubicBezTo>
                    <a:pt x="1185" y="1791"/>
                    <a:pt x="1212" y="1805"/>
                    <a:pt x="1245" y="1837"/>
                  </a:cubicBezTo>
                  <a:cubicBezTo>
                    <a:pt x="1345" y="1937"/>
                    <a:pt x="1456" y="2020"/>
                    <a:pt x="1562" y="2113"/>
                  </a:cubicBezTo>
                  <a:cubicBezTo>
                    <a:pt x="1595" y="2141"/>
                    <a:pt x="1629" y="2166"/>
                    <a:pt x="1667" y="2166"/>
                  </a:cubicBezTo>
                  <a:cubicBezTo>
                    <a:pt x="1684" y="2166"/>
                    <a:pt x="1701" y="2162"/>
                    <a:pt x="1720" y="2150"/>
                  </a:cubicBezTo>
                  <a:cubicBezTo>
                    <a:pt x="1786" y="2113"/>
                    <a:pt x="1773" y="2057"/>
                    <a:pt x="1753" y="1997"/>
                  </a:cubicBezTo>
                  <a:cubicBezTo>
                    <a:pt x="1703" y="1837"/>
                    <a:pt x="1663" y="1676"/>
                    <a:pt x="1609" y="1519"/>
                  </a:cubicBezTo>
                  <a:cubicBezTo>
                    <a:pt x="1586" y="1451"/>
                    <a:pt x="1596" y="1415"/>
                    <a:pt x="1652" y="1371"/>
                  </a:cubicBezTo>
                  <a:cubicBezTo>
                    <a:pt x="1803" y="1261"/>
                    <a:pt x="1947" y="1144"/>
                    <a:pt x="2094" y="1034"/>
                  </a:cubicBezTo>
                  <a:cubicBezTo>
                    <a:pt x="2141" y="997"/>
                    <a:pt x="2178" y="957"/>
                    <a:pt x="2158" y="894"/>
                  </a:cubicBezTo>
                  <a:cubicBezTo>
                    <a:pt x="2138" y="840"/>
                    <a:pt x="2087" y="826"/>
                    <a:pt x="2037" y="820"/>
                  </a:cubicBezTo>
                  <a:cubicBezTo>
                    <a:pt x="1853" y="800"/>
                    <a:pt x="1669" y="780"/>
                    <a:pt x="1482" y="763"/>
                  </a:cubicBezTo>
                  <a:cubicBezTo>
                    <a:pt x="1411" y="756"/>
                    <a:pt x="1371" y="733"/>
                    <a:pt x="1351" y="659"/>
                  </a:cubicBezTo>
                  <a:cubicBezTo>
                    <a:pt x="1305" y="476"/>
                    <a:pt x="1248" y="292"/>
                    <a:pt x="1195" y="111"/>
                  </a:cubicBezTo>
                  <a:cubicBezTo>
                    <a:pt x="1178" y="51"/>
                    <a:pt x="1151" y="4"/>
                    <a:pt x="1074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 rot="6625166">
              <a:off x="8509427" y="288662"/>
              <a:ext cx="480978" cy="366920"/>
            </a:xfrm>
            <a:custGeom>
              <a:avLst/>
              <a:gdLst/>
              <a:ahLst/>
              <a:cxnLst/>
              <a:rect l="l" t="t" r="r" b="b"/>
              <a:pathLst>
                <a:path w="4251" h="3243" extrusionOk="0">
                  <a:moveTo>
                    <a:pt x="1281" y="0"/>
                  </a:moveTo>
                  <a:cubicBezTo>
                    <a:pt x="891" y="0"/>
                    <a:pt x="196" y="657"/>
                    <a:pt x="53" y="808"/>
                  </a:cubicBezTo>
                  <a:cubicBezTo>
                    <a:pt x="1" y="860"/>
                    <a:pt x="51" y="929"/>
                    <a:pt x="106" y="929"/>
                  </a:cubicBezTo>
                  <a:cubicBezTo>
                    <a:pt x="123" y="929"/>
                    <a:pt x="142" y="922"/>
                    <a:pt x="157" y="906"/>
                  </a:cubicBezTo>
                  <a:cubicBezTo>
                    <a:pt x="334" y="726"/>
                    <a:pt x="525" y="553"/>
                    <a:pt x="727" y="405"/>
                  </a:cubicBezTo>
                  <a:cubicBezTo>
                    <a:pt x="851" y="317"/>
                    <a:pt x="1089" y="177"/>
                    <a:pt x="1241" y="177"/>
                  </a:cubicBezTo>
                  <a:cubicBezTo>
                    <a:pt x="1349" y="177"/>
                    <a:pt x="1414" y="247"/>
                    <a:pt x="1364" y="455"/>
                  </a:cubicBezTo>
                  <a:cubicBezTo>
                    <a:pt x="1242" y="974"/>
                    <a:pt x="882" y="1482"/>
                    <a:pt x="579" y="1915"/>
                  </a:cubicBezTo>
                  <a:cubicBezTo>
                    <a:pt x="541" y="1969"/>
                    <a:pt x="583" y="2037"/>
                    <a:pt x="635" y="2037"/>
                  </a:cubicBezTo>
                  <a:cubicBezTo>
                    <a:pt x="652" y="2037"/>
                    <a:pt x="670" y="2029"/>
                    <a:pt x="687" y="2012"/>
                  </a:cubicBezTo>
                  <a:cubicBezTo>
                    <a:pt x="827" y="1860"/>
                    <a:pt x="983" y="1720"/>
                    <a:pt x="1138" y="1586"/>
                  </a:cubicBezTo>
                  <a:cubicBezTo>
                    <a:pt x="1379" y="1378"/>
                    <a:pt x="1735" y="1054"/>
                    <a:pt x="2074" y="1042"/>
                  </a:cubicBezTo>
                  <a:cubicBezTo>
                    <a:pt x="2079" y="1042"/>
                    <a:pt x="2084" y="1042"/>
                    <a:pt x="2089" y="1042"/>
                  </a:cubicBezTo>
                  <a:cubicBezTo>
                    <a:pt x="2694" y="1042"/>
                    <a:pt x="2019" y="2168"/>
                    <a:pt x="1861" y="2397"/>
                  </a:cubicBezTo>
                  <a:cubicBezTo>
                    <a:pt x="1827" y="2448"/>
                    <a:pt x="1880" y="2501"/>
                    <a:pt x="1931" y="2501"/>
                  </a:cubicBezTo>
                  <a:cubicBezTo>
                    <a:pt x="1949" y="2501"/>
                    <a:pt x="1967" y="2495"/>
                    <a:pt x="1981" y="2480"/>
                  </a:cubicBezTo>
                  <a:cubicBezTo>
                    <a:pt x="2157" y="2289"/>
                    <a:pt x="2355" y="2116"/>
                    <a:pt x="2556" y="1954"/>
                  </a:cubicBezTo>
                  <a:cubicBezTo>
                    <a:pt x="2749" y="1806"/>
                    <a:pt x="3150" y="1481"/>
                    <a:pt x="3464" y="1481"/>
                  </a:cubicBezTo>
                  <a:cubicBezTo>
                    <a:pt x="3539" y="1481"/>
                    <a:pt x="3609" y="1499"/>
                    <a:pt x="3670" y="1543"/>
                  </a:cubicBezTo>
                  <a:cubicBezTo>
                    <a:pt x="3936" y="1737"/>
                    <a:pt x="3695" y="2304"/>
                    <a:pt x="3605" y="2534"/>
                  </a:cubicBezTo>
                  <a:cubicBezTo>
                    <a:pt x="3522" y="2740"/>
                    <a:pt x="3429" y="2944"/>
                    <a:pt x="3317" y="3139"/>
                  </a:cubicBezTo>
                  <a:cubicBezTo>
                    <a:pt x="3288" y="3195"/>
                    <a:pt x="3337" y="3242"/>
                    <a:pt x="3386" y="3242"/>
                  </a:cubicBezTo>
                  <a:cubicBezTo>
                    <a:pt x="3409" y="3242"/>
                    <a:pt x="3433" y="3231"/>
                    <a:pt x="3447" y="3204"/>
                  </a:cubicBezTo>
                  <a:cubicBezTo>
                    <a:pt x="3659" y="2829"/>
                    <a:pt x="4250" y="1774"/>
                    <a:pt x="3753" y="1424"/>
                  </a:cubicBezTo>
                  <a:cubicBezTo>
                    <a:pt x="3670" y="1366"/>
                    <a:pt x="3576" y="1342"/>
                    <a:pt x="3479" y="1342"/>
                  </a:cubicBezTo>
                  <a:cubicBezTo>
                    <a:pt x="3195" y="1342"/>
                    <a:pt x="2877" y="1547"/>
                    <a:pt x="2676" y="1684"/>
                  </a:cubicBezTo>
                  <a:cubicBezTo>
                    <a:pt x="2535" y="1781"/>
                    <a:pt x="2402" y="1889"/>
                    <a:pt x="2272" y="2001"/>
                  </a:cubicBezTo>
                  <a:cubicBezTo>
                    <a:pt x="2488" y="1586"/>
                    <a:pt x="2658" y="1060"/>
                    <a:pt x="2240" y="916"/>
                  </a:cubicBezTo>
                  <a:cubicBezTo>
                    <a:pt x="2190" y="898"/>
                    <a:pt x="2138" y="891"/>
                    <a:pt x="2086" y="891"/>
                  </a:cubicBezTo>
                  <a:cubicBezTo>
                    <a:pt x="1794" y="891"/>
                    <a:pt x="1476" y="1132"/>
                    <a:pt x="1274" y="1288"/>
                  </a:cubicBezTo>
                  <a:cubicBezTo>
                    <a:pt x="1188" y="1353"/>
                    <a:pt x="1108" y="1421"/>
                    <a:pt x="1030" y="1489"/>
                  </a:cubicBezTo>
                  <a:cubicBezTo>
                    <a:pt x="1076" y="1410"/>
                    <a:pt x="1123" y="1331"/>
                    <a:pt x="1170" y="1248"/>
                  </a:cubicBezTo>
                  <a:cubicBezTo>
                    <a:pt x="1317" y="981"/>
                    <a:pt x="1602" y="549"/>
                    <a:pt x="1530" y="224"/>
                  </a:cubicBezTo>
                  <a:cubicBezTo>
                    <a:pt x="1494" y="63"/>
                    <a:pt x="1402" y="0"/>
                    <a:pt x="12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 rot="3822370">
              <a:off x="1713411" y="1409311"/>
              <a:ext cx="245895" cy="140966"/>
            </a:xfrm>
            <a:custGeom>
              <a:avLst/>
              <a:gdLst/>
              <a:ahLst/>
              <a:cxnLst/>
              <a:rect l="l" t="t" r="r" b="b"/>
              <a:pathLst>
                <a:path w="52055" h="29842" extrusionOk="0">
                  <a:moveTo>
                    <a:pt x="26031" y="1"/>
                  </a:moveTo>
                  <a:cubicBezTo>
                    <a:pt x="11678" y="1"/>
                    <a:pt x="1" y="11678"/>
                    <a:pt x="1" y="26028"/>
                  </a:cubicBezTo>
                  <a:cubicBezTo>
                    <a:pt x="1" y="27081"/>
                    <a:pt x="426" y="28034"/>
                    <a:pt x="1119" y="28726"/>
                  </a:cubicBezTo>
                  <a:cubicBezTo>
                    <a:pt x="1808" y="29415"/>
                    <a:pt x="2761" y="29841"/>
                    <a:pt x="3813" y="29841"/>
                  </a:cubicBezTo>
                  <a:cubicBezTo>
                    <a:pt x="5922" y="29841"/>
                    <a:pt x="7629" y="28133"/>
                    <a:pt x="7629" y="26028"/>
                  </a:cubicBezTo>
                  <a:cubicBezTo>
                    <a:pt x="7629" y="15882"/>
                    <a:pt x="15884" y="7630"/>
                    <a:pt x="26031" y="7630"/>
                  </a:cubicBezTo>
                  <a:cubicBezTo>
                    <a:pt x="36174" y="7630"/>
                    <a:pt x="44426" y="15882"/>
                    <a:pt x="44426" y="26028"/>
                  </a:cubicBezTo>
                  <a:cubicBezTo>
                    <a:pt x="44426" y="28131"/>
                    <a:pt x="46129" y="29841"/>
                    <a:pt x="48236" y="29841"/>
                  </a:cubicBezTo>
                  <a:cubicBezTo>
                    <a:pt x="48238" y="29841"/>
                    <a:pt x="48240" y="29841"/>
                    <a:pt x="48242" y="29841"/>
                  </a:cubicBezTo>
                  <a:cubicBezTo>
                    <a:pt x="50347" y="29841"/>
                    <a:pt x="52054" y="28133"/>
                    <a:pt x="52054" y="26028"/>
                  </a:cubicBezTo>
                  <a:cubicBezTo>
                    <a:pt x="52054" y="11678"/>
                    <a:pt x="40381" y="1"/>
                    <a:pt x="26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4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5"/>
          <p:cNvSpPr/>
          <p:nvPr/>
        </p:nvSpPr>
        <p:spPr>
          <a:xfrm>
            <a:off x="-541275" y="1516675"/>
            <a:ext cx="6023400" cy="2355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5"/>
          <p:cNvSpPr txBox="1">
            <a:spLocks noGrp="1"/>
          </p:cNvSpPr>
          <p:nvPr>
            <p:ph type="subTitle" idx="1"/>
          </p:nvPr>
        </p:nvSpPr>
        <p:spPr>
          <a:xfrm>
            <a:off x="1378199" y="2851754"/>
            <a:ext cx="32841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25"/>
          <p:cNvSpPr txBox="1">
            <a:spLocks noGrp="1"/>
          </p:cNvSpPr>
          <p:nvPr>
            <p:ph type="title"/>
          </p:nvPr>
        </p:nvSpPr>
        <p:spPr>
          <a:xfrm>
            <a:off x="1378074" y="1748454"/>
            <a:ext cx="32841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47" name="Google Shape;447;p25"/>
          <p:cNvSpPr/>
          <p:nvPr/>
        </p:nvSpPr>
        <p:spPr>
          <a:xfrm rot="-37" flipH="1">
            <a:off x="7993271" y="2304648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5"/>
          <p:cNvSpPr/>
          <p:nvPr/>
        </p:nvSpPr>
        <p:spPr>
          <a:xfrm rot="-37" flipH="1">
            <a:off x="8056376" y="2131131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" name="Google Shape;449;p25"/>
          <p:cNvGrpSpPr/>
          <p:nvPr/>
        </p:nvGrpSpPr>
        <p:grpSpPr>
          <a:xfrm>
            <a:off x="8666894" y="458936"/>
            <a:ext cx="284277" cy="284348"/>
            <a:chOff x="6521720" y="2738214"/>
            <a:chExt cx="233014" cy="233072"/>
          </a:xfrm>
        </p:grpSpPr>
        <p:sp>
          <p:nvSpPr>
            <p:cNvPr id="450" name="Google Shape;450;p25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25"/>
          <p:cNvGrpSpPr/>
          <p:nvPr/>
        </p:nvGrpSpPr>
        <p:grpSpPr>
          <a:xfrm flipH="1">
            <a:off x="8074118" y="4141915"/>
            <a:ext cx="877068" cy="707702"/>
            <a:chOff x="-5950275" y="3995802"/>
            <a:chExt cx="877068" cy="707702"/>
          </a:xfrm>
        </p:grpSpPr>
        <p:sp>
          <p:nvSpPr>
            <p:cNvPr id="453" name="Google Shape;453;p25"/>
            <p:cNvSpPr/>
            <p:nvPr/>
          </p:nvSpPr>
          <p:spPr>
            <a:xfrm>
              <a:off x="-5707088" y="39958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-5950275" y="40817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25"/>
          <p:cNvSpPr/>
          <p:nvPr/>
        </p:nvSpPr>
        <p:spPr>
          <a:xfrm rot="3822370">
            <a:off x="4674423" y="566648"/>
            <a:ext cx="245895" cy="140966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5"/>
          <p:cNvSpPr/>
          <p:nvPr/>
        </p:nvSpPr>
        <p:spPr>
          <a:xfrm>
            <a:off x="988213" y="4687897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5"/>
          <p:cNvSpPr/>
          <p:nvPr/>
        </p:nvSpPr>
        <p:spPr>
          <a:xfrm rot="6625166">
            <a:off x="3828952" y="42223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8" name="Google Shape;458;p25"/>
          <p:cNvGrpSpPr/>
          <p:nvPr/>
        </p:nvGrpSpPr>
        <p:grpSpPr>
          <a:xfrm>
            <a:off x="686272" y="453671"/>
            <a:ext cx="393186" cy="366926"/>
            <a:chOff x="6360902" y="1571994"/>
            <a:chExt cx="295496" cy="275781"/>
          </a:xfrm>
        </p:grpSpPr>
        <p:sp>
          <p:nvSpPr>
            <p:cNvPr id="459" name="Google Shape;459;p25"/>
            <p:cNvSpPr/>
            <p:nvPr/>
          </p:nvSpPr>
          <p:spPr>
            <a:xfrm rot="1226508">
              <a:off x="6455103" y="1597200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6360902" y="1632112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52">
    <p:bg>
      <p:bgPr>
        <a:solidFill>
          <a:schemeClr val="lt2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6"/>
          <p:cNvSpPr/>
          <p:nvPr/>
        </p:nvSpPr>
        <p:spPr>
          <a:xfrm>
            <a:off x="1560300" y="1394100"/>
            <a:ext cx="6023400" cy="2355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1"/>
          </p:nvPr>
        </p:nvSpPr>
        <p:spPr>
          <a:xfrm>
            <a:off x="2929950" y="2729179"/>
            <a:ext cx="32841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title"/>
          </p:nvPr>
        </p:nvSpPr>
        <p:spPr>
          <a:xfrm>
            <a:off x="2929950" y="1625879"/>
            <a:ext cx="32841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/>
          <p:nvPr/>
        </p:nvSpPr>
        <p:spPr>
          <a:xfrm>
            <a:off x="433650" y="4555630"/>
            <a:ext cx="322043" cy="315883"/>
          </a:xfrm>
          <a:custGeom>
            <a:avLst/>
            <a:gdLst/>
            <a:ahLst/>
            <a:cxnLst/>
            <a:rect l="l" t="t" r="r" b="b"/>
            <a:pathLst>
              <a:path w="66918" h="65638" extrusionOk="0">
                <a:moveTo>
                  <a:pt x="59212" y="0"/>
                </a:moveTo>
                <a:cubicBezTo>
                  <a:pt x="58437" y="0"/>
                  <a:pt x="57532" y="449"/>
                  <a:pt x="56598" y="1383"/>
                </a:cubicBezTo>
                <a:lnTo>
                  <a:pt x="2390" y="55588"/>
                </a:lnTo>
                <a:cubicBezTo>
                  <a:pt x="0" y="57980"/>
                  <a:pt x="797" y="60187"/>
                  <a:pt x="4173" y="60488"/>
                </a:cubicBezTo>
                <a:lnTo>
                  <a:pt x="61050" y="65613"/>
                </a:lnTo>
                <a:cubicBezTo>
                  <a:pt x="61235" y="65629"/>
                  <a:pt x="61416" y="65637"/>
                  <a:pt x="61595" y="65637"/>
                </a:cubicBezTo>
                <a:cubicBezTo>
                  <a:pt x="64690" y="65637"/>
                  <a:pt x="66917" y="63223"/>
                  <a:pt x="66630" y="60034"/>
                </a:cubicBezTo>
                <a:lnTo>
                  <a:pt x="61504" y="3160"/>
                </a:lnTo>
                <a:cubicBezTo>
                  <a:pt x="61318" y="1100"/>
                  <a:pt x="60424" y="0"/>
                  <a:pt x="59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6"/>
          <p:cNvSpPr/>
          <p:nvPr/>
        </p:nvSpPr>
        <p:spPr>
          <a:xfrm>
            <a:off x="310102" y="4571789"/>
            <a:ext cx="322043" cy="315883"/>
          </a:xfrm>
          <a:custGeom>
            <a:avLst/>
            <a:gdLst/>
            <a:ahLst/>
            <a:cxnLst/>
            <a:rect l="l" t="t" r="r" b="b"/>
            <a:pathLst>
              <a:path w="66918" h="65638" extrusionOk="0">
                <a:moveTo>
                  <a:pt x="59212" y="0"/>
                </a:moveTo>
                <a:cubicBezTo>
                  <a:pt x="58437" y="0"/>
                  <a:pt x="57532" y="449"/>
                  <a:pt x="56598" y="1383"/>
                </a:cubicBezTo>
                <a:lnTo>
                  <a:pt x="2390" y="55588"/>
                </a:lnTo>
                <a:cubicBezTo>
                  <a:pt x="0" y="57980"/>
                  <a:pt x="797" y="60187"/>
                  <a:pt x="4173" y="60488"/>
                </a:cubicBezTo>
                <a:lnTo>
                  <a:pt x="61050" y="65613"/>
                </a:lnTo>
                <a:cubicBezTo>
                  <a:pt x="61235" y="65629"/>
                  <a:pt x="61416" y="65637"/>
                  <a:pt x="61595" y="65637"/>
                </a:cubicBezTo>
                <a:cubicBezTo>
                  <a:pt x="64690" y="65637"/>
                  <a:pt x="66917" y="63223"/>
                  <a:pt x="66630" y="60034"/>
                </a:cubicBezTo>
                <a:lnTo>
                  <a:pt x="61504" y="3160"/>
                </a:lnTo>
                <a:cubicBezTo>
                  <a:pt x="61318" y="1100"/>
                  <a:pt x="60424" y="0"/>
                  <a:pt x="59212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6"/>
          <p:cNvSpPr/>
          <p:nvPr/>
        </p:nvSpPr>
        <p:spPr>
          <a:xfrm>
            <a:off x="8362525" y="175200"/>
            <a:ext cx="480979" cy="366921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8" name="Google Shape;468;p26"/>
          <p:cNvGrpSpPr/>
          <p:nvPr/>
        </p:nvGrpSpPr>
        <p:grpSpPr>
          <a:xfrm rot="5400000">
            <a:off x="1182627" y="782334"/>
            <a:ext cx="502918" cy="720625"/>
            <a:chOff x="3524690" y="3602454"/>
            <a:chExt cx="644767" cy="954723"/>
          </a:xfrm>
        </p:grpSpPr>
        <p:sp>
          <p:nvSpPr>
            <p:cNvPr id="469" name="Google Shape;469;p26"/>
            <p:cNvSpPr/>
            <p:nvPr/>
          </p:nvSpPr>
          <p:spPr>
            <a:xfrm>
              <a:off x="3636293" y="3602454"/>
              <a:ext cx="200825" cy="71931"/>
            </a:xfrm>
            <a:custGeom>
              <a:avLst/>
              <a:gdLst/>
              <a:ahLst/>
              <a:cxnLst/>
              <a:rect l="l" t="t" r="r" b="b"/>
              <a:pathLst>
                <a:path w="1382" h="495" extrusionOk="0">
                  <a:moveTo>
                    <a:pt x="1119" y="1"/>
                  </a:moveTo>
                  <a:cubicBezTo>
                    <a:pt x="982" y="1"/>
                    <a:pt x="822" y="45"/>
                    <a:pt x="714" y="49"/>
                  </a:cubicBezTo>
                  <a:cubicBezTo>
                    <a:pt x="522" y="83"/>
                    <a:pt x="323" y="97"/>
                    <a:pt x="141" y="166"/>
                  </a:cubicBezTo>
                  <a:cubicBezTo>
                    <a:pt x="0" y="227"/>
                    <a:pt x="28" y="457"/>
                    <a:pt x="175" y="491"/>
                  </a:cubicBezTo>
                  <a:cubicBezTo>
                    <a:pt x="203" y="493"/>
                    <a:pt x="230" y="494"/>
                    <a:pt x="258" y="494"/>
                  </a:cubicBezTo>
                  <a:cubicBezTo>
                    <a:pt x="517" y="494"/>
                    <a:pt x="771" y="414"/>
                    <a:pt x="1029" y="395"/>
                  </a:cubicBezTo>
                  <a:cubicBezTo>
                    <a:pt x="1163" y="378"/>
                    <a:pt x="1358" y="375"/>
                    <a:pt x="1382" y="200"/>
                  </a:cubicBezTo>
                  <a:cubicBezTo>
                    <a:pt x="1360" y="42"/>
                    <a:pt x="1250" y="1"/>
                    <a:pt x="11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3524690" y="3852833"/>
              <a:ext cx="473727" cy="390897"/>
            </a:xfrm>
            <a:custGeom>
              <a:avLst/>
              <a:gdLst/>
              <a:ahLst/>
              <a:cxnLst/>
              <a:rect l="l" t="t" r="r" b="b"/>
              <a:pathLst>
                <a:path w="3260" h="2690" extrusionOk="0">
                  <a:moveTo>
                    <a:pt x="2996" y="1"/>
                  </a:moveTo>
                  <a:cubicBezTo>
                    <a:pt x="2968" y="1"/>
                    <a:pt x="2939" y="9"/>
                    <a:pt x="2911" y="27"/>
                  </a:cubicBezTo>
                  <a:cubicBezTo>
                    <a:pt x="2795" y="89"/>
                    <a:pt x="2696" y="178"/>
                    <a:pt x="2596" y="260"/>
                  </a:cubicBezTo>
                  <a:cubicBezTo>
                    <a:pt x="1855" y="888"/>
                    <a:pt x="1077" y="1471"/>
                    <a:pt x="350" y="2112"/>
                  </a:cubicBezTo>
                  <a:cubicBezTo>
                    <a:pt x="244" y="2211"/>
                    <a:pt x="124" y="2304"/>
                    <a:pt x="48" y="2431"/>
                  </a:cubicBezTo>
                  <a:cubicBezTo>
                    <a:pt x="1" y="2536"/>
                    <a:pt x="70" y="2688"/>
                    <a:pt x="191" y="2688"/>
                  </a:cubicBezTo>
                  <a:cubicBezTo>
                    <a:pt x="193" y="2688"/>
                    <a:pt x="194" y="2688"/>
                    <a:pt x="195" y="2688"/>
                  </a:cubicBezTo>
                  <a:cubicBezTo>
                    <a:pt x="203" y="2689"/>
                    <a:pt x="211" y="2690"/>
                    <a:pt x="219" y="2690"/>
                  </a:cubicBezTo>
                  <a:cubicBezTo>
                    <a:pt x="324" y="2690"/>
                    <a:pt x="404" y="2588"/>
                    <a:pt x="487" y="2534"/>
                  </a:cubicBezTo>
                  <a:cubicBezTo>
                    <a:pt x="1358" y="1783"/>
                    <a:pt x="2260" y="1066"/>
                    <a:pt x="3128" y="308"/>
                  </a:cubicBezTo>
                  <a:cubicBezTo>
                    <a:pt x="3259" y="199"/>
                    <a:pt x="3136" y="1"/>
                    <a:pt x="29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4057564" y="4224987"/>
              <a:ext cx="111893" cy="332190"/>
            </a:xfrm>
            <a:custGeom>
              <a:avLst/>
              <a:gdLst/>
              <a:ahLst/>
              <a:cxnLst/>
              <a:rect l="l" t="t" r="r" b="b"/>
              <a:pathLst>
                <a:path w="770" h="2286" extrusionOk="0">
                  <a:moveTo>
                    <a:pt x="551" y="1"/>
                  </a:moveTo>
                  <a:cubicBezTo>
                    <a:pt x="508" y="1"/>
                    <a:pt x="465" y="17"/>
                    <a:pt x="431" y="55"/>
                  </a:cubicBezTo>
                  <a:cubicBezTo>
                    <a:pt x="332" y="179"/>
                    <a:pt x="339" y="350"/>
                    <a:pt x="301" y="497"/>
                  </a:cubicBezTo>
                  <a:cubicBezTo>
                    <a:pt x="216" y="1036"/>
                    <a:pt x="102" y="1571"/>
                    <a:pt x="6" y="2106"/>
                  </a:cubicBezTo>
                  <a:cubicBezTo>
                    <a:pt x="0" y="2224"/>
                    <a:pt x="95" y="2285"/>
                    <a:pt x="190" y="2285"/>
                  </a:cubicBezTo>
                  <a:cubicBezTo>
                    <a:pt x="272" y="2285"/>
                    <a:pt x="354" y="2240"/>
                    <a:pt x="373" y="2147"/>
                  </a:cubicBezTo>
                  <a:cubicBezTo>
                    <a:pt x="569" y="1523"/>
                    <a:pt x="613" y="861"/>
                    <a:pt x="733" y="223"/>
                  </a:cubicBezTo>
                  <a:cubicBezTo>
                    <a:pt x="770" y="103"/>
                    <a:pt x="660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26"/>
          <p:cNvGrpSpPr/>
          <p:nvPr/>
        </p:nvGrpSpPr>
        <p:grpSpPr>
          <a:xfrm rot="-5400000">
            <a:off x="7692552" y="3640547"/>
            <a:ext cx="502918" cy="720625"/>
            <a:chOff x="3524690" y="3602454"/>
            <a:chExt cx="644767" cy="954723"/>
          </a:xfrm>
        </p:grpSpPr>
        <p:sp>
          <p:nvSpPr>
            <p:cNvPr id="473" name="Google Shape;473;p26"/>
            <p:cNvSpPr/>
            <p:nvPr/>
          </p:nvSpPr>
          <p:spPr>
            <a:xfrm>
              <a:off x="3636293" y="3602454"/>
              <a:ext cx="200825" cy="71931"/>
            </a:xfrm>
            <a:custGeom>
              <a:avLst/>
              <a:gdLst/>
              <a:ahLst/>
              <a:cxnLst/>
              <a:rect l="l" t="t" r="r" b="b"/>
              <a:pathLst>
                <a:path w="1382" h="495" extrusionOk="0">
                  <a:moveTo>
                    <a:pt x="1119" y="1"/>
                  </a:moveTo>
                  <a:cubicBezTo>
                    <a:pt x="982" y="1"/>
                    <a:pt x="822" y="45"/>
                    <a:pt x="714" y="49"/>
                  </a:cubicBezTo>
                  <a:cubicBezTo>
                    <a:pt x="522" y="83"/>
                    <a:pt x="323" y="97"/>
                    <a:pt x="141" y="166"/>
                  </a:cubicBezTo>
                  <a:cubicBezTo>
                    <a:pt x="0" y="227"/>
                    <a:pt x="28" y="457"/>
                    <a:pt x="175" y="491"/>
                  </a:cubicBezTo>
                  <a:cubicBezTo>
                    <a:pt x="203" y="493"/>
                    <a:pt x="230" y="494"/>
                    <a:pt x="258" y="494"/>
                  </a:cubicBezTo>
                  <a:cubicBezTo>
                    <a:pt x="517" y="494"/>
                    <a:pt x="771" y="414"/>
                    <a:pt x="1029" y="395"/>
                  </a:cubicBezTo>
                  <a:cubicBezTo>
                    <a:pt x="1163" y="378"/>
                    <a:pt x="1358" y="375"/>
                    <a:pt x="1382" y="200"/>
                  </a:cubicBezTo>
                  <a:cubicBezTo>
                    <a:pt x="1360" y="42"/>
                    <a:pt x="1250" y="1"/>
                    <a:pt x="11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3524690" y="3852833"/>
              <a:ext cx="473727" cy="390897"/>
            </a:xfrm>
            <a:custGeom>
              <a:avLst/>
              <a:gdLst/>
              <a:ahLst/>
              <a:cxnLst/>
              <a:rect l="l" t="t" r="r" b="b"/>
              <a:pathLst>
                <a:path w="3260" h="2690" extrusionOk="0">
                  <a:moveTo>
                    <a:pt x="2996" y="1"/>
                  </a:moveTo>
                  <a:cubicBezTo>
                    <a:pt x="2968" y="1"/>
                    <a:pt x="2939" y="9"/>
                    <a:pt x="2911" y="27"/>
                  </a:cubicBezTo>
                  <a:cubicBezTo>
                    <a:pt x="2795" y="89"/>
                    <a:pt x="2696" y="178"/>
                    <a:pt x="2596" y="260"/>
                  </a:cubicBezTo>
                  <a:cubicBezTo>
                    <a:pt x="1855" y="888"/>
                    <a:pt x="1077" y="1471"/>
                    <a:pt x="350" y="2112"/>
                  </a:cubicBezTo>
                  <a:cubicBezTo>
                    <a:pt x="244" y="2211"/>
                    <a:pt x="124" y="2304"/>
                    <a:pt x="48" y="2431"/>
                  </a:cubicBezTo>
                  <a:cubicBezTo>
                    <a:pt x="1" y="2536"/>
                    <a:pt x="70" y="2688"/>
                    <a:pt x="191" y="2688"/>
                  </a:cubicBezTo>
                  <a:cubicBezTo>
                    <a:pt x="193" y="2688"/>
                    <a:pt x="194" y="2688"/>
                    <a:pt x="195" y="2688"/>
                  </a:cubicBezTo>
                  <a:cubicBezTo>
                    <a:pt x="203" y="2689"/>
                    <a:pt x="211" y="2690"/>
                    <a:pt x="219" y="2690"/>
                  </a:cubicBezTo>
                  <a:cubicBezTo>
                    <a:pt x="324" y="2690"/>
                    <a:pt x="404" y="2588"/>
                    <a:pt x="487" y="2534"/>
                  </a:cubicBezTo>
                  <a:cubicBezTo>
                    <a:pt x="1358" y="1783"/>
                    <a:pt x="2260" y="1066"/>
                    <a:pt x="3128" y="308"/>
                  </a:cubicBezTo>
                  <a:cubicBezTo>
                    <a:pt x="3259" y="199"/>
                    <a:pt x="3136" y="1"/>
                    <a:pt x="29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4057564" y="4224987"/>
              <a:ext cx="111893" cy="332190"/>
            </a:xfrm>
            <a:custGeom>
              <a:avLst/>
              <a:gdLst/>
              <a:ahLst/>
              <a:cxnLst/>
              <a:rect l="l" t="t" r="r" b="b"/>
              <a:pathLst>
                <a:path w="770" h="2286" extrusionOk="0">
                  <a:moveTo>
                    <a:pt x="551" y="1"/>
                  </a:moveTo>
                  <a:cubicBezTo>
                    <a:pt x="508" y="1"/>
                    <a:pt x="465" y="17"/>
                    <a:pt x="431" y="55"/>
                  </a:cubicBezTo>
                  <a:cubicBezTo>
                    <a:pt x="332" y="179"/>
                    <a:pt x="339" y="350"/>
                    <a:pt x="301" y="497"/>
                  </a:cubicBezTo>
                  <a:cubicBezTo>
                    <a:pt x="216" y="1036"/>
                    <a:pt x="102" y="1571"/>
                    <a:pt x="6" y="2106"/>
                  </a:cubicBezTo>
                  <a:cubicBezTo>
                    <a:pt x="0" y="2224"/>
                    <a:pt x="95" y="2285"/>
                    <a:pt x="190" y="2285"/>
                  </a:cubicBezTo>
                  <a:cubicBezTo>
                    <a:pt x="272" y="2285"/>
                    <a:pt x="354" y="2240"/>
                    <a:pt x="373" y="2147"/>
                  </a:cubicBezTo>
                  <a:cubicBezTo>
                    <a:pt x="569" y="1523"/>
                    <a:pt x="613" y="861"/>
                    <a:pt x="733" y="223"/>
                  </a:cubicBezTo>
                  <a:cubicBezTo>
                    <a:pt x="770" y="103"/>
                    <a:pt x="660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5">
  <p:cSld name="CUSTOM_46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7"/>
          <p:cNvSpPr txBox="1">
            <a:spLocks noGrp="1"/>
          </p:cNvSpPr>
          <p:nvPr>
            <p:ph type="subTitle" idx="1"/>
          </p:nvPr>
        </p:nvSpPr>
        <p:spPr>
          <a:xfrm>
            <a:off x="4960325" y="2603467"/>
            <a:ext cx="2693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27"/>
          <p:cNvSpPr txBox="1">
            <a:spLocks noGrp="1"/>
          </p:cNvSpPr>
          <p:nvPr>
            <p:ph type="title"/>
          </p:nvPr>
        </p:nvSpPr>
        <p:spPr>
          <a:xfrm>
            <a:off x="4960408" y="2024275"/>
            <a:ext cx="26934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27"/>
          <p:cNvSpPr txBox="1">
            <a:spLocks noGrp="1"/>
          </p:cNvSpPr>
          <p:nvPr>
            <p:ph type="subTitle" idx="2"/>
          </p:nvPr>
        </p:nvSpPr>
        <p:spPr>
          <a:xfrm>
            <a:off x="1490200" y="2603530"/>
            <a:ext cx="2693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7"/>
          <p:cNvSpPr txBox="1">
            <a:spLocks noGrp="1"/>
          </p:cNvSpPr>
          <p:nvPr>
            <p:ph type="title" idx="3"/>
          </p:nvPr>
        </p:nvSpPr>
        <p:spPr>
          <a:xfrm>
            <a:off x="1490283" y="2024263"/>
            <a:ext cx="26934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7"/>
          <p:cNvSpPr/>
          <p:nvPr/>
        </p:nvSpPr>
        <p:spPr>
          <a:xfrm>
            <a:off x="8040411" y="3893212"/>
            <a:ext cx="794700" cy="794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7"/>
          <p:cNvSpPr/>
          <p:nvPr/>
        </p:nvSpPr>
        <p:spPr>
          <a:xfrm>
            <a:off x="7730113" y="3693538"/>
            <a:ext cx="794700" cy="7947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3" name="Google Shape;483;p27"/>
          <p:cNvGrpSpPr/>
          <p:nvPr/>
        </p:nvGrpSpPr>
        <p:grpSpPr>
          <a:xfrm>
            <a:off x="8140469" y="679611"/>
            <a:ext cx="284277" cy="284348"/>
            <a:chOff x="6521720" y="2738214"/>
            <a:chExt cx="233014" cy="233072"/>
          </a:xfrm>
        </p:grpSpPr>
        <p:sp>
          <p:nvSpPr>
            <p:cNvPr id="484" name="Google Shape;484;p27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" name="Google Shape;486;p27"/>
          <p:cNvGrpSpPr/>
          <p:nvPr/>
        </p:nvGrpSpPr>
        <p:grpSpPr>
          <a:xfrm>
            <a:off x="552537" y="679590"/>
            <a:ext cx="877068" cy="707702"/>
            <a:chOff x="-5032050" y="3257102"/>
            <a:chExt cx="877068" cy="707702"/>
          </a:xfrm>
        </p:grpSpPr>
        <p:sp>
          <p:nvSpPr>
            <p:cNvPr id="487" name="Google Shape;487;p27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9" name="Google Shape;489;p27"/>
          <p:cNvSpPr/>
          <p:nvPr/>
        </p:nvSpPr>
        <p:spPr>
          <a:xfrm>
            <a:off x="1034863" y="4687897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7"/>
          <p:cNvSpPr/>
          <p:nvPr/>
        </p:nvSpPr>
        <p:spPr>
          <a:xfrm rot="6625166">
            <a:off x="3875602" y="42223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7"/>
          <p:cNvSpPr/>
          <p:nvPr/>
        </p:nvSpPr>
        <p:spPr>
          <a:xfrm rot="6625166">
            <a:off x="4247352" y="5648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>
            <a:off x="4660025" y="1728700"/>
            <a:ext cx="3294000" cy="190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>
            <a:off x="1189975" y="1728700"/>
            <a:ext cx="3294000" cy="1903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o Columns 2">
  <p:cSld name="CUSTOM_48">
    <p:bg>
      <p:bgPr>
        <a:solidFill>
          <a:schemeClr val="dk2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subTitle" idx="1"/>
          </p:nvPr>
        </p:nvSpPr>
        <p:spPr>
          <a:xfrm>
            <a:off x="1108400" y="2357705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2"/>
          </p:nvPr>
        </p:nvSpPr>
        <p:spPr>
          <a:xfrm>
            <a:off x="3495000" y="2357705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3"/>
          </p:nvPr>
        </p:nvSpPr>
        <p:spPr>
          <a:xfrm>
            <a:off x="1108400" y="2044291"/>
            <a:ext cx="215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4"/>
          </p:nvPr>
        </p:nvSpPr>
        <p:spPr>
          <a:xfrm>
            <a:off x="3495000" y="2044291"/>
            <a:ext cx="215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ctrTitle"/>
          </p:nvPr>
        </p:nvSpPr>
        <p:spPr>
          <a:xfrm>
            <a:off x="939299" y="407371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00" name="Google Shape;500;p28"/>
          <p:cNvGrpSpPr/>
          <p:nvPr/>
        </p:nvGrpSpPr>
        <p:grpSpPr>
          <a:xfrm>
            <a:off x="200010" y="45637"/>
            <a:ext cx="8758323" cy="4913216"/>
            <a:chOff x="200010" y="45637"/>
            <a:chExt cx="8758323" cy="4913216"/>
          </a:xfrm>
        </p:grpSpPr>
        <p:grpSp>
          <p:nvGrpSpPr>
            <p:cNvPr id="501" name="Google Shape;501;p28"/>
            <p:cNvGrpSpPr/>
            <p:nvPr/>
          </p:nvGrpSpPr>
          <p:grpSpPr>
            <a:xfrm>
              <a:off x="200010" y="469249"/>
              <a:ext cx="8758323" cy="4489604"/>
              <a:chOff x="200010" y="469249"/>
              <a:chExt cx="8758323" cy="4489604"/>
            </a:xfrm>
          </p:grpSpPr>
          <p:grpSp>
            <p:nvGrpSpPr>
              <p:cNvPr id="502" name="Google Shape;502;p28"/>
              <p:cNvGrpSpPr/>
              <p:nvPr/>
            </p:nvGrpSpPr>
            <p:grpSpPr>
              <a:xfrm>
                <a:off x="200010" y="1773510"/>
                <a:ext cx="393185" cy="366926"/>
                <a:chOff x="3858103" y="585645"/>
                <a:chExt cx="295495" cy="275781"/>
              </a:xfrm>
            </p:grpSpPr>
            <p:sp>
              <p:nvSpPr>
                <p:cNvPr id="503" name="Google Shape;503;p28"/>
                <p:cNvSpPr/>
                <p:nvPr/>
              </p:nvSpPr>
              <p:spPr>
                <a:xfrm rot="1226508">
                  <a:off x="3952303" y="610851"/>
                  <a:ext cx="176089" cy="176089"/>
                </a:xfrm>
                <a:prstGeom prst="roundRect">
                  <a:avLst>
                    <a:gd name="adj" fmla="val 8663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504;p28"/>
                <p:cNvSpPr/>
                <p:nvPr/>
              </p:nvSpPr>
              <p:spPr>
                <a:xfrm>
                  <a:off x="3858103" y="645763"/>
                  <a:ext cx="218949" cy="215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2" h="7153" extrusionOk="0">
                      <a:moveTo>
                        <a:pt x="2404" y="973"/>
                      </a:moveTo>
                      <a:lnTo>
                        <a:pt x="6233" y="2353"/>
                      </a:lnTo>
                      <a:lnTo>
                        <a:pt x="4855" y="6183"/>
                      </a:lnTo>
                      <a:lnTo>
                        <a:pt x="1025" y="4803"/>
                      </a:lnTo>
                      <a:lnTo>
                        <a:pt x="2404" y="973"/>
                      </a:lnTo>
                      <a:close/>
                      <a:moveTo>
                        <a:pt x="2150" y="1"/>
                      </a:moveTo>
                      <a:cubicBezTo>
                        <a:pt x="1975" y="1"/>
                        <a:pt x="1811" y="110"/>
                        <a:pt x="1748" y="284"/>
                      </a:cubicBezTo>
                      <a:lnTo>
                        <a:pt x="81" y="4914"/>
                      </a:lnTo>
                      <a:cubicBezTo>
                        <a:pt x="1" y="5135"/>
                        <a:pt x="115" y="5379"/>
                        <a:pt x="336" y="5459"/>
                      </a:cubicBezTo>
                      <a:lnTo>
                        <a:pt x="4968" y="7126"/>
                      </a:lnTo>
                      <a:cubicBezTo>
                        <a:pt x="5016" y="7144"/>
                        <a:pt x="5065" y="7152"/>
                        <a:pt x="5113" y="7152"/>
                      </a:cubicBezTo>
                      <a:cubicBezTo>
                        <a:pt x="5286" y="7152"/>
                        <a:pt x="5447" y="7045"/>
                        <a:pt x="5510" y="6872"/>
                      </a:cubicBezTo>
                      <a:lnTo>
                        <a:pt x="7181" y="2239"/>
                      </a:lnTo>
                      <a:cubicBezTo>
                        <a:pt x="7262" y="2018"/>
                        <a:pt x="7144" y="1774"/>
                        <a:pt x="6923" y="1696"/>
                      </a:cubicBezTo>
                      <a:lnTo>
                        <a:pt x="2293" y="26"/>
                      </a:lnTo>
                      <a:cubicBezTo>
                        <a:pt x="2246" y="9"/>
                        <a:pt x="2198" y="1"/>
                        <a:pt x="21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05" name="Google Shape;505;p28"/>
              <p:cNvGrpSpPr/>
              <p:nvPr/>
            </p:nvGrpSpPr>
            <p:grpSpPr>
              <a:xfrm>
                <a:off x="8674056" y="469249"/>
                <a:ext cx="284277" cy="284348"/>
                <a:chOff x="6521720" y="2738214"/>
                <a:chExt cx="233014" cy="233072"/>
              </a:xfrm>
            </p:grpSpPr>
            <p:sp>
              <p:nvSpPr>
                <p:cNvPr id="506" name="Google Shape;506;p28"/>
                <p:cNvSpPr/>
                <p:nvPr/>
              </p:nvSpPr>
              <p:spPr>
                <a:xfrm>
                  <a:off x="6580734" y="2797286"/>
                  <a:ext cx="174000" cy="174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28"/>
                <p:cNvSpPr/>
                <p:nvPr/>
              </p:nvSpPr>
              <p:spPr>
                <a:xfrm>
                  <a:off x="6521720" y="2738214"/>
                  <a:ext cx="174056" cy="174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3" h="5776" extrusionOk="0">
                      <a:moveTo>
                        <a:pt x="2887" y="851"/>
                      </a:moveTo>
                      <a:cubicBezTo>
                        <a:pt x="4008" y="851"/>
                        <a:pt x="4922" y="1765"/>
                        <a:pt x="4922" y="2890"/>
                      </a:cubicBezTo>
                      <a:cubicBezTo>
                        <a:pt x="4922" y="4011"/>
                        <a:pt x="4008" y="4925"/>
                        <a:pt x="2887" y="4925"/>
                      </a:cubicBezTo>
                      <a:cubicBezTo>
                        <a:pt x="1765" y="4925"/>
                        <a:pt x="852" y="4011"/>
                        <a:pt x="852" y="2890"/>
                      </a:cubicBezTo>
                      <a:cubicBezTo>
                        <a:pt x="852" y="1765"/>
                        <a:pt x="1765" y="851"/>
                        <a:pt x="2887" y="851"/>
                      </a:cubicBezTo>
                      <a:close/>
                      <a:moveTo>
                        <a:pt x="2887" y="1"/>
                      </a:moveTo>
                      <a:cubicBezTo>
                        <a:pt x="1294" y="1"/>
                        <a:pt x="1" y="1296"/>
                        <a:pt x="1" y="2890"/>
                      </a:cubicBezTo>
                      <a:cubicBezTo>
                        <a:pt x="1" y="4479"/>
                        <a:pt x="1294" y="5775"/>
                        <a:pt x="2887" y="5775"/>
                      </a:cubicBezTo>
                      <a:cubicBezTo>
                        <a:pt x="4477" y="5775"/>
                        <a:pt x="5772" y="4479"/>
                        <a:pt x="5772" y="2890"/>
                      </a:cubicBezTo>
                      <a:cubicBezTo>
                        <a:pt x="5772" y="1296"/>
                        <a:pt x="4477" y="1"/>
                        <a:pt x="28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08" name="Google Shape;508;p28"/>
              <p:cNvGrpSpPr/>
              <p:nvPr/>
            </p:nvGrpSpPr>
            <p:grpSpPr>
              <a:xfrm>
                <a:off x="8228452" y="4599305"/>
                <a:ext cx="445591" cy="359548"/>
                <a:chOff x="2545677" y="4442880"/>
                <a:chExt cx="445591" cy="359548"/>
              </a:xfrm>
            </p:grpSpPr>
            <p:sp>
              <p:nvSpPr>
                <p:cNvPr id="509" name="Google Shape;509;p28"/>
                <p:cNvSpPr/>
                <p:nvPr/>
              </p:nvSpPr>
              <p:spPr>
                <a:xfrm>
                  <a:off x="2669225" y="4442880"/>
                  <a:ext cx="322043" cy="31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8" h="65638" extrusionOk="0">
                      <a:moveTo>
                        <a:pt x="59212" y="0"/>
                      </a:moveTo>
                      <a:cubicBezTo>
                        <a:pt x="58437" y="0"/>
                        <a:pt x="57532" y="449"/>
                        <a:pt x="56598" y="1383"/>
                      </a:cubicBezTo>
                      <a:lnTo>
                        <a:pt x="2390" y="55588"/>
                      </a:lnTo>
                      <a:cubicBezTo>
                        <a:pt x="0" y="57980"/>
                        <a:pt x="797" y="60187"/>
                        <a:pt x="4173" y="60488"/>
                      </a:cubicBezTo>
                      <a:lnTo>
                        <a:pt x="61050" y="65613"/>
                      </a:lnTo>
                      <a:cubicBezTo>
                        <a:pt x="61235" y="65629"/>
                        <a:pt x="61416" y="65637"/>
                        <a:pt x="61595" y="65637"/>
                      </a:cubicBezTo>
                      <a:cubicBezTo>
                        <a:pt x="64690" y="65637"/>
                        <a:pt x="66917" y="63223"/>
                        <a:pt x="66630" y="60034"/>
                      </a:cubicBezTo>
                      <a:lnTo>
                        <a:pt x="61504" y="3160"/>
                      </a:lnTo>
                      <a:cubicBezTo>
                        <a:pt x="61318" y="1100"/>
                        <a:pt x="60424" y="0"/>
                        <a:pt x="592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28"/>
                <p:cNvSpPr/>
                <p:nvPr/>
              </p:nvSpPr>
              <p:spPr>
                <a:xfrm>
                  <a:off x="2545677" y="4486545"/>
                  <a:ext cx="322043" cy="31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8" h="65638" extrusionOk="0">
                      <a:moveTo>
                        <a:pt x="59212" y="0"/>
                      </a:moveTo>
                      <a:cubicBezTo>
                        <a:pt x="58437" y="0"/>
                        <a:pt x="57532" y="449"/>
                        <a:pt x="56598" y="1383"/>
                      </a:cubicBezTo>
                      <a:lnTo>
                        <a:pt x="2390" y="55588"/>
                      </a:lnTo>
                      <a:cubicBezTo>
                        <a:pt x="0" y="57980"/>
                        <a:pt x="797" y="60187"/>
                        <a:pt x="4173" y="60488"/>
                      </a:cubicBezTo>
                      <a:lnTo>
                        <a:pt x="61050" y="65613"/>
                      </a:lnTo>
                      <a:cubicBezTo>
                        <a:pt x="61235" y="65629"/>
                        <a:pt x="61416" y="65637"/>
                        <a:pt x="61595" y="65637"/>
                      </a:cubicBezTo>
                      <a:cubicBezTo>
                        <a:pt x="64690" y="65637"/>
                        <a:pt x="66917" y="63223"/>
                        <a:pt x="66630" y="60034"/>
                      </a:cubicBezTo>
                      <a:lnTo>
                        <a:pt x="61504" y="3160"/>
                      </a:lnTo>
                      <a:cubicBezTo>
                        <a:pt x="61318" y="1100"/>
                        <a:pt x="60424" y="0"/>
                        <a:pt x="59212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11" name="Google Shape;511;p28"/>
              <p:cNvSpPr/>
              <p:nvPr/>
            </p:nvSpPr>
            <p:spPr>
              <a:xfrm rot="3822370">
                <a:off x="8624423" y="3118073"/>
                <a:ext cx="245895" cy="140966"/>
              </a:xfrm>
              <a:custGeom>
                <a:avLst/>
                <a:gdLst/>
                <a:ahLst/>
                <a:cxnLst/>
                <a:rect l="l" t="t" r="r" b="b"/>
                <a:pathLst>
                  <a:path w="52055" h="29842" extrusionOk="0">
                    <a:moveTo>
                      <a:pt x="26031" y="1"/>
                    </a:moveTo>
                    <a:cubicBezTo>
                      <a:pt x="11678" y="1"/>
                      <a:pt x="1" y="11678"/>
                      <a:pt x="1" y="26028"/>
                    </a:cubicBezTo>
                    <a:cubicBezTo>
                      <a:pt x="1" y="27081"/>
                      <a:pt x="426" y="28034"/>
                      <a:pt x="1119" y="28726"/>
                    </a:cubicBezTo>
                    <a:cubicBezTo>
                      <a:pt x="1808" y="29415"/>
                      <a:pt x="2761" y="29841"/>
                      <a:pt x="3813" y="29841"/>
                    </a:cubicBezTo>
                    <a:cubicBezTo>
                      <a:pt x="5922" y="29841"/>
                      <a:pt x="7629" y="28133"/>
                      <a:pt x="7629" y="26028"/>
                    </a:cubicBezTo>
                    <a:cubicBezTo>
                      <a:pt x="7629" y="15882"/>
                      <a:pt x="15884" y="7630"/>
                      <a:pt x="26031" y="7630"/>
                    </a:cubicBezTo>
                    <a:cubicBezTo>
                      <a:pt x="36174" y="7630"/>
                      <a:pt x="44426" y="15882"/>
                      <a:pt x="44426" y="26028"/>
                    </a:cubicBezTo>
                    <a:cubicBezTo>
                      <a:pt x="44426" y="28131"/>
                      <a:pt x="46129" y="29841"/>
                      <a:pt x="48236" y="29841"/>
                    </a:cubicBezTo>
                    <a:cubicBezTo>
                      <a:pt x="48238" y="29841"/>
                      <a:pt x="48240" y="29841"/>
                      <a:pt x="48242" y="29841"/>
                    </a:cubicBezTo>
                    <a:cubicBezTo>
                      <a:pt x="50347" y="29841"/>
                      <a:pt x="52054" y="28133"/>
                      <a:pt x="52054" y="26028"/>
                    </a:cubicBezTo>
                    <a:cubicBezTo>
                      <a:pt x="52054" y="11678"/>
                      <a:pt x="40381" y="1"/>
                      <a:pt x="260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8"/>
              <p:cNvSpPr/>
              <p:nvPr/>
            </p:nvSpPr>
            <p:spPr>
              <a:xfrm>
                <a:off x="361500" y="4676397"/>
                <a:ext cx="162027" cy="161724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174" extrusionOk="0">
                    <a:moveTo>
                      <a:pt x="1074" y="0"/>
                    </a:moveTo>
                    <a:cubicBezTo>
                      <a:pt x="1001" y="0"/>
                      <a:pt x="981" y="57"/>
                      <a:pt x="967" y="104"/>
                    </a:cubicBezTo>
                    <a:cubicBezTo>
                      <a:pt x="924" y="252"/>
                      <a:pt x="877" y="402"/>
                      <a:pt x="854" y="553"/>
                    </a:cubicBezTo>
                    <a:cubicBezTo>
                      <a:pt x="837" y="651"/>
                      <a:pt x="793" y="686"/>
                      <a:pt x="715" y="686"/>
                    </a:cubicBezTo>
                    <a:cubicBezTo>
                      <a:pt x="701" y="686"/>
                      <a:pt x="686" y="685"/>
                      <a:pt x="669" y="683"/>
                    </a:cubicBezTo>
                    <a:cubicBezTo>
                      <a:pt x="509" y="659"/>
                      <a:pt x="345" y="642"/>
                      <a:pt x="178" y="626"/>
                    </a:cubicBezTo>
                    <a:cubicBezTo>
                      <a:pt x="170" y="628"/>
                      <a:pt x="161" y="629"/>
                      <a:pt x="151" y="629"/>
                    </a:cubicBezTo>
                    <a:cubicBezTo>
                      <a:pt x="138" y="629"/>
                      <a:pt x="125" y="627"/>
                      <a:pt x="112" y="627"/>
                    </a:cubicBezTo>
                    <a:cubicBezTo>
                      <a:pt x="81" y="627"/>
                      <a:pt x="51" y="635"/>
                      <a:pt x="34" y="683"/>
                    </a:cubicBezTo>
                    <a:cubicBezTo>
                      <a:pt x="1" y="763"/>
                      <a:pt x="44" y="809"/>
                      <a:pt x="98" y="857"/>
                    </a:cubicBezTo>
                    <a:cubicBezTo>
                      <a:pt x="261" y="997"/>
                      <a:pt x="425" y="1141"/>
                      <a:pt x="593" y="1281"/>
                    </a:cubicBezTo>
                    <a:cubicBezTo>
                      <a:pt x="649" y="1325"/>
                      <a:pt x="666" y="1368"/>
                      <a:pt x="646" y="1445"/>
                    </a:cubicBezTo>
                    <a:cubicBezTo>
                      <a:pt x="603" y="1629"/>
                      <a:pt x="573" y="1817"/>
                      <a:pt x="536" y="2004"/>
                    </a:cubicBezTo>
                    <a:cubicBezTo>
                      <a:pt x="522" y="2061"/>
                      <a:pt x="505" y="2121"/>
                      <a:pt x="573" y="2158"/>
                    </a:cubicBezTo>
                    <a:cubicBezTo>
                      <a:pt x="592" y="2169"/>
                      <a:pt x="609" y="2174"/>
                      <a:pt x="625" y="2174"/>
                    </a:cubicBezTo>
                    <a:cubicBezTo>
                      <a:pt x="665" y="2174"/>
                      <a:pt x="698" y="2143"/>
                      <a:pt x="729" y="2117"/>
                    </a:cubicBezTo>
                    <a:cubicBezTo>
                      <a:pt x="843" y="2027"/>
                      <a:pt x="957" y="1937"/>
                      <a:pt x="1067" y="1840"/>
                    </a:cubicBezTo>
                    <a:cubicBezTo>
                      <a:pt x="1101" y="1809"/>
                      <a:pt x="1129" y="1791"/>
                      <a:pt x="1159" y="1791"/>
                    </a:cubicBezTo>
                    <a:cubicBezTo>
                      <a:pt x="1185" y="1791"/>
                      <a:pt x="1212" y="1805"/>
                      <a:pt x="1245" y="1837"/>
                    </a:cubicBezTo>
                    <a:cubicBezTo>
                      <a:pt x="1345" y="1937"/>
                      <a:pt x="1456" y="2020"/>
                      <a:pt x="1562" y="2113"/>
                    </a:cubicBezTo>
                    <a:cubicBezTo>
                      <a:pt x="1595" y="2141"/>
                      <a:pt x="1629" y="2166"/>
                      <a:pt x="1667" y="2166"/>
                    </a:cubicBezTo>
                    <a:cubicBezTo>
                      <a:pt x="1684" y="2166"/>
                      <a:pt x="1701" y="2162"/>
                      <a:pt x="1720" y="2150"/>
                    </a:cubicBezTo>
                    <a:cubicBezTo>
                      <a:pt x="1786" y="2113"/>
                      <a:pt x="1773" y="2057"/>
                      <a:pt x="1753" y="1997"/>
                    </a:cubicBezTo>
                    <a:cubicBezTo>
                      <a:pt x="1703" y="1837"/>
                      <a:pt x="1663" y="1676"/>
                      <a:pt x="1609" y="1519"/>
                    </a:cubicBezTo>
                    <a:cubicBezTo>
                      <a:pt x="1586" y="1451"/>
                      <a:pt x="1596" y="1415"/>
                      <a:pt x="1652" y="1371"/>
                    </a:cubicBezTo>
                    <a:cubicBezTo>
                      <a:pt x="1803" y="1261"/>
                      <a:pt x="1947" y="1144"/>
                      <a:pt x="2094" y="1034"/>
                    </a:cubicBezTo>
                    <a:cubicBezTo>
                      <a:pt x="2141" y="997"/>
                      <a:pt x="2178" y="957"/>
                      <a:pt x="2158" y="894"/>
                    </a:cubicBezTo>
                    <a:cubicBezTo>
                      <a:pt x="2138" y="840"/>
                      <a:pt x="2087" y="826"/>
                      <a:pt x="2037" y="820"/>
                    </a:cubicBezTo>
                    <a:cubicBezTo>
                      <a:pt x="1853" y="800"/>
                      <a:pt x="1669" y="780"/>
                      <a:pt x="1482" y="763"/>
                    </a:cubicBezTo>
                    <a:cubicBezTo>
                      <a:pt x="1411" y="756"/>
                      <a:pt x="1371" y="733"/>
                      <a:pt x="1351" y="659"/>
                    </a:cubicBezTo>
                    <a:cubicBezTo>
                      <a:pt x="1305" y="476"/>
                      <a:pt x="1248" y="292"/>
                      <a:pt x="1195" y="111"/>
                    </a:cubicBezTo>
                    <a:cubicBezTo>
                      <a:pt x="1178" y="51"/>
                      <a:pt x="1151" y="4"/>
                      <a:pt x="1074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3" name="Google Shape;513;p28"/>
            <p:cNvSpPr/>
            <p:nvPr/>
          </p:nvSpPr>
          <p:spPr>
            <a:xfrm rot="6625166">
              <a:off x="280752" y="151562"/>
              <a:ext cx="480978" cy="366920"/>
            </a:xfrm>
            <a:custGeom>
              <a:avLst/>
              <a:gdLst/>
              <a:ahLst/>
              <a:cxnLst/>
              <a:rect l="l" t="t" r="r" b="b"/>
              <a:pathLst>
                <a:path w="4251" h="3243" extrusionOk="0">
                  <a:moveTo>
                    <a:pt x="1281" y="0"/>
                  </a:moveTo>
                  <a:cubicBezTo>
                    <a:pt x="891" y="0"/>
                    <a:pt x="196" y="657"/>
                    <a:pt x="53" y="808"/>
                  </a:cubicBezTo>
                  <a:cubicBezTo>
                    <a:pt x="1" y="860"/>
                    <a:pt x="51" y="929"/>
                    <a:pt x="106" y="929"/>
                  </a:cubicBezTo>
                  <a:cubicBezTo>
                    <a:pt x="123" y="929"/>
                    <a:pt x="142" y="922"/>
                    <a:pt x="157" y="906"/>
                  </a:cubicBezTo>
                  <a:cubicBezTo>
                    <a:pt x="334" y="726"/>
                    <a:pt x="525" y="553"/>
                    <a:pt x="727" y="405"/>
                  </a:cubicBezTo>
                  <a:cubicBezTo>
                    <a:pt x="851" y="317"/>
                    <a:pt x="1089" y="177"/>
                    <a:pt x="1241" y="177"/>
                  </a:cubicBezTo>
                  <a:cubicBezTo>
                    <a:pt x="1349" y="177"/>
                    <a:pt x="1414" y="247"/>
                    <a:pt x="1364" y="455"/>
                  </a:cubicBezTo>
                  <a:cubicBezTo>
                    <a:pt x="1242" y="974"/>
                    <a:pt x="882" y="1482"/>
                    <a:pt x="579" y="1915"/>
                  </a:cubicBezTo>
                  <a:cubicBezTo>
                    <a:pt x="541" y="1969"/>
                    <a:pt x="583" y="2037"/>
                    <a:pt x="635" y="2037"/>
                  </a:cubicBezTo>
                  <a:cubicBezTo>
                    <a:pt x="652" y="2037"/>
                    <a:pt x="670" y="2029"/>
                    <a:pt x="687" y="2012"/>
                  </a:cubicBezTo>
                  <a:cubicBezTo>
                    <a:pt x="827" y="1860"/>
                    <a:pt x="983" y="1720"/>
                    <a:pt x="1138" y="1586"/>
                  </a:cubicBezTo>
                  <a:cubicBezTo>
                    <a:pt x="1379" y="1378"/>
                    <a:pt x="1735" y="1054"/>
                    <a:pt x="2074" y="1042"/>
                  </a:cubicBezTo>
                  <a:cubicBezTo>
                    <a:pt x="2079" y="1042"/>
                    <a:pt x="2084" y="1042"/>
                    <a:pt x="2089" y="1042"/>
                  </a:cubicBezTo>
                  <a:cubicBezTo>
                    <a:pt x="2694" y="1042"/>
                    <a:pt x="2019" y="2168"/>
                    <a:pt x="1861" y="2397"/>
                  </a:cubicBezTo>
                  <a:cubicBezTo>
                    <a:pt x="1827" y="2448"/>
                    <a:pt x="1880" y="2501"/>
                    <a:pt x="1931" y="2501"/>
                  </a:cubicBezTo>
                  <a:cubicBezTo>
                    <a:pt x="1949" y="2501"/>
                    <a:pt x="1967" y="2495"/>
                    <a:pt x="1981" y="2480"/>
                  </a:cubicBezTo>
                  <a:cubicBezTo>
                    <a:pt x="2157" y="2289"/>
                    <a:pt x="2355" y="2116"/>
                    <a:pt x="2556" y="1954"/>
                  </a:cubicBezTo>
                  <a:cubicBezTo>
                    <a:pt x="2749" y="1806"/>
                    <a:pt x="3150" y="1481"/>
                    <a:pt x="3464" y="1481"/>
                  </a:cubicBezTo>
                  <a:cubicBezTo>
                    <a:pt x="3539" y="1481"/>
                    <a:pt x="3609" y="1499"/>
                    <a:pt x="3670" y="1543"/>
                  </a:cubicBezTo>
                  <a:cubicBezTo>
                    <a:pt x="3936" y="1737"/>
                    <a:pt x="3695" y="2304"/>
                    <a:pt x="3605" y="2534"/>
                  </a:cubicBezTo>
                  <a:cubicBezTo>
                    <a:pt x="3522" y="2740"/>
                    <a:pt x="3429" y="2944"/>
                    <a:pt x="3317" y="3139"/>
                  </a:cubicBezTo>
                  <a:cubicBezTo>
                    <a:pt x="3288" y="3195"/>
                    <a:pt x="3337" y="3242"/>
                    <a:pt x="3386" y="3242"/>
                  </a:cubicBezTo>
                  <a:cubicBezTo>
                    <a:pt x="3409" y="3242"/>
                    <a:pt x="3433" y="3231"/>
                    <a:pt x="3447" y="3204"/>
                  </a:cubicBezTo>
                  <a:cubicBezTo>
                    <a:pt x="3659" y="2829"/>
                    <a:pt x="4250" y="1774"/>
                    <a:pt x="3753" y="1424"/>
                  </a:cubicBezTo>
                  <a:cubicBezTo>
                    <a:pt x="3670" y="1366"/>
                    <a:pt x="3576" y="1342"/>
                    <a:pt x="3479" y="1342"/>
                  </a:cubicBezTo>
                  <a:cubicBezTo>
                    <a:pt x="3195" y="1342"/>
                    <a:pt x="2877" y="1547"/>
                    <a:pt x="2676" y="1684"/>
                  </a:cubicBezTo>
                  <a:cubicBezTo>
                    <a:pt x="2535" y="1781"/>
                    <a:pt x="2402" y="1889"/>
                    <a:pt x="2272" y="2001"/>
                  </a:cubicBezTo>
                  <a:cubicBezTo>
                    <a:pt x="2488" y="1586"/>
                    <a:pt x="2658" y="1060"/>
                    <a:pt x="2240" y="916"/>
                  </a:cubicBezTo>
                  <a:cubicBezTo>
                    <a:pt x="2190" y="898"/>
                    <a:pt x="2138" y="891"/>
                    <a:pt x="2086" y="891"/>
                  </a:cubicBezTo>
                  <a:cubicBezTo>
                    <a:pt x="1794" y="891"/>
                    <a:pt x="1476" y="1132"/>
                    <a:pt x="1274" y="1288"/>
                  </a:cubicBezTo>
                  <a:cubicBezTo>
                    <a:pt x="1188" y="1353"/>
                    <a:pt x="1108" y="1421"/>
                    <a:pt x="1030" y="1489"/>
                  </a:cubicBezTo>
                  <a:cubicBezTo>
                    <a:pt x="1076" y="1410"/>
                    <a:pt x="1123" y="1331"/>
                    <a:pt x="1170" y="1248"/>
                  </a:cubicBezTo>
                  <a:cubicBezTo>
                    <a:pt x="1317" y="981"/>
                    <a:pt x="1602" y="549"/>
                    <a:pt x="1530" y="224"/>
                  </a:cubicBezTo>
                  <a:cubicBezTo>
                    <a:pt x="1494" y="63"/>
                    <a:pt x="1402" y="0"/>
                    <a:pt x="12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4" name="Google Shape;514;p28"/>
          <p:cNvSpPr txBox="1">
            <a:spLocks noGrp="1"/>
          </p:cNvSpPr>
          <p:nvPr>
            <p:ph type="subTitle" idx="5"/>
          </p:nvPr>
        </p:nvSpPr>
        <p:spPr>
          <a:xfrm>
            <a:off x="5881600" y="2344393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5" name="Google Shape;515;p28"/>
          <p:cNvSpPr txBox="1">
            <a:spLocks noGrp="1"/>
          </p:cNvSpPr>
          <p:nvPr>
            <p:ph type="subTitle" idx="6"/>
          </p:nvPr>
        </p:nvSpPr>
        <p:spPr>
          <a:xfrm>
            <a:off x="5881600" y="2030978"/>
            <a:ext cx="215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50">
    <p:bg>
      <p:bgPr>
        <a:solidFill>
          <a:schemeClr val="dk2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9"/>
          <p:cNvSpPr txBox="1">
            <a:spLocks noGrp="1"/>
          </p:cNvSpPr>
          <p:nvPr>
            <p:ph type="subTitle" idx="1"/>
          </p:nvPr>
        </p:nvSpPr>
        <p:spPr>
          <a:xfrm>
            <a:off x="725175" y="3626277"/>
            <a:ext cx="17367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9"/>
          <p:cNvSpPr txBox="1">
            <a:spLocks noGrp="1"/>
          </p:cNvSpPr>
          <p:nvPr>
            <p:ph type="subTitle" idx="2"/>
          </p:nvPr>
        </p:nvSpPr>
        <p:spPr>
          <a:xfrm>
            <a:off x="2658400" y="3626277"/>
            <a:ext cx="17367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29"/>
          <p:cNvSpPr txBox="1">
            <a:spLocks noGrp="1"/>
          </p:cNvSpPr>
          <p:nvPr>
            <p:ph type="subTitle" idx="3"/>
          </p:nvPr>
        </p:nvSpPr>
        <p:spPr>
          <a:xfrm>
            <a:off x="725175" y="3325850"/>
            <a:ext cx="173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520" name="Google Shape;520;p29"/>
          <p:cNvSpPr txBox="1">
            <a:spLocks noGrp="1"/>
          </p:cNvSpPr>
          <p:nvPr>
            <p:ph type="subTitle" idx="4"/>
          </p:nvPr>
        </p:nvSpPr>
        <p:spPr>
          <a:xfrm>
            <a:off x="2658400" y="3325850"/>
            <a:ext cx="173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521" name="Google Shape;521;p29"/>
          <p:cNvSpPr txBox="1">
            <a:spLocks noGrp="1"/>
          </p:cNvSpPr>
          <p:nvPr>
            <p:ph type="ctrTitle"/>
          </p:nvPr>
        </p:nvSpPr>
        <p:spPr>
          <a:xfrm>
            <a:off x="939299" y="407371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29"/>
          <p:cNvSpPr txBox="1">
            <a:spLocks noGrp="1"/>
          </p:cNvSpPr>
          <p:nvPr>
            <p:ph type="subTitle" idx="5"/>
          </p:nvPr>
        </p:nvSpPr>
        <p:spPr>
          <a:xfrm>
            <a:off x="4696474" y="3628170"/>
            <a:ext cx="17367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29"/>
          <p:cNvSpPr txBox="1">
            <a:spLocks noGrp="1"/>
          </p:cNvSpPr>
          <p:nvPr>
            <p:ph type="subTitle" idx="6"/>
          </p:nvPr>
        </p:nvSpPr>
        <p:spPr>
          <a:xfrm>
            <a:off x="6682125" y="3628170"/>
            <a:ext cx="17367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9"/>
          <p:cNvSpPr txBox="1">
            <a:spLocks noGrp="1"/>
          </p:cNvSpPr>
          <p:nvPr>
            <p:ph type="subTitle" idx="7"/>
          </p:nvPr>
        </p:nvSpPr>
        <p:spPr>
          <a:xfrm>
            <a:off x="4696474" y="3327743"/>
            <a:ext cx="173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525" name="Google Shape;525;p29"/>
          <p:cNvSpPr txBox="1">
            <a:spLocks noGrp="1"/>
          </p:cNvSpPr>
          <p:nvPr>
            <p:ph type="subTitle" idx="8"/>
          </p:nvPr>
        </p:nvSpPr>
        <p:spPr>
          <a:xfrm>
            <a:off x="6682125" y="3327743"/>
            <a:ext cx="173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526" name="Google Shape;526;p29"/>
          <p:cNvSpPr/>
          <p:nvPr/>
        </p:nvSpPr>
        <p:spPr>
          <a:xfrm rot="10800000" flipH="1">
            <a:off x="8478155" y="4687879"/>
            <a:ext cx="357000" cy="35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29"/>
          <p:cNvSpPr/>
          <p:nvPr/>
        </p:nvSpPr>
        <p:spPr>
          <a:xfrm rot="10800000" flipH="1">
            <a:off x="8338781" y="4777568"/>
            <a:ext cx="357000" cy="357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8" name="Google Shape;528;p29"/>
          <p:cNvGrpSpPr/>
          <p:nvPr/>
        </p:nvGrpSpPr>
        <p:grpSpPr>
          <a:xfrm>
            <a:off x="8140469" y="679611"/>
            <a:ext cx="284277" cy="284348"/>
            <a:chOff x="6521720" y="2738214"/>
            <a:chExt cx="233014" cy="233072"/>
          </a:xfrm>
        </p:grpSpPr>
        <p:sp>
          <p:nvSpPr>
            <p:cNvPr id="529" name="Google Shape;529;p29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1" name="Google Shape;531;p29"/>
          <p:cNvGrpSpPr/>
          <p:nvPr/>
        </p:nvGrpSpPr>
        <p:grpSpPr>
          <a:xfrm>
            <a:off x="552537" y="679590"/>
            <a:ext cx="877068" cy="707702"/>
            <a:chOff x="-5032050" y="3257102"/>
            <a:chExt cx="877068" cy="707702"/>
          </a:xfrm>
        </p:grpSpPr>
        <p:sp>
          <p:nvSpPr>
            <p:cNvPr id="532" name="Google Shape;532;p29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29"/>
          <p:cNvSpPr/>
          <p:nvPr/>
        </p:nvSpPr>
        <p:spPr>
          <a:xfrm>
            <a:off x="1034863" y="4687897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30"/>
          <p:cNvGrpSpPr/>
          <p:nvPr/>
        </p:nvGrpSpPr>
        <p:grpSpPr>
          <a:xfrm>
            <a:off x="200010" y="45637"/>
            <a:ext cx="8758323" cy="4913216"/>
            <a:chOff x="200010" y="45637"/>
            <a:chExt cx="8758323" cy="4913216"/>
          </a:xfrm>
        </p:grpSpPr>
        <p:grpSp>
          <p:nvGrpSpPr>
            <p:cNvPr id="537" name="Google Shape;537;p30"/>
            <p:cNvGrpSpPr/>
            <p:nvPr/>
          </p:nvGrpSpPr>
          <p:grpSpPr>
            <a:xfrm>
              <a:off x="200010" y="469249"/>
              <a:ext cx="8758323" cy="4489604"/>
              <a:chOff x="200010" y="469249"/>
              <a:chExt cx="8758323" cy="4489604"/>
            </a:xfrm>
          </p:grpSpPr>
          <p:grpSp>
            <p:nvGrpSpPr>
              <p:cNvPr id="538" name="Google Shape;538;p30"/>
              <p:cNvGrpSpPr/>
              <p:nvPr/>
            </p:nvGrpSpPr>
            <p:grpSpPr>
              <a:xfrm>
                <a:off x="200010" y="1773510"/>
                <a:ext cx="393185" cy="366926"/>
                <a:chOff x="3858103" y="585645"/>
                <a:chExt cx="295495" cy="275781"/>
              </a:xfrm>
            </p:grpSpPr>
            <p:sp>
              <p:nvSpPr>
                <p:cNvPr id="539" name="Google Shape;539;p30"/>
                <p:cNvSpPr/>
                <p:nvPr/>
              </p:nvSpPr>
              <p:spPr>
                <a:xfrm rot="1226508">
                  <a:off x="3952303" y="610851"/>
                  <a:ext cx="176089" cy="176089"/>
                </a:xfrm>
                <a:prstGeom prst="roundRect">
                  <a:avLst>
                    <a:gd name="adj" fmla="val 8663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30"/>
                <p:cNvSpPr/>
                <p:nvPr/>
              </p:nvSpPr>
              <p:spPr>
                <a:xfrm>
                  <a:off x="3858103" y="645763"/>
                  <a:ext cx="218949" cy="215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2" h="7153" extrusionOk="0">
                      <a:moveTo>
                        <a:pt x="2404" y="973"/>
                      </a:moveTo>
                      <a:lnTo>
                        <a:pt x="6233" y="2353"/>
                      </a:lnTo>
                      <a:lnTo>
                        <a:pt x="4855" y="6183"/>
                      </a:lnTo>
                      <a:lnTo>
                        <a:pt x="1025" y="4803"/>
                      </a:lnTo>
                      <a:lnTo>
                        <a:pt x="2404" y="973"/>
                      </a:lnTo>
                      <a:close/>
                      <a:moveTo>
                        <a:pt x="2150" y="1"/>
                      </a:moveTo>
                      <a:cubicBezTo>
                        <a:pt x="1975" y="1"/>
                        <a:pt x="1811" y="110"/>
                        <a:pt x="1748" y="284"/>
                      </a:cubicBezTo>
                      <a:lnTo>
                        <a:pt x="81" y="4914"/>
                      </a:lnTo>
                      <a:cubicBezTo>
                        <a:pt x="1" y="5135"/>
                        <a:pt x="115" y="5379"/>
                        <a:pt x="336" y="5459"/>
                      </a:cubicBezTo>
                      <a:lnTo>
                        <a:pt x="4968" y="7126"/>
                      </a:lnTo>
                      <a:cubicBezTo>
                        <a:pt x="5016" y="7144"/>
                        <a:pt x="5065" y="7152"/>
                        <a:pt x="5113" y="7152"/>
                      </a:cubicBezTo>
                      <a:cubicBezTo>
                        <a:pt x="5286" y="7152"/>
                        <a:pt x="5447" y="7045"/>
                        <a:pt x="5510" y="6872"/>
                      </a:cubicBezTo>
                      <a:lnTo>
                        <a:pt x="7181" y="2239"/>
                      </a:lnTo>
                      <a:cubicBezTo>
                        <a:pt x="7262" y="2018"/>
                        <a:pt x="7144" y="1774"/>
                        <a:pt x="6923" y="1696"/>
                      </a:cubicBezTo>
                      <a:lnTo>
                        <a:pt x="2293" y="26"/>
                      </a:lnTo>
                      <a:cubicBezTo>
                        <a:pt x="2246" y="9"/>
                        <a:pt x="2198" y="1"/>
                        <a:pt x="21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41" name="Google Shape;541;p30"/>
              <p:cNvGrpSpPr/>
              <p:nvPr/>
            </p:nvGrpSpPr>
            <p:grpSpPr>
              <a:xfrm>
                <a:off x="8674056" y="469249"/>
                <a:ext cx="284277" cy="284348"/>
                <a:chOff x="6521720" y="2738214"/>
                <a:chExt cx="233014" cy="233072"/>
              </a:xfrm>
            </p:grpSpPr>
            <p:sp>
              <p:nvSpPr>
                <p:cNvPr id="542" name="Google Shape;542;p30"/>
                <p:cNvSpPr/>
                <p:nvPr/>
              </p:nvSpPr>
              <p:spPr>
                <a:xfrm>
                  <a:off x="6580734" y="2797286"/>
                  <a:ext cx="174000" cy="1740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30"/>
                <p:cNvSpPr/>
                <p:nvPr/>
              </p:nvSpPr>
              <p:spPr>
                <a:xfrm>
                  <a:off x="6521720" y="2738214"/>
                  <a:ext cx="174056" cy="174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3" h="5776" extrusionOk="0">
                      <a:moveTo>
                        <a:pt x="2887" y="851"/>
                      </a:moveTo>
                      <a:cubicBezTo>
                        <a:pt x="4008" y="851"/>
                        <a:pt x="4922" y="1765"/>
                        <a:pt x="4922" y="2890"/>
                      </a:cubicBezTo>
                      <a:cubicBezTo>
                        <a:pt x="4922" y="4011"/>
                        <a:pt x="4008" y="4925"/>
                        <a:pt x="2887" y="4925"/>
                      </a:cubicBezTo>
                      <a:cubicBezTo>
                        <a:pt x="1765" y="4925"/>
                        <a:pt x="852" y="4011"/>
                        <a:pt x="852" y="2890"/>
                      </a:cubicBezTo>
                      <a:cubicBezTo>
                        <a:pt x="852" y="1765"/>
                        <a:pt x="1765" y="851"/>
                        <a:pt x="2887" y="851"/>
                      </a:cubicBezTo>
                      <a:close/>
                      <a:moveTo>
                        <a:pt x="2887" y="1"/>
                      </a:moveTo>
                      <a:cubicBezTo>
                        <a:pt x="1294" y="1"/>
                        <a:pt x="1" y="1296"/>
                        <a:pt x="1" y="2890"/>
                      </a:cubicBezTo>
                      <a:cubicBezTo>
                        <a:pt x="1" y="4479"/>
                        <a:pt x="1294" y="5775"/>
                        <a:pt x="2887" y="5775"/>
                      </a:cubicBezTo>
                      <a:cubicBezTo>
                        <a:pt x="4477" y="5775"/>
                        <a:pt x="5772" y="4479"/>
                        <a:pt x="5772" y="2890"/>
                      </a:cubicBezTo>
                      <a:cubicBezTo>
                        <a:pt x="5772" y="1296"/>
                        <a:pt x="4477" y="1"/>
                        <a:pt x="28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44" name="Google Shape;544;p30"/>
              <p:cNvGrpSpPr/>
              <p:nvPr/>
            </p:nvGrpSpPr>
            <p:grpSpPr>
              <a:xfrm>
                <a:off x="8228452" y="4599305"/>
                <a:ext cx="445591" cy="359548"/>
                <a:chOff x="2545677" y="4442880"/>
                <a:chExt cx="445591" cy="359548"/>
              </a:xfrm>
            </p:grpSpPr>
            <p:sp>
              <p:nvSpPr>
                <p:cNvPr id="545" name="Google Shape;545;p30"/>
                <p:cNvSpPr/>
                <p:nvPr/>
              </p:nvSpPr>
              <p:spPr>
                <a:xfrm>
                  <a:off x="2669225" y="4442880"/>
                  <a:ext cx="322043" cy="31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8" h="65638" extrusionOk="0">
                      <a:moveTo>
                        <a:pt x="59212" y="0"/>
                      </a:moveTo>
                      <a:cubicBezTo>
                        <a:pt x="58437" y="0"/>
                        <a:pt x="57532" y="449"/>
                        <a:pt x="56598" y="1383"/>
                      </a:cubicBezTo>
                      <a:lnTo>
                        <a:pt x="2390" y="55588"/>
                      </a:lnTo>
                      <a:cubicBezTo>
                        <a:pt x="0" y="57980"/>
                        <a:pt x="797" y="60187"/>
                        <a:pt x="4173" y="60488"/>
                      </a:cubicBezTo>
                      <a:lnTo>
                        <a:pt x="61050" y="65613"/>
                      </a:lnTo>
                      <a:cubicBezTo>
                        <a:pt x="61235" y="65629"/>
                        <a:pt x="61416" y="65637"/>
                        <a:pt x="61595" y="65637"/>
                      </a:cubicBezTo>
                      <a:cubicBezTo>
                        <a:pt x="64690" y="65637"/>
                        <a:pt x="66917" y="63223"/>
                        <a:pt x="66630" y="60034"/>
                      </a:cubicBezTo>
                      <a:lnTo>
                        <a:pt x="61504" y="3160"/>
                      </a:lnTo>
                      <a:cubicBezTo>
                        <a:pt x="61318" y="1100"/>
                        <a:pt x="60424" y="0"/>
                        <a:pt x="592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30"/>
                <p:cNvSpPr/>
                <p:nvPr/>
              </p:nvSpPr>
              <p:spPr>
                <a:xfrm>
                  <a:off x="2545677" y="4486545"/>
                  <a:ext cx="322043" cy="31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8" h="65638" extrusionOk="0">
                      <a:moveTo>
                        <a:pt x="59212" y="0"/>
                      </a:moveTo>
                      <a:cubicBezTo>
                        <a:pt x="58437" y="0"/>
                        <a:pt x="57532" y="449"/>
                        <a:pt x="56598" y="1383"/>
                      </a:cubicBezTo>
                      <a:lnTo>
                        <a:pt x="2390" y="55588"/>
                      </a:lnTo>
                      <a:cubicBezTo>
                        <a:pt x="0" y="57980"/>
                        <a:pt x="797" y="60187"/>
                        <a:pt x="4173" y="60488"/>
                      </a:cubicBezTo>
                      <a:lnTo>
                        <a:pt x="61050" y="65613"/>
                      </a:lnTo>
                      <a:cubicBezTo>
                        <a:pt x="61235" y="65629"/>
                        <a:pt x="61416" y="65637"/>
                        <a:pt x="61595" y="65637"/>
                      </a:cubicBezTo>
                      <a:cubicBezTo>
                        <a:pt x="64690" y="65637"/>
                        <a:pt x="66917" y="63223"/>
                        <a:pt x="66630" y="60034"/>
                      </a:cubicBezTo>
                      <a:lnTo>
                        <a:pt x="61504" y="3160"/>
                      </a:lnTo>
                      <a:cubicBezTo>
                        <a:pt x="61318" y="1100"/>
                        <a:pt x="60424" y="0"/>
                        <a:pt x="59212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7" name="Google Shape;547;p30"/>
              <p:cNvSpPr/>
              <p:nvPr/>
            </p:nvSpPr>
            <p:spPr>
              <a:xfrm rot="3822370">
                <a:off x="8624423" y="3118073"/>
                <a:ext cx="245895" cy="140966"/>
              </a:xfrm>
              <a:custGeom>
                <a:avLst/>
                <a:gdLst/>
                <a:ahLst/>
                <a:cxnLst/>
                <a:rect l="l" t="t" r="r" b="b"/>
                <a:pathLst>
                  <a:path w="52055" h="29842" extrusionOk="0">
                    <a:moveTo>
                      <a:pt x="26031" y="1"/>
                    </a:moveTo>
                    <a:cubicBezTo>
                      <a:pt x="11678" y="1"/>
                      <a:pt x="1" y="11678"/>
                      <a:pt x="1" y="26028"/>
                    </a:cubicBezTo>
                    <a:cubicBezTo>
                      <a:pt x="1" y="27081"/>
                      <a:pt x="426" y="28034"/>
                      <a:pt x="1119" y="28726"/>
                    </a:cubicBezTo>
                    <a:cubicBezTo>
                      <a:pt x="1808" y="29415"/>
                      <a:pt x="2761" y="29841"/>
                      <a:pt x="3813" y="29841"/>
                    </a:cubicBezTo>
                    <a:cubicBezTo>
                      <a:pt x="5922" y="29841"/>
                      <a:pt x="7629" y="28133"/>
                      <a:pt x="7629" y="26028"/>
                    </a:cubicBezTo>
                    <a:cubicBezTo>
                      <a:pt x="7629" y="15882"/>
                      <a:pt x="15884" y="7630"/>
                      <a:pt x="26031" y="7630"/>
                    </a:cubicBezTo>
                    <a:cubicBezTo>
                      <a:pt x="36174" y="7630"/>
                      <a:pt x="44426" y="15882"/>
                      <a:pt x="44426" y="26028"/>
                    </a:cubicBezTo>
                    <a:cubicBezTo>
                      <a:pt x="44426" y="28131"/>
                      <a:pt x="46129" y="29841"/>
                      <a:pt x="48236" y="29841"/>
                    </a:cubicBezTo>
                    <a:cubicBezTo>
                      <a:pt x="48238" y="29841"/>
                      <a:pt x="48240" y="29841"/>
                      <a:pt x="48242" y="29841"/>
                    </a:cubicBezTo>
                    <a:cubicBezTo>
                      <a:pt x="50347" y="29841"/>
                      <a:pt x="52054" y="28133"/>
                      <a:pt x="52054" y="26028"/>
                    </a:cubicBezTo>
                    <a:cubicBezTo>
                      <a:pt x="52054" y="11678"/>
                      <a:pt x="40381" y="1"/>
                      <a:pt x="260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995375" y="4698209"/>
                <a:ext cx="162027" cy="161724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174" extrusionOk="0">
                    <a:moveTo>
                      <a:pt x="1074" y="0"/>
                    </a:moveTo>
                    <a:cubicBezTo>
                      <a:pt x="1001" y="0"/>
                      <a:pt x="981" y="57"/>
                      <a:pt x="967" y="104"/>
                    </a:cubicBezTo>
                    <a:cubicBezTo>
                      <a:pt x="924" y="252"/>
                      <a:pt x="877" y="402"/>
                      <a:pt x="854" y="553"/>
                    </a:cubicBezTo>
                    <a:cubicBezTo>
                      <a:pt x="837" y="651"/>
                      <a:pt x="793" y="686"/>
                      <a:pt x="715" y="686"/>
                    </a:cubicBezTo>
                    <a:cubicBezTo>
                      <a:pt x="701" y="686"/>
                      <a:pt x="686" y="685"/>
                      <a:pt x="669" y="683"/>
                    </a:cubicBezTo>
                    <a:cubicBezTo>
                      <a:pt x="509" y="659"/>
                      <a:pt x="345" y="642"/>
                      <a:pt x="178" y="626"/>
                    </a:cubicBezTo>
                    <a:cubicBezTo>
                      <a:pt x="170" y="628"/>
                      <a:pt x="161" y="629"/>
                      <a:pt x="151" y="629"/>
                    </a:cubicBezTo>
                    <a:cubicBezTo>
                      <a:pt x="138" y="629"/>
                      <a:pt x="125" y="627"/>
                      <a:pt x="112" y="627"/>
                    </a:cubicBezTo>
                    <a:cubicBezTo>
                      <a:pt x="81" y="627"/>
                      <a:pt x="51" y="635"/>
                      <a:pt x="34" y="683"/>
                    </a:cubicBezTo>
                    <a:cubicBezTo>
                      <a:pt x="1" y="763"/>
                      <a:pt x="44" y="809"/>
                      <a:pt x="98" y="857"/>
                    </a:cubicBezTo>
                    <a:cubicBezTo>
                      <a:pt x="261" y="997"/>
                      <a:pt x="425" y="1141"/>
                      <a:pt x="593" y="1281"/>
                    </a:cubicBezTo>
                    <a:cubicBezTo>
                      <a:pt x="649" y="1325"/>
                      <a:pt x="666" y="1368"/>
                      <a:pt x="646" y="1445"/>
                    </a:cubicBezTo>
                    <a:cubicBezTo>
                      <a:pt x="603" y="1629"/>
                      <a:pt x="573" y="1817"/>
                      <a:pt x="536" y="2004"/>
                    </a:cubicBezTo>
                    <a:cubicBezTo>
                      <a:pt x="522" y="2061"/>
                      <a:pt x="505" y="2121"/>
                      <a:pt x="573" y="2158"/>
                    </a:cubicBezTo>
                    <a:cubicBezTo>
                      <a:pt x="592" y="2169"/>
                      <a:pt x="609" y="2174"/>
                      <a:pt x="625" y="2174"/>
                    </a:cubicBezTo>
                    <a:cubicBezTo>
                      <a:pt x="665" y="2174"/>
                      <a:pt x="698" y="2143"/>
                      <a:pt x="729" y="2117"/>
                    </a:cubicBezTo>
                    <a:cubicBezTo>
                      <a:pt x="843" y="2027"/>
                      <a:pt x="957" y="1937"/>
                      <a:pt x="1067" y="1840"/>
                    </a:cubicBezTo>
                    <a:cubicBezTo>
                      <a:pt x="1101" y="1809"/>
                      <a:pt x="1129" y="1791"/>
                      <a:pt x="1159" y="1791"/>
                    </a:cubicBezTo>
                    <a:cubicBezTo>
                      <a:pt x="1185" y="1791"/>
                      <a:pt x="1212" y="1805"/>
                      <a:pt x="1245" y="1837"/>
                    </a:cubicBezTo>
                    <a:cubicBezTo>
                      <a:pt x="1345" y="1937"/>
                      <a:pt x="1456" y="2020"/>
                      <a:pt x="1562" y="2113"/>
                    </a:cubicBezTo>
                    <a:cubicBezTo>
                      <a:pt x="1595" y="2141"/>
                      <a:pt x="1629" y="2166"/>
                      <a:pt x="1667" y="2166"/>
                    </a:cubicBezTo>
                    <a:cubicBezTo>
                      <a:pt x="1684" y="2166"/>
                      <a:pt x="1701" y="2162"/>
                      <a:pt x="1720" y="2150"/>
                    </a:cubicBezTo>
                    <a:cubicBezTo>
                      <a:pt x="1786" y="2113"/>
                      <a:pt x="1773" y="2057"/>
                      <a:pt x="1753" y="1997"/>
                    </a:cubicBezTo>
                    <a:cubicBezTo>
                      <a:pt x="1703" y="1837"/>
                      <a:pt x="1663" y="1676"/>
                      <a:pt x="1609" y="1519"/>
                    </a:cubicBezTo>
                    <a:cubicBezTo>
                      <a:pt x="1586" y="1451"/>
                      <a:pt x="1596" y="1415"/>
                      <a:pt x="1652" y="1371"/>
                    </a:cubicBezTo>
                    <a:cubicBezTo>
                      <a:pt x="1803" y="1261"/>
                      <a:pt x="1947" y="1144"/>
                      <a:pt x="2094" y="1034"/>
                    </a:cubicBezTo>
                    <a:cubicBezTo>
                      <a:pt x="2141" y="997"/>
                      <a:pt x="2178" y="957"/>
                      <a:pt x="2158" y="894"/>
                    </a:cubicBezTo>
                    <a:cubicBezTo>
                      <a:pt x="2138" y="840"/>
                      <a:pt x="2087" y="826"/>
                      <a:pt x="2037" y="820"/>
                    </a:cubicBezTo>
                    <a:cubicBezTo>
                      <a:pt x="1853" y="800"/>
                      <a:pt x="1669" y="780"/>
                      <a:pt x="1482" y="763"/>
                    </a:cubicBezTo>
                    <a:cubicBezTo>
                      <a:pt x="1411" y="756"/>
                      <a:pt x="1371" y="733"/>
                      <a:pt x="1351" y="659"/>
                    </a:cubicBezTo>
                    <a:cubicBezTo>
                      <a:pt x="1305" y="476"/>
                      <a:pt x="1248" y="292"/>
                      <a:pt x="1195" y="111"/>
                    </a:cubicBezTo>
                    <a:cubicBezTo>
                      <a:pt x="1178" y="51"/>
                      <a:pt x="1151" y="4"/>
                      <a:pt x="1074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9" name="Google Shape;549;p30"/>
            <p:cNvSpPr/>
            <p:nvPr/>
          </p:nvSpPr>
          <p:spPr>
            <a:xfrm rot="6625166">
              <a:off x="280752" y="151562"/>
              <a:ext cx="480978" cy="366920"/>
            </a:xfrm>
            <a:custGeom>
              <a:avLst/>
              <a:gdLst/>
              <a:ahLst/>
              <a:cxnLst/>
              <a:rect l="l" t="t" r="r" b="b"/>
              <a:pathLst>
                <a:path w="4251" h="3243" extrusionOk="0">
                  <a:moveTo>
                    <a:pt x="1281" y="0"/>
                  </a:moveTo>
                  <a:cubicBezTo>
                    <a:pt x="891" y="0"/>
                    <a:pt x="196" y="657"/>
                    <a:pt x="53" y="808"/>
                  </a:cubicBezTo>
                  <a:cubicBezTo>
                    <a:pt x="1" y="860"/>
                    <a:pt x="51" y="929"/>
                    <a:pt x="106" y="929"/>
                  </a:cubicBezTo>
                  <a:cubicBezTo>
                    <a:pt x="123" y="929"/>
                    <a:pt x="142" y="922"/>
                    <a:pt x="157" y="906"/>
                  </a:cubicBezTo>
                  <a:cubicBezTo>
                    <a:pt x="334" y="726"/>
                    <a:pt x="525" y="553"/>
                    <a:pt x="727" y="405"/>
                  </a:cubicBezTo>
                  <a:cubicBezTo>
                    <a:pt x="851" y="317"/>
                    <a:pt x="1089" y="177"/>
                    <a:pt x="1241" y="177"/>
                  </a:cubicBezTo>
                  <a:cubicBezTo>
                    <a:pt x="1349" y="177"/>
                    <a:pt x="1414" y="247"/>
                    <a:pt x="1364" y="455"/>
                  </a:cubicBezTo>
                  <a:cubicBezTo>
                    <a:pt x="1242" y="974"/>
                    <a:pt x="882" y="1482"/>
                    <a:pt x="579" y="1915"/>
                  </a:cubicBezTo>
                  <a:cubicBezTo>
                    <a:pt x="541" y="1969"/>
                    <a:pt x="583" y="2037"/>
                    <a:pt x="635" y="2037"/>
                  </a:cubicBezTo>
                  <a:cubicBezTo>
                    <a:pt x="652" y="2037"/>
                    <a:pt x="670" y="2029"/>
                    <a:pt x="687" y="2012"/>
                  </a:cubicBezTo>
                  <a:cubicBezTo>
                    <a:pt x="827" y="1860"/>
                    <a:pt x="983" y="1720"/>
                    <a:pt x="1138" y="1586"/>
                  </a:cubicBezTo>
                  <a:cubicBezTo>
                    <a:pt x="1379" y="1378"/>
                    <a:pt x="1735" y="1054"/>
                    <a:pt x="2074" y="1042"/>
                  </a:cubicBezTo>
                  <a:cubicBezTo>
                    <a:pt x="2079" y="1042"/>
                    <a:pt x="2084" y="1042"/>
                    <a:pt x="2089" y="1042"/>
                  </a:cubicBezTo>
                  <a:cubicBezTo>
                    <a:pt x="2694" y="1042"/>
                    <a:pt x="2019" y="2168"/>
                    <a:pt x="1861" y="2397"/>
                  </a:cubicBezTo>
                  <a:cubicBezTo>
                    <a:pt x="1827" y="2448"/>
                    <a:pt x="1880" y="2501"/>
                    <a:pt x="1931" y="2501"/>
                  </a:cubicBezTo>
                  <a:cubicBezTo>
                    <a:pt x="1949" y="2501"/>
                    <a:pt x="1967" y="2495"/>
                    <a:pt x="1981" y="2480"/>
                  </a:cubicBezTo>
                  <a:cubicBezTo>
                    <a:pt x="2157" y="2289"/>
                    <a:pt x="2355" y="2116"/>
                    <a:pt x="2556" y="1954"/>
                  </a:cubicBezTo>
                  <a:cubicBezTo>
                    <a:pt x="2749" y="1806"/>
                    <a:pt x="3150" y="1481"/>
                    <a:pt x="3464" y="1481"/>
                  </a:cubicBezTo>
                  <a:cubicBezTo>
                    <a:pt x="3539" y="1481"/>
                    <a:pt x="3609" y="1499"/>
                    <a:pt x="3670" y="1543"/>
                  </a:cubicBezTo>
                  <a:cubicBezTo>
                    <a:pt x="3936" y="1737"/>
                    <a:pt x="3695" y="2304"/>
                    <a:pt x="3605" y="2534"/>
                  </a:cubicBezTo>
                  <a:cubicBezTo>
                    <a:pt x="3522" y="2740"/>
                    <a:pt x="3429" y="2944"/>
                    <a:pt x="3317" y="3139"/>
                  </a:cubicBezTo>
                  <a:cubicBezTo>
                    <a:pt x="3288" y="3195"/>
                    <a:pt x="3337" y="3242"/>
                    <a:pt x="3386" y="3242"/>
                  </a:cubicBezTo>
                  <a:cubicBezTo>
                    <a:pt x="3409" y="3242"/>
                    <a:pt x="3433" y="3231"/>
                    <a:pt x="3447" y="3204"/>
                  </a:cubicBezTo>
                  <a:cubicBezTo>
                    <a:pt x="3659" y="2829"/>
                    <a:pt x="4250" y="1774"/>
                    <a:pt x="3753" y="1424"/>
                  </a:cubicBezTo>
                  <a:cubicBezTo>
                    <a:pt x="3670" y="1366"/>
                    <a:pt x="3576" y="1342"/>
                    <a:pt x="3479" y="1342"/>
                  </a:cubicBezTo>
                  <a:cubicBezTo>
                    <a:pt x="3195" y="1342"/>
                    <a:pt x="2877" y="1547"/>
                    <a:pt x="2676" y="1684"/>
                  </a:cubicBezTo>
                  <a:cubicBezTo>
                    <a:pt x="2535" y="1781"/>
                    <a:pt x="2402" y="1889"/>
                    <a:pt x="2272" y="2001"/>
                  </a:cubicBezTo>
                  <a:cubicBezTo>
                    <a:pt x="2488" y="1586"/>
                    <a:pt x="2658" y="1060"/>
                    <a:pt x="2240" y="916"/>
                  </a:cubicBezTo>
                  <a:cubicBezTo>
                    <a:pt x="2190" y="898"/>
                    <a:pt x="2138" y="891"/>
                    <a:pt x="2086" y="891"/>
                  </a:cubicBezTo>
                  <a:cubicBezTo>
                    <a:pt x="1794" y="891"/>
                    <a:pt x="1476" y="1132"/>
                    <a:pt x="1274" y="1288"/>
                  </a:cubicBezTo>
                  <a:cubicBezTo>
                    <a:pt x="1188" y="1353"/>
                    <a:pt x="1108" y="1421"/>
                    <a:pt x="1030" y="1489"/>
                  </a:cubicBezTo>
                  <a:cubicBezTo>
                    <a:pt x="1076" y="1410"/>
                    <a:pt x="1123" y="1331"/>
                    <a:pt x="1170" y="1248"/>
                  </a:cubicBezTo>
                  <a:cubicBezTo>
                    <a:pt x="1317" y="981"/>
                    <a:pt x="1602" y="549"/>
                    <a:pt x="1530" y="224"/>
                  </a:cubicBezTo>
                  <a:cubicBezTo>
                    <a:pt x="1494" y="63"/>
                    <a:pt x="1402" y="0"/>
                    <a:pt x="12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939299" y="407371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50" y="1371600"/>
            <a:ext cx="7703700" cy="3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00"/>
            </a:lvl1pPr>
            <a:lvl2pPr marL="914400" lvl="1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Arial"/>
              <a:buAutoNum type="alphaLcPeriod"/>
              <a:defRPr/>
            </a:lvl2pPr>
            <a:lvl3pPr marL="1371600" lvl="2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Arial"/>
              <a:buAutoNum type="romanLcPeriod"/>
              <a:defRPr/>
            </a:lvl3pPr>
            <a:lvl4pPr marL="1828800" lvl="3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Arial"/>
              <a:buAutoNum type="arabicPeriod"/>
              <a:defRPr/>
            </a:lvl4pPr>
            <a:lvl5pPr marL="2286000" lvl="4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Arial"/>
              <a:buAutoNum type="alphaLcPeriod"/>
              <a:defRPr/>
            </a:lvl5pPr>
            <a:lvl6pPr marL="2743200" lvl="5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Arial"/>
              <a:buAutoNum type="romanLcPeriod"/>
              <a:defRPr/>
            </a:lvl6pPr>
            <a:lvl7pPr marL="3200400" lvl="6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Arial"/>
              <a:buAutoNum type="arabicPeriod"/>
              <a:defRPr/>
            </a:lvl7pPr>
            <a:lvl8pPr marL="3657600" lvl="7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Arial"/>
              <a:buAutoNum type="alphaLcPeriod"/>
              <a:defRPr/>
            </a:lvl8pPr>
            <a:lvl9pPr marL="4114800" lvl="8" indent="-29845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200010" y="45637"/>
            <a:ext cx="8758323" cy="4913216"/>
            <a:chOff x="200010" y="45637"/>
            <a:chExt cx="8758323" cy="4913216"/>
          </a:xfrm>
        </p:grpSpPr>
        <p:grpSp>
          <p:nvGrpSpPr>
            <p:cNvPr id="29" name="Google Shape;29;p4"/>
            <p:cNvGrpSpPr/>
            <p:nvPr/>
          </p:nvGrpSpPr>
          <p:grpSpPr>
            <a:xfrm>
              <a:off x="200010" y="469249"/>
              <a:ext cx="8758323" cy="4489604"/>
              <a:chOff x="200010" y="469249"/>
              <a:chExt cx="8758323" cy="4489604"/>
            </a:xfrm>
          </p:grpSpPr>
          <p:grpSp>
            <p:nvGrpSpPr>
              <p:cNvPr id="30" name="Google Shape;30;p4"/>
              <p:cNvGrpSpPr/>
              <p:nvPr/>
            </p:nvGrpSpPr>
            <p:grpSpPr>
              <a:xfrm>
                <a:off x="200010" y="1773510"/>
                <a:ext cx="393185" cy="366926"/>
                <a:chOff x="3858103" y="585645"/>
                <a:chExt cx="295495" cy="275781"/>
              </a:xfrm>
            </p:grpSpPr>
            <p:sp>
              <p:nvSpPr>
                <p:cNvPr id="31" name="Google Shape;31;p4"/>
                <p:cNvSpPr/>
                <p:nvPr/>
              </p:nvSpPr>
              <p:spPr>
                <a:xfrm rot="1226508">
                  <a:off x="3952303" y="610851"/>
                  <a:ext cx="176089" cy="176089"/>
                </a:xfrm>
                <a:prstGeom prst="roundRect">
                  <a:avLst>
                    <a:gd name="adj" fmla="val 8663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4"/>
                <p:cNvSpPr/>
                <p:nvPr/>
              </p:nvSpPr>
              <p:spPr>
                <a:xfrm>
                  <a:off x="3858103" y="645763"/>
                  <a:ext cx="218949" cy="215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2" h="7153" extrusionOk="0">
                      <a:moveTo>
                        <a:pt x="2404" y="973"/>
                      </a:moveTo>
                      <a:lnTo>
                        <a:pt x="6233" y="2353"/>
                      </a:lnTo>
                      <a:lnTo>
                        <a:pt x="4855" y="6183"/>
                      </a:lnTo>
                      <a:lnTo>
                        <a:pt x="1025" y="4803"/>
                      </a:lnTo>
                      <a:lnTo>
                        <a:pt x="2404" y="973"/>
                      </a:lnTo>
                      <a:close/>
                      <a:moveTo>
                        <a:pt x="2150" y="1"/>
                      </a:moveTo>
                      <a:cubicBezTo>
                        <a:pt x="1975" y="1"/>
                        <a:pt x="1811" y="110"/>
                        <a:pt x="1748" y="284"/>
                      </a:cubicBezTo>
                      <a:lnTo>
                        <a:pt x="81" y="4914"/>
                      </a:lnTo>
                      <a:cubicBezTo>
                        <a:pt x="1" y="5135"/>
                        <a:pt x="115" y="5379"/>
                        <a:pt x="336" y="5459"/>
                      </a:cubicBezTo>
                      <a:lnTo>
                        <a:pt x="4968" y="7126"/>
                      </a:lnTo>
                      <a:cubicBezTo>
                        <a:pt x="5016" y="7144"/>
                        <a:pt x="5065" y="7152"/>
                        <a:pt x="5113" y="7152"/>
                      </a:cubicBezTo>
                      <a:cubicBezTo>
                        <a:pt x="5286" y="7152"/>
                        <a:pt x="5447" y="7045"/>
                        <a:pt x="5510" y="6872"/>
                      </a:cubicBezTo>
                      <a:lnTo>
                        <a:pt x="7181" y="2239"/>
                      </a:lnTo>
                      <a:cubicBezTo>
                        <a:pt x="7262" y="2018"/>
                        <a:pt x="7144" y="1774"/>
                        <a:pt x="6923" y="1696"/>
                      </a:cubicBezTo>
                      <a:lnTo>
                        <a:pt x="2293" y="26"/>
                      </a:lnTo>
                      <a:cubicBezTo>
                        <a:pt x="2246" y="9"/>
                        <a:pt x="2198" y="1"/>
                        <a:pt x="21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" name="Google Shape;33;p4"/>
              <p:cNvGrpSpPr/>
              <p:nvPr/>
            </p:nvGrpSpPr>
            <p:grpSpPr>
              <a:xfrm>
                <a:off x="8674056" y="469249"/>
                <a:ext cx="284277" cy="284348"/>
                <a:chOff x="6521720" y="2738214"/>
                <a:chExt cx="233014" cy="233072"/>
              </a:xfrm>
            </p:grpSpPr>
            <p:sp>
              <p:nvSpPr>
                <p:cNvPr id="34" name="Google Shape;34;p4"/>
                <p:cNvSpPr/>
                <p:nvPr/>
              </p:nvSpPr>
              <p:spPr>
                <a:xfrm>
                  <a:off x="6580734" y="2797286"/>
                  <a:ext cx="174000" cy="174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4"/>
                <p:cNvSpPr/>
                <p:nvPr/>
              </p:nvSpPr>
              <p:spPr>
                <a:xfrm>
                  <a:off x="6521720" y="2738214"/>
                  <a:ext cx="174056" cy="174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3" h="5776" extrusionOk="0">
                      <a:moveTo>
                        <a:pt x="2887" y="851"/>
                      </a:moveTo>
                      <a:cubicBezTo>
                        <a:pt x="4008" y="851"/>
                        <a:pt x="4922" y="1765"/>
                        <a:pt x="4922" y="2890"/>
                      </a:cubicBezTo>
                      <a:cubicBezTo>
                        <a:pt x="4922" y="4011"/>
                        <a:pt x="4008" y="4925"/>
                        <a:pt x="2887" y="4925"/>
                      </a:cubicBezTo>
                      <a:cubicBezTo>
                        <a:pt x="1765" y="4925"/>
                        <a:pt x="852" y="4011"/>
                        <a:pt x="852" y="2890"/>
                      </a:cubicBezTo>
                      <a:cubicBezTo>
                        <a:pt x="852" y="1765"/>
                        <a:pt x="1765" y="851"/>
                        <a:pt x="2887" y="851"/>
                      </a:cubicBezTo>
                      <a:close/>
                      <a:moveTo>
                        <a:pt x="2887" y="1"/>
                      </a:moveTo>
                      <a:cubicBezTo>
                        <a:pt x="1294" y="1"/>
                        <a:pt x="1" y="1296"/>
                        <a:pt x="1" y="2890"/>
                      </a:cubicBezTo>
                      <a:cubicBezTo>
                        <a:pt x="1" y="4479"/>
                        <a:pt x="1294" y="5775"/>
                        <a:pt x="2887" y="5775"/>
                      </a:cubicBezTo>
                      <a:cubicBezTo>
                        <a:pt x="4477" y="5775"/>
                        <a:pt x="5772" y="4479"/>
                        <a:pt x="5772" y="2890"/>
                      </a:cubicBezTo>
                      <a:cubicBezTo>
                        <a:pt x="5772" y="1296"/>
                        <a:pt x="4477" y="1"/>
                        <a:pt x="28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" name="Google Shape;36;p4"/>
              <p:cNvGrpSpPr/>
              <p:nvPr/>
            </p:nvGrpSpPr>
            <p:grpSpPr>
              <a:xfrm>
                <a:off x="8228452" y="4599305"/>
                <a:ext cx="445591" cy="359548"/>
                <a:chOff x="2545677" y="4442880"/>
                <a:chExt cx="445591" cy="359548"/>
              </a:xfrm>
            </p:grpSpPr>
            <p:sp>
              <p:nvSpPr>
                <p:cNvPr id="37" name="Google Shape;37;p4"/>
                <p:cNvSpPr/>
                <p:nvPr/>
              </p:nvSpPr>
              <p:spPr>
                <a:xfrm>
                  <a:off x="2669225" y="4442880"/>
                  <a:ext cx="322043" cy="31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8" h="65638" extrusionOk="0">
                      <a:moveTo>
                        <a:pt x="59212" y="0"/>
                      </a:moveTo>
                      <a:cubicBezTo>
                        <a:pt x="58437" y="0"/>
                        <a:pt x="57532" y="449"/>
                        <a:pt x="56598" y="1383"/>
                      </a:cubicBezTo>
                      <a:lnTo>
                        <a:pt x="2390" y="55588"/>
                      </a:lnTo>
                      <a:cubicBezTo>
                        <a:pt x="0" y="57980"/>
                        <a:pt x="797" y="60187"/>
                        <a:pt x="4173" y="60488"/>
                      </a:cubicBezTo>
                      <a:lnTo>
                        <a:pt x="61050" y="65613"/>
                      </a:lnTo>
                      <a:cubicBezTo>
                        <a:pt x="61235" y="65629"/>
                        <a:pt x="61416" y="65637"/>
                        <a:pt x="61595" y="65637"/>
                      </a:cubicBezTo>
                      <a:cubicBezTo>
                        <a:pt x="64690" y="65637"/>
                        <a:pt x="66917" y="63223"/>
                        <a:pt x="66630" y="60034"/>
                      </a:cubicBezTo>
                      <a:lnTo>
                        <a:pt x="61504" y="3160"/>
                      </a:lnTo>
                      <a:cubicBezTo>
                        <a:pt x="61318" y="1100"/>
                        <a:pt x="60424" y="0"/>
                        <a:pt x="592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4"/>
                <p:cNvSpPr/>
                <p:nvPr/>
              </p:nvSpPr>
              <p:spPr>
                <a:xfrm>
                  <a:off x="2545677" y="4486545"/>
                  <a:ext cx="322043" cy="31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8" h="65638" extrusionOk="0">
                      <a:moveTo>
                        <a:pt x="59212" y="0"/>
                      </a:moveTo>
                      <a:cubicBezTo>
                        <a:pt x="58437" y="0"/>
                        <a:pt x="57532" y="449"/>
                        <a:pt x="56598" y="1383"/>
                      </a:cubicBezTo>
                      <a:lnTo>
                        <a:pt x="2390" y="55588"/>
                      </a:lnTo>
                      <a:cubicBezTo>
                        <a:pt x="0" y="57980"/>
                        <a:pt x="797" y="60187"/>
                        <a:pt x="4173" y="60488"/>
                      </a:cubicBezTo>
                      <a:lnTo>
                        <a:pt x="61050" y="65613"/>
                      </a:lnTo>
                      <a:cubicBezTo>
                        <a:pt x="61235" y="65629"/>
                        <a:pt x="61416" y="65637"/>
                        <a:pt x="61595" y="65637"/>
                      </a:cubicBezTo>
                      <a:cubicBezTo>
                        <a:pt x="64690" y="65637"/>
                        <a:pt x="66917" y="63223"/>
                        <a:pt x="66630" y="60034"/>
                      </a:cubicBezTo>
                      <a:lnTo>
                        <a:pt x="61504" y="3160"/>
                      </a:lnTo>
                      <a:cubicBezTo>
                        <a:pt x="61318" y="1100"/>
                        <a:pt x="60424" y="0"/>
                        <a:pt x="59212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" name="Google Shape;39;p4"/>
              <p:cNvSpPr/>
              <p:nvPr/>
            </p:nvSpPr>
            <p:spPr>
              <a:xfrm rot="3822370">
                <a:off x="8624423" y="3118073"/>
                <a:ext cx="245895" cy="140966"/>
              </a:xfrm>
              <a:custGeom>
                <a:avLst/>
                <a:gdLst/>
                <a:ahLst/>
                <a:cxnLst/>
                <a:rect l="l" t="t" r="r" b="b"/>
                <a:pathLst>
                  <a:path w="52055" h="29842" extrusionOk="0">
                    <a:moveTo>
                      <a:pt x="26031" y="1"/>
                    </a:moveTo>
                    <a:cubicBezTo>
                      <a:pt x="11678" y="1"/>
                      <a:pt x="1" y="11678"/>
                      <a:pt x="1" y="26028"/>
                    </a:cubicBezTo>
                    <a:cubicBezTo>
                      <a:pt x="1" y="27081"/>
                      <a:pt x="426" y="28034"/>
                      <a:pt x="1119" y="28726"/>
                    </a:cubicBezTo>
                    <a:cubicBezTo>
                      <a:pt x="1808" y="29415"/>
                      <a:pt x="2761" y="29841"/>
                      <a:pt x="3813" y="29841"/>
                    </a:cubicBezTo>
                    <a:cubicBezTo>
                      <a:pt x="5922" y="29841"/>
                      <a:pt x="7629" y="28133"/>
                      <a:pt x="7629" y="26028"/>
                    </a:cubicBezTo>
                    <a:cubicBezTo>
                      <a:pt x="7629" y="15882"/>
                      <a:pt x="15884" y="7630"/>
                      <a:pt x="26031" y="7630"/>
                    </a:cubicBezTo>
                    <a:cubicBezTo>
                      <a:pt x="36174" y="7630"/>
                      <a:pt x="44426" y="15882"/>
                      <a:pt x="44426" y="26028"/>
                    </a:cubicBezTo>
                    <a:cubicBezTo>
                      <a:pt x="44426" y="28131"/>
                      <a:pt x="46129" y="29841"/>
                      <a:pt x="48236" y="29841"/>
                    </a:cubicBezTo>
                    <a:cubicBezTo>
                      <a:pt x="48238" y="29841"/>
                      <a:pt x="48240" y="29841"/>
                      <a:pt x="48242" y="29841"/>
                    </a:cubicBezTo>
                    <a:cubicBezTo>
                      <a:pt x="50347" y="29841"/>
                      <a:pt x="52054" y="28133"/>
                      <a:pt x="52054" y="26028"/>
                    </a:cubicBezTo>
                    <a:cubicBezTo>
                      <a:pt x="52054" y="11678"/>
                      <a:pt x="40381" y="1"/>
                      <a:pt x="260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995375" y="4698209"/>
                <a:ext cx="162027" cy="161724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174" extrusionOk="0">
                    <a:moveTo>
                      <a:pt x="1074" y="0"/>
                    </a:moveTo>
                    <a:cubicBezTo>
                      <a:pt x="1001" y="0"/>
                      <a:pt x="981" y="57"/>
                      <a:pt x="967" y="104"/>
                    </a:cubicBezTo>
                    <a:cubicBezTo>
                      <a:pt x="924" y="252"/>
                      <a:pt x="877" y="402"/>
                      <a:pt x="854" y="553"/>
                    </a:cubicBezTo>
                    <a:cubicBezTo>
                      <a:pt x="837" y="651"/>
                      <a:pt x="793" y="686"/>
                      <a:pt x="715" y="686"/>
                    </a:cubicBezTo>
                    <a:cubicBezTo>
                      <a:pt x="701" y="686"/>
                      <a:pt x="686" y="685"/>
                      <a:pt x="669" y="683"/>
                    </a:cubicBezTo>
                    <a:cubicBezTo>
                      <a:pt x="509" y="659"/>
                      <a:pt x="345" y="642"/>
                      <a:pt x="178" y="626"/>
                    </a:cubicBezTo>
                    <a:cubicBezTo>
                      <a:pt x="170" y="628"/>
                      <a:pt x="161" y="629"/>
                      <a:pt x="151" y="629"/>
                    </a:cubicBezTo>
                    <a:cubicBezTo>
                      <a:pt x="138" y="629"/>
                      <a:pt x="125" y="627"/>
                      <a:pt x="112" y="627"/>
                    </a:cubicBezTo>
                    <a:cubicBezTo>
                      <a:pt x="81" y="627"/>
                      <a:pt x="51" y="635"/>
                      <a:pt x="34" y="683"/>
                    </a:cubicBezTo>
                    <a:cubicBezTo>
                      <a:pt x="1" y="763"/>
                      <a:pt x="44" y="809"/>
                      <a:pt x="98" y="857"/>
                    </a:cubicBezTo>
                    <a:cubicBezTo>
                      <a:pt x="261" y="997"/>
                      <a:pt x="425" y="1141"/>
                      <a:pt x="593" y="1281"/>
                    </a:cubicBezTo>
                    <a:cubicBezTo>
                      <a:pt x="649" y="1325"/>
                      <a:pt x="666" y="1368"/>
                      <a:pt x="646" y="1445"/>
                    </a:cubicBezTo>
                    <a:cubicBezTo>
                      <a:pt x="603" y="1629"/>
                      <a:pt x="573" y="1817"/>
                      <a:pt x="536" y="2004"/>
                    </a:cubicBezTo>
                    <a:cubicBezTo>
                      <a:pt x="522" y="2061"/>
                      <a:pt x="505" y="2121"/>
                      <a:pt x="573" y="2158"/>
                    </a:cubicBezTo>
                    <a:cubicBezTo>
                      <a:pt x="592" y="2169"/>
                      <a:pt x="609" y="2174"/>
                      <a:pt x="625" y="2174"/>
                    </a:cubicBezTo>
                    <a:cubicBezTo>
                      <a:pt x="665" y="2174"/>
                      <a:pt x="698" y="2143"/>
                      <a:pt x="729" y="2117"/>
                    </a:cubicBezTo>
                    <a:cubicBezTo>
                      <a:pt x="843" y="2027"/>
                      <a:pt x="957" y="1937"/>
                      <a:pt x="1067" y="1840"/>
                    </a:cubicBezTo>
                    <a:cubicBezTo>
                      <a:pt x="1101" y="1809"/>
                      <a:pt x="1129" y="1791"/>
                      <a:pt x="1159" y="1791"/>
                    </a:cubicBezTo>
                    <a:cubicBezTo>
                      <a:pt x="1185" y="1791"/>
                      <a:pt x="1212" y="1805"/>
                      <a:pt x="1245" y="1837"/>
                    </a:cubicBezTo>
                    <a:cubicBezTo>
                      <a:pt x="1345" y="1937"/>
                      <a:pt x="1456" y="2020"/>
                      <a:pt x="1562" y="2113"/>
                    </a:cubicBezTo>
                    <a:cubicBezTo>
                      <a:pt x="1595" y="2141"/>
                      <a:pt x="1629" y="2166"/>
                      <a:pt x="1667" y="2166"/>
                    </a:cubicBezTo>
                    <a:cubicBezTo>
                      <a:pt x="1684" y="2166"/>
                      <a:pt x="1701" y="2162"/>
                      <a:pt x="1720" y="2150"/>
                    </a:cubicBezTo>
                    <a:cubicBezTo>
                      <a:pt x="1786" y="2113"/>
                      <a:pt x="1773" y="2057"/>
                      <a:pt x="1753" y="1997"/>
                    </a:cubicBezTo>
                    <a:cubicBezTo>
                      <a:pt x="1703" y="1837"/>
                      <a:pt x="1663" y="1676"/>
                      <a:pt x="1609" y="1519"/>
                    </a:cubicBezTo>
                    <a:cubicBezTo>
                      <a:pt x="1586" y="1451"/>
                      <a:pt x="1596" y="1415"/>
                      <a:pt x="1652" y="1371"/>
                    </a:cubicBezTo>
                    <a:cubicBezTo>
                      <a:pt x="1803" y="1261"/>
                      <a:pt x="1947" y="1144"/>
                      <a:pt x="2094" y="1034"/>
                    </a:cubicBezTo>
                    <a:cubicBezTo>
                      <a:pt x="2141" y="997"/>
                      <a:pt x="2178" y="957"/>
                      <a:pt x="2158" y="894"/>
                    </a:cubicBezTo>
                    <a:cubicBezTo>
                      <a:pt x="2138" y="840"/>
                      <a:pt x="2087" y="826"/>
                      <a:pt x="2037" y="820"/>
                    </a:cubicBezTo>
                    <a:cubicBezTo>
                      <a:pt x="1853" y="800"/>
                      <a:pt x="1669" y="780"/>
                      <a:pt x="1482" y="763"/>
                    </a:cubicBezTo>
                    <a:cubicBezTo>
                      <a:pt x="1411" y="756"/>
                      <a:pt x="1371" y="733"/>
                      <a:pt x="1351" y="659"/>
                    </a:cubicBezTo>
                    <a:cubicBezTo>
                      <a:pt x="1305" y="476"/>
                      <a:pt x="1248" y="292"/>
                      <a:pt x="1195" y="111"/>
                    </a:cubicBezTo>
                    <a:cubicBezTo>
                      <a:pt x="1178" y="51"/>
                      <a:pt x="1151" y="4"/>
                      <a:pt x="1074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Google Shape;41;p4"/>
            <p:cNvSpPr/>
            <p:nvPr/>
          </p:nvSpPr>
          <p:spPr>
            <a:xfrm rot="6625166">
              <a:off x="280752" y="151562"/>
              <a:ext cx="480978" cy="366920"/>
            </a:xfrm>
            <a:custGeom>
              <a:avLst/>
              <a:gdLst/>
              <a:ahLst/>
              <a:cxnLst/>
              <a:rect l="l" t="t" r="r" b="b"/>
              <a:pathLst>
                <a:path w="4251" h="3243" extrusionOk="0">
                  <a:moveTo>
                    <a:pt x="1281" y="0"/>
                  </a:moveTo>
                  <a:cubicBezTo>
                    <a:pt x="891" y="0"/>
                    <a:pt x="196" y="657"/>
                    <a:pt x="53" y="808"/>
                  </a:cubicBezTo>
                  <a:cubicBezTo>
                    <a:pt x="1" y="860"/>
                    <a:pt x="51" y="929"/>
                    <a:pt x="106" y="929"/>
                  </a:cubicBezTo>
                  <a:cubicBezTo>
                    <a:pt x="123" y="929"/>
                    <a:pt x="142" y="922"/>
                    <a:pt x="157" y="906"/>
                  </a:cubicBezTo>
                  <a:cubicBezTo>
                    <a:pt x="334" y="726"/>
                    <a:pt x="525" y="553"/>
                    <a:pt x="727" y="405"/>
                  </a:cubicBezTo>
                  <a:cubicBezTo>
                    <a:pt x="851" y="317"/>
                    <a:pt x="1089" y="177"/>
                    <a:pt x="1241" y="177"/>
                  </a:cubicBezTo>
                  <a:cubicBezTo>
                    <a:pt x="1349" y="177"/>
                    <a:pt x="1414" y="247"/>
                    <a:pt x="1364" y="455"/>
                  </a:cubicBezTo>
                  <a:cubicBezTo>
                    <a:pt x="1242" y="974"/>
                    <a:pt x="882" y="1482"/>
                    <a:pt x="579" y="1915"/>
                  </a:cubicBezTo>
                  <a:cubicBezTo>
                    <a:pt x="541" y="1969"/>
                    <a:pt x="583" y="2037"/>
                    <a:pt x="635" y="2037"/>
                  </a:cubicBezTo>
                  <a:cubicBezTo>
                    <a:pt x="652" y="2037"/>
                    <a:pt x="670" y="2029"/>
                    <a:pt x="687" y="2012"/>
                  </a:cubicBezTo>
                  <a:cubicBezTo>
                    <a:pt x="827" y="1860"/>
                    <a:pt x="983" y="1720"/>
                    <a:pt x="1138" y="1586"/>
                  </a:cubicBezTo>
                  <a:cubicBezTo>
                    <a:pt x="1379" y="1378"/>
                    <a:pt x="1735" y="1054"/>
                    <a:pt x="2074" y="1042"/>
                  </a:cubicBezTo>
                  <a:cubicBezTo>
                    <a:pt x="2079" y="1042"/>
                    <a:pt x="2084" y="1042"/>
                    <a:pt x="2089" y="1042"/>
                  </a:cubicBezTo>
                  <a:cubicBezTo>
                    <a:pt x="2694" y="1042"/>
                    <a:pt x="2019" y="2168"/>
                    <a:pt x="1861" y="2397"/>
                  </a:cubicBezTo>
                  <a:cubicBezTo>
                    <a:pt x="1827" y="2448"/>
                    <a:pt x="1880" y="2501"/>
                    <a:pt x="1931" y="2501"/>
                  </a:cubicBezTo>
                  <a:cubicBezTo>
                    <a:pt x="1949" y="2501"/>
                    <a:pt x="1967" y="2495"/>
                    <a:pt x="1981" y="2480"/>
                  </a:cubicBezTo>
                  <a:cubicBezTo>
                    <a:pt x="2157" y="2289"/>
                    <a:pt x="2355" y="2116"/>
                    <a:pt x="2556" y="1954"/>
                  </a:cubicBezTo>
                  <a:cubicBezTo>
                    <a:pt x="2749" y="1806"/>
                    <a:pt x="3150" y="1481"/>
                    <a:pt x="3464" y="1481"/>
                  </a:cubicBezTo>
                  <a:cubicBezTo>
                    <a:pt x="3539" y="1481"/>
                    <a:pt x="3609" y="1499"/>
                    <a:pt x="3670" y="1543"/>
                  </a:cubicBezTo>
                  <a:cubicBezTo>
                    <a:pt x="3936" y="1737"/>
                    <a:pt x="3695" y="2304"/>
                    <a:pt x="3605" y="2534"/>
                  </a:cubicBezTo>
                  <a:cubicBezTo>
                    <a:pt x="3522" y="2740"/>
                    <a:pt x="3429" y="2944"/>
                    <a:pt x="3317" y="3139"/>
                  </a:cubicBezTo>
                  <a:cubicBezTo>
                    <a:pt x="3288" y="3195"/>
                    <a:pt x="3337" y="3242"/>
                    <a:pt x="3386" y="3242"/>
                  </a:cubicBezTo>
                  <a:cubicBezTo>
                    <a:pt x="3409" y="3242"/>
                    <a:pt x="3433" y="3231"/>
                    <a:pt x="3447" y="3204"/>
                  </a:cubicBezTo>
                  <a:cubicBezTo>
                    <a:pt x="3659" y="2829"/>
                    <a:pt x="4250" y="1774"/>
                    <a:pt x="3753" y="1424"/>
                  </a:cubicBezTo>
                  <a:cubicBezTo>
                    <a:pt x="3670" y="1366"/>
                    <a:pt x="3576" y="1342"/>
                    <a:pt x="3479" y="1342"/>
                  </a:cubicBezTo>
                  <a:cubicBezTo>
                    <a:pt x="3195" y="1342"/>
                    <a:pt x="2877" y="1547"/>
                    <a:pt x="2676" y="1684"/>
                  </a:cubicBezTo>
                  <a:cubicBezTo>
                    <a:pt x="2535" y="1781"/>
                    <a:pt x="2402" y="1889"/>
                    <a:pt x="2272" y="2001"/>
                  </a:cubicBezTo>
                  <a:cubicBezTo>
                    <a:pt x="2488" y="1586"/>
                    <a:pt x="2658" y="1060"/>
                    <a:pt x="2240" y="916"/>
                  </a:cubicBezTo>
                  <a:cubicBezTo>
                    <a:pt x="2190" y="898"/>
                    <a:pt x="2138" y="891"/>
                    <a:pt x="2086" y="891"/>
                  </a:cubicBezTo>
                  <a:cubicBezTo>
                    <a:pt x="1794" y="891"/>
                    <a:pt x="1476" y="1132"/>
                    <a:pt x="1274" y="1288"/>
                  </a:cubicBezTo>
                  <a:cubicBezTo>
                    <a:pt x="1188" y="1353"/>
                    <a:pt x="1108" y="1421"/>
                    <a:pt x="1030" y="1489"/>
                  </a:cubicBezTo>
                  <a:cubicBezTo>
                    <a:pt x="1076" y="1410"/>
                    <a:pt x="1123" y="1331"/>
                    <a:pt x="1170" y="1248"/>
                  </a:cubicBezTo>
                  <a:cubicBezTo>
                    <a:pt x="1317" y="981"/>
                    <a:pt x="1602" y="549"/>
                    <a:pt x="1530" y="224"/>
                  </a:cubicBezTo>
                  <a:cubicBezTo>
                    <a:pt x="1494" y="63"/>
                    <a:pt x="1402" y="0"/>
                    <a:pt x="12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">
    <p:bg>
      <p:bgPr>
        <a:solidFill>
          <a:schemeClr val="dk2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31"/>
          <p:cNvGrpSpPr/>
          <p:nvPr/>
        </p:nvGrpSpPr>
        <p:grpSpPr>
          <a:xfrm>
            <a:off x="200010" y="45637"/>
            <a:ext cx="8758323" cy="4913216"/>
            <a:chOff x="200010" y="45637"/>
            <a:chExt cx="8758323" cy="4913216"/>
          </a:xfrm>
        </p:grpSpPr>
        <p:grpSp>
          <p:nvGrpSpPr>
            <p:cNvPr id="552" name="Google Shape;552;p31"/>
            <p:cNvGrpSpPr/>
            <p:nvPr/>
          </p:nvGrpSpPr>
          <p:grpSpPr>
            <a:xfrm>
              <a:off x="200010" y="469249"/>
              <a:ext cx="8758323" cy="4489604"/>
              <a:chOff x="200010" y="469249"/>
              <a:chExt cx="8758323" cy="4489604"/>
            </a:xfrm>
          </p:grpSpPr>
          <p:grpSp>
            <p:nvGrpSpPr>
              <p:cNvPr id="553" name="Google Shape;553;p31"/>
              <p:cNvGrpSpPr/>
              <p:nvPr/>
            </p:nvGrpSpPr>
            <p:grpSpPr>
              <a:xfrm>
                <a:off x="200010" y="1773510"/>
                <a:ext cx="393185" cy="366926"/>
                <a:chOff x="3858103" y="585645"/>
                <a:chExt cx="295495" cy="275781"/>
              </a:xfrm>
            </p:grpSpPr>
            <p:sp>
              <p:nvSpPr>
                <p:cNvPr id="554" name="Google Shape;554;p31"/>
                <p:cNvSpPr/>
                <p:nvPr/>
              </p:nvSpPr>
              <p:spPr>
                <a:xfrm rot="1226508">
                  <a:off x="3952303" y="610851"/>
                  <a:ext cx="176089" cy="176089"/>
                </a:xfrm>
                <a:prstGeom prst="roundRect">
                  <a:avLst>
                    <a:gd name="adj" fmla="val 8663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31"/>
                <p:cNvSpPr/>
                <p:nvPr/>
              </p:nvSpPr>
              <p:spPr>
                <a:xfrm>
                  <a:off x="3858103" y="645763"/>
                  <a:ext cx="218949" cy="215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2" h="7153" extrusionOk="0">
                      <a:moveTo>
                        <a:pt x="2404" y="973"/>
                      </a:moveTo>
                      <a:lnTo>
                        <a:pt x="6233" y="2353"/>
                      </a:lnTo>
                      <a:lnTo>
                        <a:pt x="4855" y="6183"/>
                      </a:lnTo>
                      <a:lnTo>
                        <a:pt x="1025" y="4803"/>
                      </a:lnTo>
                      <a:lnTo>
                        <a:pt x="2404" y="973"/>
                      </a:lnTo>
                      <a:close/>
                      <a:moveTo>
                        <a:pt x="2150" y="1"/>
                      </a:moveTo>
                      <a:cubicBezTo>
                        <a:pt x="1975" y="1"/>
                        <a:pt x="1811" y="110"/>
                        <a:pt x="1748" y="284"/>
                      </a:cubicBezTo>
                      <a:lnTo>
                        <a:pt x="81" y="4914"/>
                      </a:lnTo>
                      <a:cubicBezTo>
                        <a:pt x="1" y="5135"/>
                        <a:pt x="115" y="5379"/>
                        <a:pt x="336" y="5459"/>
                      </a:cubicBezTo>
                      <a:lnTo>
                        <a:pt x="4968" y="7126"/>
                      </a:lnTo>
                      <a:cubicBezTo>
                        <a:pt x="5016" y="7144"/>
                        <a:pt x="5065" y="7152"/>
                        <a:pt x="5113" y="7152"/>
                      </a:cubicBezTo>
                      <a:cubicBezTo>
                        <a:pt x="5286" y="7152"/>
                        <a:pt x="5447" y="7045"/>
                        <a:pt x="5510" y="6872"/>
                      </a:cubicBezTo>
                      <a:lnTo>
                        <a:pt x="7181" y="2239"/>
                      </a:lnTo>
                      <a:cubicBezTo>
                        <a:pt x="7262" y="2018"/>
                        <a:pt x="7144" y="1774"/>
                        <a:pt x="6923" y="1696"/>
                      </a:cubicBezTo>
                      <a:lnTo>
                        <a:pt x="2293" y="26"/>
                      </a:lnTo>
                      <a:cubicBezTo>
                        <a:pt x="2246" y="9"/>
                        <a:pt x="2198" y="1"/>
                        <a:pt x="21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6" name="Google Shape;556;p31"/>
              <p:cNvGrpSpPr/>
              <p:nvPr/>
            </p:nvGrpSpPr>
            <p:grpSpPr>
              <a:xfrm>
                <a:off x="8674056" y="469249"/>
                <a:ext cx="284277" cy="284348"/>
                <a:chOff x="6521720" y="2738214"/>
                <a:chExt cx="233014" cy="233072"/>
              </a:xfrm>
            </p:grpSpPr>
            <p:sp>
              <p:nvSpPr>
                <p:cNvPr id="557" name="Google Shape;557;p31"/>
                <p:cNvSpPr/>
                <p:nvPr/>
              </p:nvSpPr>
              <p:spPr>
                <a:xfrm>
                  <a:off x="6580734" y="2797286"/>
                  <a:ext cx="174000" cy="174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31"/>
                <p:cNvSpPr/>
                <p:nvPr/>
              </p:nvSpPr>
              <p:spPr>
                <a:xfrm>
                  <a:off x="6521720" y="2738214"/>
                  <a:ext cx="174056" cy="174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3" h="5776" extrusionOk="0">
                      <a:moveTo>
                        <a:pt x="2887" y="851"/>
                      </a:moveTo>
                      <a:cubicBezTo>
                        <a:pt x="4008" y="851"/>
                        <a:pt x="4922" y="1765"/>
                        <a:pt x="4922" y="2890"/>
                      </a:cubicBezTo>
                      <a:cubicBezTo>
                        <a:pt x="4922" y="4011"/>
                        <a:pt x="4008" y="4925"/>
                        <a:pt x="2887" y="4925"/>
                      </a:cubicBezTo>
                      <a:cubicBezTo>
                        <a:pt x="1765" y="4925"/>
                        <a:pt x="852" y="4011"/>
                        <a:pt x="852" y="2890"/>
                      </a:cubicBezTo>
                      <a:cubicBezTo>
                        <a:pt x="852" y="1765"/>
                        <a:pt x="1765" y="851"/>
                        <a:pt x="2887" y="851"/>
                      </a:cubicBezTo>
                      <a:close/>
                      <a:moveTo>
                        <a:pt x="2887" y="1"/>
                      </a:moveTo>
                      <a:cubicBezTo>
                        <a:pt x="1294" y="1"/>
                        <a:pt x="1" y="1296"/>
                        <a:pt x="1" y="2890"/>
                      </a:cubicBezTo>
                      <a:cubicBezTo>
                        <a:pt x="1" y="4479"/>
                        <a:pt x="1294" y="5775"/>
                        <a:pt x="2887" y="5775"/>
                      </a:cubicBezTo>
                      <a:cubicBezTo>
                        <a:pt x="4477" y="5775"/>
                        <a:pt x="5772" y="4479"/>
                        <a:pt x="5772" y="2890"/>
                      </a:cubicBezTo>
                      <a:cubicBezTo>
                        <a:pt x="5772" y="1296"/>
                        <a:pt x="4477" y="1"/>
                        <a:pt x="28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9" name="Google Shape;559;p31"/>
              <p:cNvGrpSpPr/>
              <p:nvPr/>
            </p:nvGrpSpPr>
            <p:grpSpPr>
              <a:xfrm>
                <a:off x="8228452" y="4599305"/>
                <a:ext cx="445591" cy="359548"/>
                <a:chOff x="2545677" y="4442880"/>
                <a:chExt cx="445591" cy="359548"/>
              </a:xfrm>
            </p:grpSpPr>
            <p:sp>
              <p:nvSpPr>
                <p:cNvPr id="560" name="Google Shape;560;p31"/>
                <p:cNvSpPr/>
                <p:nvPr/>
              </p:nvSpPr>
              <p:spPr>
                <a:xfrm>
                  <a:off x="2669225" y="4442880"/>
                  <a:ext cx="322043" cy="31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8" h="65638" extrusionOk="0">
                      <a:moveTo>
                        <a:pt x="59212" y="0"/>
                      </a:moveTo>
                      <a:cubicBezTo>
                        <a:pt x="58437" y="0"/>
                        <a:pt x="57532" y="449"/>
                        <a:pt x="56598" y="1383"/>
                      </a:cubicBezTo>
                      <a:lnTo>
                        <a:pt x="2390" y="55588"/>
                      </a:lnTo>
                      <a:cubicBezTo>
                        <a:pt x="0" y="57980"/>
                        <a:pt x="797" y="60187"/>
                        <a:pt x="4173" y="60488"/>
                      </a:cubicBezTo>
                      <a:lnTo>
                        <a:pt x="61050" y="65613"/>
                      </a:lnTo>
                      <a:cubicBezTo>
                        <a:pt x="61235" y="65629"/>
                        <a:pt x="61416" y="65637"/>
                        <a:pt x="61595" y="65637"/>
                      </a:cubicBezTo>
                      <a:cubicBezTo>
                        <a:pt x="64690" y="65637"/>
                        <a:pt x="66917" y="63223"/>
                        <a:pt x="66630" y="60034"/>
                      </a:cubicBezTo>
                      <a:lnTo>
                        <a:pt x="61504" y="3160"/>
                      </a:lnTo>
                      <a:cubicBezTo>
                        <a:pt x="61318" y="1100"/>
                        <a:pt x="60424" y="0"/>
                        <a:pt x="592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31"/>
                <p:cNvSpPr/>
                <p:nvPr/>
              </p:nvSpPr>
              <p:spPr>
                <a:xfrm>
                  <a:off x="2545677" y="4486545"/>
                  <a:ext cx="322043" cy="31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8" h="65638" extrusionOk="0">
                      <a:moveTo>
                        <a:pt x="59212" y="0"/>
                      </a:moveTo>
                      <a:cubicBezTo>
                        <a:pt x="58437" y="0"/>
                        <a:pt x="57532" y="449"/>
                        <a:pt x="56598" y="1383"/>
                      </a:cubicBezTo>
                      <a:lnTo>
                        <a:pt x="2390" y="55588"/>
                      </a:lnTo>
                      <a:cubicBezTo>
                        <a:pt x="0" y="57980"/>
                        <a:pt x="797" y="60187"/>
                        <a:pt x="4173" y="60488"/>
                      </a:cubicBezTo>
                      <a:lnTo>
                        <a:pt x="61050" y="65613"/>
                      </a:lnTo>
                      <a:cubicBezTo>
                        <a:pt x="61235" y="65629"/>
                        <a:pt x="61416" y="65637"/>
                        <a:pt x="61595" y="65637"/>
                      </a:cubicBezTo>
                      <a:cubicBezTo>
                        <a:pt x="64690" y="65637"/>
                        <a:pt x="66917" y="63223"/>
                        <a:pt x="66630" y="60034"/>
                      </a:cubicBezTo>
                      <a:lnTo>
                        <a:pt x="61504" y="3160"/>
                      </a:lnTo>
                      <a:cubicBezTo>
                        <a:pt x="61318" y="1100"/>
                        <a:pt x="60424" y="0"/>
                        <a:pt x="59212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62" name="Google Shape;562;p31"/>
              <p:cNvSpPr/>
              <p:nvPr/>
            </p:nvSpPr>
            <p:spPr>
              <a:xfrm rot="3822370">
                <a:off x="8624423" y="3118073"/>
                <a:ext cx="245895" cy="140966"/>
              </a:xfrm>
              <a:custGeom>
                <a:avLst/>
                <a:gdLst/>
                <a:ahLst/>
                <a:cxnLst/>
                <a:rect l="l" t="t" r="r" b="b"/>
                <a:pathLst>
                  <a:path w="52055" h="29842" extrusionOk="0">
                    <a:moveTo>
                      <a:pt x="26031" y="1"/>
                    </a:moveTo>
                    <a:cubicBezTo>
                      <a:pt x="11678" y="1"/>
                      <a:pt x="1" y="11678"/>
                      <a:pt x="1" y="26028"/>
                    </a:cubicBezTo>
                    <a:cubicBezTo>
                      <a:pt x="1" y="27081"/>
                      <a:pt x="426" y="28034"/>
                      <a:pt x="1119" y="28726"/>
                    </a:cubicBezTo>
                    <a:cubicBezTo>
                      <a:pt x="1808" y="29415"/>
                      <a:pt x="2761" y="29841"/>
                      <a:pt x="3813" y="29841"/>
                    </a:cubicBezTo>
                    <a:cubicBezTo>
                      <a:pt x="5922" y="29841"/>
                      <a:pt x="7629" y="28133"/>
                      <a:pt x="7629" y="26028"/>
                    </a:cubicBezTo>
                    <a:cubicBezTo>
                      <a:pt x="7629" y="15882"/>
                      <a:pt x="15884" y="7630"/>
                      <a:pt x="26031" y="7630"/>
                    </a:cubicBezTo>
                    <a:cubicBezTo>
                      <a:pt x="36174" y="7630"/>
                      <a:pt x="44426" y="15882"/>
                      <a:pt x="44426" y="26028"/>
                    </a:cubicBezTo>
                    <a:cubicBezTo>
                      <a:pt x="44426" y="28131"/>
                      <a:pt x="46129" y="29841"/>
                      <a:pt x="48236" y="29841"/>
                    </a:cubicBezTo>
                    <a:cubicBezTo>
                      <a:pt x="48238" y="29841"/>
                      <a:pt x="48240" y="29841"/>
                      <a:pt x="48242" y="29841"/>
                    </a:cubicBezTo>
                    <a:cubicBezTo>
                      <a:pt x="50347" y="29841"/>
                      <a:pt x="52054" y="28133"/>
                      <a:pt x="52054" y="26028"/>
                    </a:cubicBezTo>
                    <a:cubicBezTo>
                      <a:pt x="52054" y="11678"/>
                      <a:pt x="40381" y="1"/>
                      <a:pt x="260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1"/>
              <p:cNvSpPr/>
              <p:nvPr/>
            </p:nvSpPr>
            <p:spPr>
              <a:xfrm>
                <a:off x="995375" y="4698209"/>
                <a:ext cx="162027" cy="161724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174" extrusionOk="0">
                    <a:moveTo>
                      <a:pt x="1074" y="0"/>
                    </a:moveTo>
                    <a:cubicBezTo>
                      <a:pt x="1001" y="0"/>
                      <a:pt x="981" y="57"/>
                      <a:pt x="967" y="104"/>
                    </a:cubicBezTo>
                    <a:cubicBezTo>
                      <a:pt x="924" y="252"/>
                      <a:pt x="877" y="402"/>
                      <a:pt x="854" y="553"/>
                    </a:cubicBezTo>
                    <a:cubicBezTo>
                      <a:pt x="837" y="651"/>
                      <a:pt x="793" y="686"/>
                      <a:pt x="715" y="686"/>
                    </a:cubicBezTo>
                    <a:cubicBezTo>
                      <a:pt x="701" y="686"/>
                      <a:pt x="686" y="685"/>
                      <a:pt x="669" y="683"/>
                    </a:cubicBezTo>
                    <a:cubicBezTo>
                      <a:pt x="509" y="659"/>
                      <a:pt x="345" y="642"/>
                      <a:pt x="178" y="626"/>
                    </a:cubicBezTo>
                    <a:cubicBezTo>
                      <a:pt x="170" y="628"/>
                      <a:pt x="161" y="629"/>
                      <a:pt x="151" y="629"/>
                    </a:cubicBezTo>
                    <a:cubicBezTo>
                      <a:pt x="138" y="629"/>
                      <a:pt x="125" y="627"/>
                      <a:pt x="112" y="627"/>
                    </a:cubicBezTo>
                    <a:cubicBezTo>
                      <a:pt x="81" y="627"/>
                      <a:pt x="51" y="635"/>
                      <a:pt x="34" y="683"/>
                    </a:cubicBezTo>
                    <a:cubicBezTo>
                      <a:pt x="1" y="763"/>
                      <a:pt x="44" y="809"/>
                      <a:pt x="98" y="857"/>
                    </a:cubicBezTo>
                    <a:cubicBezTo>
                      <a:pt x="261" y="997"/>
                      <a:pt x="425" y="1141"/>
                      <a:pt x="593" y="1281"/>
                    </a:cubicBezTo>
                    <a:cubicBezTo>
                      <a:pt x="649" y="1325"/>
                      <a:pt x="666" y="1368"/>
                      <a:pt x="646" y="1445"/>
                    </a:cubicBezTo>
                    <a:cubicBezTo>
                      <a:pt x="603" y="1629"/>
                      <a:pt x="573" y="1817"/>
                      <a:pt x="536" y="2004"/>
                    </a:cubicBezTo>
                    <a:cubicBezTo>
                      <a:pt x="522" y="2061"/>
                      <a:pt x="505" y="2121"/>
                      <a:pt x="573" y="2158"/>
                    </a:cubicBezTo>
                    <a:cubicBezTo>
                      <a:pt x="592" y="2169"/>
                      <a:pt x="609" y="2174"/>
                      <a:pt x="625" y="2174"/>
                    </a:cubicBezTo>
                    <a:cubicBezTo>
                      <a:pt x="665" y="2174"/>
                      <a:pt x="698" y="2143"/>
                      <a:pt x="729" y="2117"/>
                    </a:cubicBezTo>
                    <a:cubicBezTo>
                      <a:pt x="843" y="2027"/>
                      <a:pt x="957" y="1937"/>
                      <a:pt x="1067" y="1840"/>
                    </a:cubicBezTo>
                    <a:cubicBezTo>
                      <a:pt x="1101" y="1809"/>
                      <a:pt x="1129" y="1791"/>
                      <a:pt x="1159" y="1791"/>
                    </a:cubicBezTo>
                    <a:cubicBezTo>
                      <a:pt x="1185" y="1791"/>
                      <a:pt x="1212" y="1805"/>
                      <a:pt x="1245" y="1837"/>
                    </a:cubicBezTo>
                    <a:cubicBezTo>
                      <a:pt x="1345" y="1937"/>
                      <a:pt x="1456" y="2020"/>
                      <a:pt x="1562" y="2113"/>
                    </a:cubicBezTo>
                    <a:cubicBezTo>
                      <a:pt x="1595" y="2141"/>
                      <a:pt x="1629" y="2166"/>
                      <a:pt x="1667" y="2166"/>
                    </a:cubicBezTo>
                    <a:cubicBezTo>
                      <a:pt x="1684" y="2166"/>
                      <a:pt x="1701" y="2162"/>
                      <a:pt x="1720" y="2150"/>
                    </a:cubicBezTo>
                    <a:cubicBezTo>
                      <a:pt x="1786" y="2113"/>
                      <a:pt x="1773" y="2057"/>
                      <a:pt x="1753" y="1997"/>
                    </a:cubicBezTo>
                    <a:cubicBezTo>
                      <a:pt x="1703" y="1837"/>
                      <a:pt x="1663" y="1676"/>
                      <a:pt x="1609" y="1519"/>
                    </a:cubicBezTo>
                    <a:cubicBezTo>
                      <a:pt x="1586" y="1451"/>
                      <a:pt x="1596" y="1415"/>
                      <a:pt x="1652" y="1371"/>
                    </a:cubicBezTo>
                    <a:cubicBezTo>
                      <a:pt x="1803" y="1261"/>
                      <a:pt x="1947" y="1144"/>
                      <a:pt x="2094" y="1034"/>
                    </a:cubicBezTo>
                    <a:cubicBezTo>
                      <a:pt x="2141" y="997"/>
                      <a:pt x="2178" y="957"/>
                      <a:pt x="2158" y="894"/>
                    </a:cubicBezTo>
                    <a:cubicBezTo>
                      <a:pt x="2138" y="840"/>
                      <a:pt x="2087" y="826"/>
                      <a:pt x="2037" y="820"/>
                    </a:cubicBezTo>
                    <a:cubicBezTo>
                      <a:pt x="1853" y="800"/>
                      <a:pt x="1669" y="780"/>
                      <a:pt x="1482" y="763"/>
                    </a:cubicBezTo>
                    <a:cubicBezTo>
                      <a:pt x="1411" y="756"/>
                      <a:pt x="1371" y="733"/>
                      <a:pt x="1351" y="659"/>
                    </a:cubicBezTo>
                    <a:cubicBezTo>
                      <a:pt x="1305" y="476"/>
                      <a:pt x="1248" y="292"/>
                      <a:pt x="1195" y="111"/>
                    </a:cubicBezTo>
                    <a:cubicBezTo>
                      <a:pt x="1178" y="51"/>
                      <a:pt x="1151" y="4"/>
                      <a:pt x="1074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4" name="Google Shape;564;p31"/>
            <p:cNvSpPr/>
            <p:nvPr/>
          </p:nvSpPr>
          <p:spPr>
            <a:xfrm rot="6625166">
              <a:off x="280752" y="151562"/>
              <a:ext cx="480978" cy="366920"/>
            </a:xfrm>
            <a:custGeom>
              <a:avLst/>
              <a:gdLst/>
              <a:ahLst/>
              <a:cxnLst/>
              <a:rect l="l" t="t" r="r" b="b"/>
              <a:pathLst>
                <a:path w="4251" h="3243" extrusionOk="0">
                  <a:moveTo>
                    <a:pt x="1281" y="0"/>
                  </a:moveTo>
                  <a:cubicBezTo>
                    <a:pt x="891" y="0"/>
                    <a:pt x="196" y="657"/>
                    <a:pt x="53" y="808"/>
                  </a:cubicBezTo>
                  <a:cubicBezTo>
                    <a:pt x="1" y="860"/>
                    <a:pt x="51" y="929"/>
                    <a:pt x="106" y="929"/>
                  </a:cubicBezTo>
                  <a:cubicBezTo>
                    <a:pt x="123" y="929"/>
                    <a:pt x="142" y="922"/>
                    <a:pt x="157" y="906"/>
                  </a:cubicBezTo>
                  <a:cubicBezTo>
                    <a:pt x="334" y="726"/>
                    <a:pt x="525" y="553"/>
                    <a:pt x="727" y="405"/>
                  </a:cubicBezTo>
                  <a:cubicBezTo>
                    <a:pt x="851" y="317"/>
                    <a:pt x="1089" y="177"/>
                    <a:pt x="1241" y="177"/>
                  </a:cubicBezTo>
                  <a:cubicBezTo>
                    <a:pt x="1349" y="177"/>
                    <a:pt x="1414" y="247"/>
                    <a:pt x="1364" y="455"/>
                  </a:cubicBezTo>
                  <a:cubicBezTo>
                    <a:pt x="1242" y="974"/>
                    <a:pt x="882" y="1482"/>
                    <a:pt x="579" y="1915"/>
                  </a:cubicBezTo>
                  <a:cubicBezTo>
                    <a:pt x="541" y="1969"/>
                    <a:pt x="583" y="2037"/>
                    <a:pt x="635" y="2037"/>
                  </a:cubicBezTo>
                  <a:cubicBezTo>
                    <a:pt x="652" y="2037"/>
                    <a:pt x="670" y="2029"/>
                    <a:pt x="687" y="2012"/>
                  </a:cubicBezTo>
                  <a:cubicBezTo>
                    <a:pt x="827" y="1860"/>
                    <a:pt x="983" y="1720"/>
                    <a:pt x="1138" y="1586"/>
                  </a:cubicBezTo>
                  <a:cubicBezTo>
                    <a:pt x="1379" y="1378"/>
                    <a:pt x="1735" y="1054"/>
                    <a:pt x="2074" y="1042"/>
                  </a:cubicBezTo>
                  <a:cubicBezTo>
                    <a:pt x="2079" y="1042"/>
                    <a:pt x="2084" y="1042"/>
                    <a:pt x="2089" y="1042"/>
                  </a:cubicBezTo>
                  <a:cubicBezTo>
                    <a:pt x="2694" y="1042"/>
                    <a:pt x="2019" y="2168"/>
                    <a:pt x="1861" y="2397"/>
                  </a:cubicBezTo>
                  <a:cubicBezTo>
                    <a:pt x="1827" y="2448"/>
                    <a:pt x="1880" y="2501"/>
                    <a:pt x="1931" y="2501"/>
                  </a:cubicBezTo>
                  <a:cubicBezTo>
                    <a:pt x="1949" y="2501"/>
                    <a:pt x="1967" y="2495"/>
                    <a:pt x="1981" y="2480"/>
                  </a:cubicBezTo>
                  <a:cubicBezTo>
                    <a:pt x="2157" y="2289"/>
                    <a:pt x="2355" y="2116"/>
                    <a:pt x="2556" y="1954"/>
                  </a:cubicBezTo>
                  <a:cubicBezTo>
                    <a:pt x="2749" y="1806"/>
                    <a:pt x="3150" y="1481"/>
                    <a:pt x="3464" y="1481"/>
                  </a:cubicBezTo>
                  <a:cubicBezTo>
                    <a:pt x="3539" y="1481"/>
                    <a:pt x="3609" y="1499"/>
                    <a:pt x="3670" y="1543"/>
                  </a:cubicBezTo>
                  <a:cubicBezTo>
                    <a:pt x="3936" y="1737"/>
                    <a:pt x="3695" y="2304"/>
                    <a:pt x="3605" y="2534"/>
                  </a:cubicBezTo>
                  <a:cubicBezTo>
                    <a:pt x="3522" y="2740"/>
                    <a:pt x="3429" y="2944"/>
                    <a:pt x="3317" y="3139"/>
                  </a:cubicBezTo>
                  <a:cubicBezTo>
                    <a:pt x="3288" y="3195"/>
                    <a:pt x="3337" y="3242"/>
                    <a:pt x="3386" y="3242"/>
                  </a:cubicBezTo>
                  <a:cubicBezTo>
                    <a:pt x="3409" y="3242"/>
                    <a:pt x="3433" y="3231"/>
                    <a:pt x="3447" y="3204"/>
                  </a:cubicBezTo>
                  <a:cubicBezTo>
                    <a:pt x="3659" y="2829"/>
                    <a:pt x="4250" y="1774"/>
                    <a:pt x="3753" y="1424"/>
                  </a:cubicBezTo>
                  <a:cubicBezTo>
                    <a:pt x="3670" y="1366"/>
                    <a:pt x="3576" y="1342"/>
                    <a:pt x="3479" y="1342"/>
                  </a:cubicBezTo>
                  <a:cubicBezTo>
                    <a:pt x="3195" y="1342"/>
                    <a:pt x="2877" y="1547"/>
                    <a:pt x="2676" y="1684"/>
                  </a:cubicBezTo>
                  <a:cubicBezTo>
                    <a:pt x="2535" y="1781"/>
                    <a:pt x="2402" y="1889"/>
                    <a:pt x="2272" y="2001"/>
                  </a:cubicBezTo>
                  <a:cubicBezTo>
                    <a:pt x="2488" y="1586"/>
                    <a:pt x="2658" y="1060"/>
                    <a:pt x="2240" y="916"/>
                  </a:cubicBezTo>
                  <a:cubicBezTo>
                    <a:pt x="2190" y="898"/>
                    <a:pt x="2138" y="891"/>
                    <a:pt x="2086" y="891"/>
                  </a:cubicBezTo>
                  <a:cubicBezTo>
                    <a:pt x="1794" y="891"/>
                    <a:pt x="1476" y="1132"/>
                    <a:pt x="1274" y="1288"/>
                  </a:cubicBezTo>
                  <a:cubicBezTo>
                    <a:pt x="1188" y="1353"/>
                    <a:pt x="1108" y="1421"/>
                    <a:pt x="1030" y="1489"/>
                  </a:cubicBezTo>
                  <a:cubicBezTo>
                    <a:pt x="1076" y="1410"/>
                    <a:pt x="1123" y="1331"/>
                    <a:pt x="1170" y="1248"/>
                  </a:cubicBezTo>
                  <a:cubicBezTo>
                    <a:pt x="1317" y="981"/>
                    <a:pt x="1602" y="549"/>
                    <a:pt x="1530" y="224"/>
                  </a:cubicBezTo>
                  <a:cubicBezTo>
                    <a:pt x="1494" y="63"/>
                    <a:pt x="1402" y="0"/>
                    <a:pt x="12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7">
    <p:bg>
      <p:bgPr>
        <a:solidFill>
          <a:schemeClr val="lt2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32"/>
          <p:cNvGrpSpPr/>
          <p:nvPr/>
        </p:nvGrpSpPr>
        <p:grpSpPr>
          <a:xfrm>
            <a:off x="200010" y="45637"/>
            <a:ext cx="8758323" cy="4913216"/>
            <a:chOff x="200010" y="45637"/>
            <a:chExt cx="8758323" cy="4913216"/>
          </a:xfrm>
        </p:grpSpPr>
        <p:grpSp>
          <p:nvGrpSpPr>
            <p:cNvPr id="567" name="Google Shape;567;p32"/>
            <p:cNvGrpSpPr/>
            <p:nvPr/>
          </p:nvGrpSpPr>
          <p:grpSpPr>
            <a:xfrm>
              <a:off x="200010" y="469249"/>
              <a:ext cx="8758323" cy="4489604"/>
              <a:chOff x="200010" y="469249"/>
              <a:chExt cx="8758323" cy="4489604"/>
            </a:xfrm>
          </p:grpSpPr>
          <p:grpSp>
            <p:nvGrpSpPr>
              <p:cNvPr id="568" name="Google Shape;568;p32"/>
              <p:cNvGrpSpPr/>
              <p:nvPr/>
            </p:nvGrpSpPr>
            <p:grpSpPr>
              <a:xfrm>
                <a:off x="200010" y="1773510"/>
                <a:ext cx="393185" cy="366926"/>
                <a:chOff x="3858103" y="585645"/>
                <a:chExt cx="295495" cy="275781"/>
              </a:xfrm>
            </p:grpSpPr>
            <p:sp>
              <p:nvSpPr>
                <p:cNvPr id="569" name="Google Shape;569;p32"/>
                <p:cNvSpPr/>
                <p:nvPr/>
              </p:nvSpPr>
              <p:spPr>
                <a:xfrm rot="1226508">
                  <a:off x="3952303" y="610851"/>
                  <a:ext cx="176089" cy="176089"/>
                </a:xfrm>
                <a:prstGeom prst="roundRect">
                  <a:avLst>
                    <a:gd name="adj" fmla="val 8663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570;p32"/>
                <p:cNvSpPr/>
                <p:nvPr/>
              </p:nvSpPr>
              <p:spPr>
                <a:xfrm>
                  <a:off x="3858103" y="645763"/>
                  <a:ext cx="218949" cy="215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2" h="7153" extrusionOk="0">
                      <a:moveTo>
                        <a:pt x="2404" y="973"/>
                      </a:moveTo>
                      <a:lnTo>
                        <a:pt x="6233" y="2353"/>
                      </a:lnTo>
                      <a:lnTo>
                        <a:pt x="4855" y="6183"/>
                      </a:lnTo>
                      <a:lnTo>
                        <a:pt x="1025" y="4803"/>
                      </a:lnTo>
                      <a:lnTo>
                        <a:pt x="2404" y="973"/>
                      </a:lnTo>
                      <a:close/>
                      <a:moveTo>
                        <a:pt x="2150" y="1"/>
                      </a:moveTo>
                      <a:cubicBezTo>
                        <a:pt x="1975" y="1"/>
                        <a:pt x="1811" y="110"/>
                        <a:pt x="1748" y="284"/>
                      </a:cubicBezTo>
                      <a:lnTo>
                        <a:pt x="81" y="4914"/>
                      </a:lnTo>
                      <a:cubicBezTo>
                        <a:pt x="1" y="5135"/>
                        <a:pt x="115" y="5379"/>
                        <a:pt x="336" y="5459"/>
                      </a:cubicBezTo>
                      <a:lnTo>
                        <a:pt x="4968" y="7126"/>
                      </a:lnTo>
                      <a:cubicBezTo>
                        <a:pt x="5016" y="7144"/>
                        <a:pt x="5065" y="7152"/>
                        <a:pt x="5113" y="7152"/>
                      </a:cubicBezTo>
                      <a:cubicBezTo>
                        <a:pt x="5286" y="7152"/>
                        <a:pt x="5447" y="7045"/>
                        <a:pt x="5510" y="6872"/>
                      </a:cubicBezTo>
                      <a:lnTo>
                        <a:pt x="7181" y="2239"/>
                      </a:lnTo>
                      <a:cubicBezTo>
                        <a:pt x="7262" y="2018"/>
                        <a:pt x="7144" y="1774"/>
                        <a:pt x="6923" y="1696"/>
                      </a:cubicBezTo>
                      <a:lnTo>
                        <a:pt x="2293" y="26"/>
                      </a:lnTo>
                      <a:cubicBezTo>
                        <a:pt x="2246" y="9"/>
                        <a:pt x="2198" y="1"/>
                        <a:pt x="21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1" name="Google Shape;571;p32"/>
              <p:cNvGrpSpPr/>
              <p:nvPr/>
            </p:nvGrpSpPr>
            <p:grpSpPr>
              <a:xfrm>
                <a:off x="8674056" y="469249"/>
                <a:ext cx="284277" cy="284348"/>
                <a:chOff x="6521720" y="2738214"/>
                <a:chExt cx="233014" cy="233072"/>
              </a:xfrm>
            </p:grpSpPr>
            <p:sp>
              <p:nvSpPr>
                <p:cNvPr id="572" name="Google Shape;572;p32"/>
                <p:cNvSpPr/>
                <p:nvPr/>
              </p:nvSpPr>
              <p:spPr>
                <a:xfrm>
                  <a:off x="6580734" y="2797286"/>
                  <a:ext cx="174000" cy="174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32"/>
                <p:cNvSpPr/>
                <p:nvPr/>
              </p:nvSpPr>
              <p:spPr>
                <a:xfrm>
                  <a:off x="6521720" y="2738214"/>
                  <a:ext cx="174056" cy="174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3" h="5776" extrusionOk="0">
                      <a:moveTo>
                        <a:pt x="2887" y="851"/>
                      </a:moveTo>
                      <a:cubicBezTo>
                        <a:pt x="4008" y="851"/>
                        <a:pt x="4922" y="1765"/>
                        <a:pt x="4922" y="2890"/>
                      </a:cubicBezTo>
                      <a:cubicBezTo>
                        <a:pt x="4922" y="4011"/>
                        <a:pt x="4008" y="4925"/>
                        <a:pt x="2887" y="4925"/>
                      </a:cubicBezTo>
                      <a:cubicBezTo>
                        <a:pt x="1765" y="4925"/>
                        <a:pt x="852" y="4011"/>
                        <a:pt x="852" y="2890"/>
                      </a:cubicBezTo>
                      <a:cubicBezTo>
                        <a:pt x="852" y="1765"/>
                        <a:pt x="1765" y="851"/>
                        <a:pt x="2887" y="851"/>
                      </a:cubicBezTo>
                      <a:close/>
                      <a:moveTo>
                        <a:pt x="2887" y="1"/>
                      </a:moveTo>
                      <a:cubicBezTo>
                        <a:pt x="1294" y="1"/>
                        <a:pt x="1" y="1296"/>
                        <a:pt x="1" y="2890"/>
                      </a:cubicBezTo>
                      <a:cubicBezTo>
                        <a:pt x="1" y="4479"/>
                        <a:pt x="1294" y="5775"/>
                        <a:pt x="2887" y="5775"/>
                      </a:cubicBezTo>
                      <a:cubicBezTo>
                        <a:pt x="4477" y="5775"/>
                        <a:pt x="5772" y="4479"/>
                        <a:pt x="5772" y="2890"/>
                      </a:cubicBezTo>
                      <a:cubicBezTo>
                        <a:pt x="5772" y="1296"/>
                        <a:pt x="4477" y="1"/>
                        <a:pt x="28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4" name="Google Shape;574;p32"/>
              <p:cNvGrpSpPr/>
              <p:nvPr/>
            </p:nvGrpSpPr>
            <p:grpSpPr>
              <a:xfrm>
                <a:off x="8228452" y="4599305"/>
                <a:ext cx="445591" cy="359548"/>
                <a:chOff x="2545677" y="4442880"/>
                <a:chExt cx="445591" cy="359548"/>
              </a:xfrm>
            </p:grpSpPr>
            <p:sp>
              <p:nvSpPr>
                <p:cNvPr id="575" name="Google Shape;575;p32"/>
                <p:cNvSpPr/>
                <p:nvPr/>
              </p:nvSpPr>
              <p:spPr>
                <a:xfrm>
                  <a:off x="2669225" y="4442880"/>
                  <a:ext cx="322043" cy="31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8" h="65638" extrusionOk="0">
                      <a:moveTo>
                        <a:pt x="59212" y="0"/>
                      </a:moveTo>
                      <a:cubicBezTo>
                        <a:pt x="58437" y="0"/>
                        <a:pt x="57532" y="449"/>
                        <a:pt x="56598" y="1383"/>
                      </a:cubicBezTo>
                      <a:lnTo>
                        <a:pt x="2390" y="55588"/>
                      </a:lnTo>
                      <a:cubicBezTo>
                        <a:pt x="0" y="57980"/>
                        <a:pt x="797" y="60187"/>
                        <a:pt x="4173" y="60488"/>
                      </a:cubicBezTo>
                      <a:lnTo>
                        <a:pt x="61050" y="65613"/>
                      </a:lnTo>
                      <a:cubicBezTo>
                        <a:pt x="61235" y="65629"/>
                        <a:pt x="61416" y="65637"/>
                        <a:pt x="61595" y="65637"/>
                      </a:cubicBezTo>
                      <a:cubicBezTo>
                        <a:pt x="64690" y="65637"/>
                        <a:pt x="66917" y="63223"/>
                        <a:pt x="66630" y="60034"/>
                      </a:cubicBezTo>
                      <a:lnTo>
                        <a:pt x="61504" y="3160"/>
                      </a:lnTo>
                      <a:cubicBezTo>
                        <a:pt x="61318" y="1100"/>
                        <a:pt x="60424" y="0"/>
                        <a:pt x="592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32"/>
                <p:cNvSpPr/>
                <p:nvPr/>
              </p:nvSpPr>
              <p:spPr>
                <a:xfrm>
                  <a:off x="2545677" y="4486545"/>
                  <a:ext cx="322043" cy="31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8" h="65638" extrusionOk="0">
                      <a:moveTo>
                        <a:pt x="59212" y="0"/>
                      </a:moveTo>
                      <a:cubicBezTo>
                        <a:pt x="58437" y="0"/>
                        <a:pt x="57532" y="449"/>
                        <a:pt x="56598" y="1383"/>
                      </a:cubicBezTo>
                      <a:lnTo>
                        <a:pt x="2390" y="55588"/>
                      </a:lnTo>
                      <a:cubicBezTo>
                        <a:pt x="0" y="57980"/>
                        <a:pt x="797" y="60187"/>
                        <a:pt x="4173" y="60488"/>
                      </a:cubicBezTo>
                      <a:lnTo>
                        <a:pt x="61050" y="65613"/>
                      </a:lnTo>
                      <a:cubicBezTo>
                        <a:pt x="61235" y="65629"/>
                        <a:pt x="61416" y="65637"/>
                        <a:pt x="61595" y="65637"/>
                      </a:cubicBezTo>
                      <a:cubicBezTo>
                        <a:pt x="64690" y="65637"/>
                        <a:pt x="66917" y="63223"/>
                        <a:pt x="66630" y="60034"/>
                      </a:cubicBezTo>
                      <a:lnTo>
                        <a:pt x="61504" y="3160"/>
                      </a:lnTo>
                      <a:cubicBezTo>
                        <a:pt x="61318" y="1100"/>
                        <a:pt x="60424" y="0"/>
                        <a:pt x="59212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7" name="Google Shape;577;p32"/>
              <p:cNvSpPr/>
              <p:nvPr/>
            </p:nvSpPr>
            <p:spPr>
              <a:xfrm rot="3822370">
                <a:off x="8624423" y="3118073"/>
                <a:ext cx="245895" cy="140966"/>
              </a:xfrm>
              <a:custGeom>
                <a:avLst/>
                <a:gdLst/>
                <a:ahLst/>
                <a:cxnLst/>
                <a:rect l="l" t="t" r="r" b="b"/>
                <a:pathLst>
                  <a:path w="52055" h="29842" extrusionOk="0">
                    <a:moveTo>
                      <a:pt x="26031" y="1"/>
                    </a:moveTo>
                    <a:cubicBezTo>
                      <a:pt x="11678" y="1"/>
                      <a:pt x="1" y="11678"/>
                      <a:pt x="1" y="26028"/>
                    </a:cubicBezTo>
                    <a:cubicBezTo>
                      <a:pt x="1" y="27081"/>
                      <a:pt x="426" y="28034"/>
                      <a:pt x="1119" y="28726"/>
                    </a:cubicBezTo>
                    <a:cubicBezTo>
                      <a:pt x="1808" y="29415"/>
                      <a:pt x="2761" y="29841"/>
                      <a:pt x="3813" y="29841"/>
                    </a:cubicBezTo>
                    <a:cubicBezTo>
                      <a:pt x="5922" y="29841"/>
                      <a:pt x="7629" y="28133"/>
                      <a:pt x="7629" y="26028"/>
                    </a:cubicBezTo>
                    <a:cubicBezTo>
                      <a:pt x="7629" y="15882"/>
                      <a:pt x="15884" y="7630"/>
                      <a:pt x="26031" y="7630"/>
                    </a:cubicBezTo>
                    <a:cubicBezTo>
                      <a:pt x="36174" y="7630"/>
                      <a:pt x="44426" y="15882"/>
                      <a:pt x="44426" y="26028"/>
                    </a:cubicBezTo>
                    <a:cubicBezTo>
                      <a:pt x="44426" y="28131"/>
                      <a:pt x="46129" y="29841"/>
                      <a:pt x="48236" y="29841"/>
                    </a:cubicBezTo>
                    <a:cubicBezTo>
                      <a:pt x="48238" y="29841"/>
                      <a:pt x="48240" y="29841"/>
                      <a:pt x="48242" y="29841"/>
                    </a:cubicBezTo>
                    <a:cubicBezTo>
                      <a:pt x="50347" y="29841"/>
                      <a:pt x="52054" y="28133"/>
                      <a:pt x="52054" y="26028"/>
                    </a:cubicBezTo>
                    <a:cubicBezTo>
                      <a:pt x="52054" y="11678"/>
                      <a:pt x="40381" y="1"/>
                      <a:pt x="260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32"/>
              <p:cNvSpPr/>
              <p:nvPr/>
            </p:nvSpPr>
            <p:spPr>
              <a:xfrm>
                <a:off x="995375" y="4698209"/>
                <a:ext cx="162027" cy="161724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174" extrusionOk="0">
                    <a:moveTo>
                      <a:pt x="1074" y="0"/>
                    </a:moveTo>
                    <a:cubicBezTo>
                      <a:pt x="1001" y="0"/>
                      <a:pt x="981" y="57"/>
                      <a:pt x="967" y="104"/>
                    </a:cubicBezTo>
                    <a:cubicBezTo>
                      <a:pt x="924" y="252"/>
                      <a:pt x="877" y="402"/>
                      <a:pt x="854" y="553"/>
                    </a:cubicBezTo>
                    <a:cubicBezTo>
                      <a:pt x="837" y="651"/>
                      <a:pt x="793" y="686"/>
                      <a:pt x="715" y="686"/>
                    </a:cubicBezTo>
                    <a:cubicBezTo>
                      <a:pt x="701" y="686"/>
                      <a:pt x="686" y="685"/>
                      <a:pt x="669" y="683"/>
                    </a:cubicBezTo>
                    <a:cubicBezTo>
                      <a:pt x="509" y="659"/>
                      <a:pt x="345" y="642"/>
                      <a:pt x="178" y="626"/>
                    </a:cubicBezTo>
                    <a:cubicBezTo>
                      <a:pt x="170" y="628"/>
                      <a:pt x="161" y="629"/>
                      <a:pt x="151" y="629"/>
                    </a:cubicBezTo>
                    <a:cubicBezTo>
                      <a:pt x="138" y="629"/>
                      <a:pt x="125" y="627"/>
                      <a:pt x="112" y="627"/>
                    </a:cubicBezTo>
                    <a:cubicBezTo>
                      <a:pt x="81" y="627"/>
                      <a:pt x="51" y="635"/>
                      <a:pt x="34" y="683"/>
                    </a:cubicBezTo>
                    <a:cubicBezTo>
                      <a:pt x="1" y="763"/>
                      <a:pt x="44" y="809"/>
                      <a:pt x="98" y="857"/>
                    </a:cubicBezTo>
                    <a:cubicBezTo>
                      <a:pt x="261" y="997"/>
                      <a:pt x="425" y="1141"/>
                      <a:pt x="593" y="1281"/>
                    </a:cubicBezTo>
                    <a:cubicBezTo>
                      <a:pt x="649" y="1325"/>
                      <a:pt x="666" y="1368"/>
                      <a:pt x="646" y="1445"/>
                    </a:cubicBezTo>
                    <a:cubicBezTo>
                      <a:pt x="603" y="1629"/>
                      <a:pt x="573" y="1817"/>
                      <a:pt x="536" y="2004"/>
                    </a:cubicBezTo>
                    <a:cubicBezTo>
                      <a:pt x="522" y="2061"/>
                      <a:pt x="505" y="2121"/>
                      <a:pt x="573" y="2158"/>
                    </a:cubicBezTo>
                    <a:cubicBezTo>
                      <a:pt x="592" y="2169"/>
                      <a:pt x="609" y="2174"/>
                      <a:pt x="625" y="2174"/>
                    </a:cubicBezTo>
                    <a:cubicBezTo>
                      <a:pt x="665" y="2174"/>
                      <a:pt x="698" y="2143"/>
                      <a:pt x="729" y="2117"/>
                    </a:cubicBezTo>
                    <a:cubicBezTo>
                      <a:pt x="843" y="2027"/>
                      <a:pt x="957" y="1937"/>
                      <a:pt x="1067" y="1840"/>
                    </a:cubicBezTo>
                    <a:cubicBezTo>
                      <a:pt x="1101" y="1809"/>
                      <a:pt x="1129" y="1791"/>
                      <a:pt x="1159" y="1791"/>
                    </a:cubicBezTo>
                    <a:cubicBezTo>
                      <a:pt x="1185" y="1791"/>
                      <a:pt x="1212" y="1805"/>
                      <a:pt x="1245" y="1837"/>
                    </a:cubicBezTo>
                    <a:cubicBezTo>
                      <a:pt x="1345" y="1937"/>
                      <a:pt x="1456" y="2020"/>
                      <a:pt x="1562" y="2113"/>
                    </a:cubicBezTo>
                    <a:cubicBezTo>
                      <a:pt x="1595" y="2141"/>
                      <a:pt x="1629" y="2166"/>
                      <a:pt x="1667" y="2166"/>
                    </a:cubicBezTo>
                    <a:cubicBezTo>
                      <a:pt x="1684" y="2166"/>
                      <a:pt x="1701" y="2162"/>
                      <a:pt x="1720" y="2150"/>
                    </a:cubicBezTo>
                    <a:cubicBezTo>
                      <a:pt x="1786" y="2113"/>
                      <a:pt x="1773" y="2057"/>
                      <a:pt x="1753" y="1997"/>
                    </a:cubicBezTo>
                    <a:cubicBezTo>
                      <a:pt x="1703" y="1837"/>
                      <a:pt x="1663" y="1676"/>
                      <a:pt x="1609" y="1519"/>
                    </a:cubicBezTo>
                    <a:cubicBezTo>
                      <a:pt x="1586" y="1451"/>
                      <a:pt x="1596" y="1415"/>
                      <a:pt x="1652" y="1371"/>
                    </a:cubicBezTo>
                    <a:cubicBezTo>
                      <a:pt x="1803" y="1261"/>
                      <a:pt x="1947" y="1144"/>
                      <a:pt x="2094" y="1034"/>
                    </a:cubicBezTo>
                    <a:cubicBezTo>
                      <a:pt x="2141" y="997"/>
                      <a:pt x="2178" y="957"/>
                      <a:pt x="2158" y="894"/>
                    </a:cubicBezTo>
                    <a:cubicBezTo>
                      <a:pt x="2138" y="840"/>
                      <a:pt x="2087" y="826"/>
                      <a:pt x="2037" y="820"/>
                    </a:cubicBezTo>
                    <a:cubicBezTo>
                      <a:pt x="1853" y="800"/>
                      <a:pt x="1669" y="780"/>
                      <a:pt x="1482" y="763"/>
                    </a:cubicBezTo>
                    <a:cubicBezTo>
                      <a:pt x="1411" y="756"/>
                      <a:pt x="1371" y="733"/>
                      <a:pt x="1351" y="659"/>
                    </a:cubicBezTo>
                    <a:cubicBezTo>
                      <a:pt x="1305" y="476"/>
                      <a:pt x="1248" y="292"/>
                      <a:pt x="1195" y="111"/>
                    </a:cubicBezTo>
                    <a:cubicBezTo>
                      <a:pt x="1178" y="51"/>
                      <a:pt x="1151" y="4"/>
                      <a:pt x="1074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9" name="Google Shape;579;p32"/>
            <p:cNvSpPr/>
            <p:nvPr/>
          </p:nvSpPr>
          <p:spPr>
            <a:xfrm rot="6625166">
              <a:off x="280752" y="151562"/>
              <a:ext cx="480978" cy="366920"/>
            </a:xfrm>
            <a:custGeom>
              <a:avLst/>
              <a:gdLst/>
              <a:ahLst/>
              <a:cxnLst/>
              <a:rect l="l" t="t" r="r" b="b"/>
              <a:pathLst>
                <a:path w="4251" h="3243" extrusionOk="0">
                  <a:moveTo>
                    <a:pt x="1281" y="0"/>
                  </a:moveTo>
                  <a:cubicBezTo>
                    <a:pt x="891" y="0"/>
                    <a:pt x="196" y="657"/>
                    <a:pt x="53" y="808"/>
                  </a:cubicBezTo>
                  <a:cubicBezTo>
                    <a:pt x="1" y="860"/>
                    <a:pt x="51" y="929"/>
                    <a:pt x="106" y="929"/>
                  </a:cubicBezTo>
                  <a:cubicBezTo>
                    <a:pt x="123" y="929"/>
                    <a:pt x="142" y="922"/>
                    <a:pt x="157" y="906"/>
                  </a:cubicBezTo>
                  <a:cubicBezTo>
                    <a:pt x="334" y="726"/>
                    <a:pt x="525" y="553"/>
                    <a:pt x="727" y="405"/>
                  </a:cubicBezTo>
                  <a:cubicBezTo>
                    <a:pt x="851" y="317"/>
                    <a:pt x="1089" y="177"/>
                    <a:pt x="1241" y="177"/>
                  </a:cubicBezTo>
                  <a:cubicBezTo>
                    <a:pt x="1349" y="177"/>
                    <a:pt x="1414" y="247"/>
                    <a:pt x="1364" y="455"/>
                  </a:cubicBezTo>
                  <a:cubicBezTo>
                    <a:pt x="1242" y="974"/>
                    <a:pt x="882" y="1482"/>
                    <a:pt x="579" y="1915"/>
                  </a:cubicBezTo>
                  <a:cubicBezTo>
                    <a:pt x="541" y="1969"/>
                    <a:pt x="583" y="2037"/>
                    <a:pt x="635" y="2037"/>
                  </a:cubicBezTo>
                  <a:cubicBezTo>
                    <a:pt x="652" y="2037"/>
                    <a:pt x="670" y="2029"/>
                    <a:pt x="687" y="2012"/>
                  </a:cubicBezTo>
                  <a:cubicBezTo>
                    <a:pt x="827" y="1860"/>
                    <a:pt x="983" y="1720"/>
                    <a:pt x="1138" y="1586"/>
                  </a:cubicBezTo>
                  <a:cubicBezTo>
                    <a:pt x="1379" y="1378"/>
                    <a:pt x="1735" y="1054"/>
                    <a:pt x="2074" y="1042"/>
                  </a:cubicBezTo>
                  <a:cubicBezTo>
                    <a:pt x="2079" y="1042"/>
                    <a:pt x="2084" y="1042"/>
                    <a:pt x="2089" y="1042"/>
                  </a:cubicBezTo>
                  <a:cubicBezTo>
                    <a:pt x="2694" y="1042"/>
                    <a:pt x="2019" y="2168"/>
                    <a:pt x="1861" y="2397"/>
                  </a:cubicBezTo>
                  <a:cubicBezTo>
                    <a:pt x="1827" y="2448"/>
                    <a:pt x="1880" y="2501"/>
                    <a:pt x="1931" y="2501"/>
                  </a:cubicBezTo>
                  <a:cubicBezTo>
                    <a:pt x="1949" y="2501"/>
                    <a:pt x="1967" y="2495"/>
                    <a:pt x="1981" y="2480"/>
                  </a:cubicBezTo>
                  <a:cubicBezTo>
                    <a:pt x="2157" y="2289"/>
                    <a:pt x="2355" y="2116"/>
                    <a:pt x="2556" y="1954"/>
                  </a:cubicBezTo>
                  <a:cubicBezTo>
                    <a:pt x="2749" y="1806"/>
                    <a:pt x="3150" y="1481"/>
                    <a:pt x="3464" y="1481"/>
                  </a:cubicBezTo>
                  <a:cubicBezTo>
                    <a:pt x="3539" y="1481"/>
                    <a:pt x="3609" y="1499"/>
                    <a:pt x="3670" y="1543"/>
                  </a:cubicBezTo>
                  <a:cubicBezTo>
                    <a:pt x="3936" y="1737"/>
                    <a:pt x="3695" y="2304"/>
                    <a:pt x="3605" y="2534"/>
                  </a:cubicBezTo>
                  <a:cubicBezTo>
                    <a:pt x="3522" y="2740"/>
                    <a:pt x="3429" y="2944"/>
                    <a:pt x="3317" y="3139"/>
                  </a:cubicBezTo>
                  <a:cubicBezTo>
                    <a:pt x="3288" y="3195"/>
                    <a:pt x="3337" y="3242"/>
                    <a:pt x="3386" y="3242"/>
                  </a:cubicBezTo>
                  <a:cubicBezTo>
                    <a:pt x="3409" y="3242"/>
                    <a:pt x="3433" y="3231"/>
                    <a:pt x="3447" y="3204"/>
                  </a:cubicBezTo>
                  <a:cubicBezTo>
                    <a:pt x="3659" y="2829"/>
                    <a:pt x="4250" y="1774"/>
                    <a:pt x="3753" y="1424"/>
                  </a:cubicBezTo>
                  <a:cubicBezTo>
                    <a:pt x="3670" y="1366"/>
                    <a:pt x="3576" y="1342"/>
                    <a:pt x="3479" y="1342"/>
                  </a:cubicBezTo>
                  <a:cubicBezTo>
                    <a:pt x="3195" y="1342"/>
                    <a:pt x="2877" y="1547"/>
                    <a:pt x="2676" y="1684"/>
                  </a:cubicBezTo>
                  <a:cubicBezTo>
                    <a:pt x="2535" y="1781"/>
                    <a:pt x="2402" y="1889"/>
                    <a:pt x="2272" y="2001"/>
                  </a:cubicBezTo>
                  <a:cubicBezTo>
                    <a:pt x="2488" y="1586"/>
                    <a:pt x="2658" y="1060"/>
                    <a:pt x="2240" y="916"/>
                  </a:cubicBezTo>
                  <a:cubicBezTo>
                    <a:pt x="2190" y="898"/>
                    <a:pt x="2138" y="891"/>
                    <a:pt x="2086" y="891"/>
                  </a:cubicBezTo>
                  <a:cubicBezTo>
                    <a:pt x="1794" y="891"/>
                    <a:pt x="1476" y="1132"/>
                    <a:pt x="1274" y="1288"/>
                  </a:cubicBezTo>
                  <a:cubicBezTo>
                    <a:pt x="1188" y="1353"/>
                    <a:pt x="1108" y="1421"/>
                    <a:pt x="1030" y="1489"/>
                  </a:cubicBezTo>
                  <a:cubicBezTo>
                    <a:pt x="1076" y="1410"/>
                    <a:pt x="1123" y="1331"/>
                    <a:pt x="1170" y="1248"/>
                  </a:cubicBezTo>
                  <a:cubicBezTo>
                    <a:pt x="1317" y="981"/>
                    <a:pt x="1602" y="549"/>
                    <a:pt x="1530" y="224"/>
                  </a:cubicBezTo>
                  <a:cubicBezTo>
                    <a:pt x="1494" y="63"/>
                    <a:pt x="1402" y="0"/>
                    <a:pt x="12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33"/>
          <p:cNvGrpSpPr/>
          <p:nvPr/>
        </p:nvGrpSpPr>
        <p:grpSpPr>
          <a:xfrm>
            <a:off x="200010" y="45637"/>
            <a:ext cx="8758323" cy="4913216"/>
            <a:chOff x="200010" y="45637"/>
            <a:chExt cx="8758323" cy="4913216"/>
          </a:xfrm>
        </p:grpSpPr>
        <p:grpSp>
          <p:nvGrpSpPr>
            <p:cNvPr id="582" name="Google Shape;582;p33"/>
            <p:cNvGrpSpPr/>
            <p:nvPr/>
          </p:nvGrpSpPr>
          <p:grpSpPr>
            <a:xfrm>
              <a:off x="200010" y="469249"/>
              <a:ext cx="8758323" cy="4489604"/>
              <a:chOff x="200010" y="469249"/>
              <a:chExt cx="8758323" cy="4489604"/>
            </a:xfrm>
          </p:grpSpPr>
          <p:grpSp>
            <p:nvGrpSpPr>
              <p:cNvPr id="583" name="Google Shape;583;p33"/>
              <p:cNvGrpSpPr/>
              <p:nvPr/>
            </p:nvGrpSpPr>
            <p:grpSpPr>
              <a:xfrm>
                <a:off x="200010" y="1773510"/>
                <a:ext cx="393185" cy="366926"/>
                <a:chOff x="3858103" y="585645"/>
                <a:chExt cx="295495" cy="275781"/>
              </a:xfrm>
            </p:grpSpPr>
            <p:sp>
              <p:nvSpPr>
                <p:cNvPr id="584" name="Google Shape;584;p33"/>
                <p:cNvSpPr/>
                <p:nvPr/>
              </p:nvSpPr>
              <p:spPr>
                <a:xfrm rot="1226508">
                  <a:off x="3952303" y="610851"/>
                  <a:ext cx="176089" cy="176089"/>
                </a:xfrm>
                <a:prstGeom prst="roundRect">
                  <a:avLst>
                    <a:gd name="adj" fmla="val 8663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33"/>
                <p:cNvSpPr/>
                <p:nvPr/>
              </p:nvSpPr>
              <p:spPr>
                <a:xfrm>
                  <a:off x="3858103" y="645763"/>
                  <a:ext cx="218949" cy="215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2" h="7153" extrusionOk="0">
                      <a:moveTo>
                        <a:pt x="2404" y="973"/>
                      </a:moveTo>
                      <a:lnTo>
                        <a:pt x="6233" y="2353"/>
                      </a:lnTo>
                      <a:lnTo>
                        <a:pt x="4855" y="6183"/>
                      </a:lnTo>
                      <a:lnTo>
                        <a:pt x="1025" y="4803"/>
                      </a:lnTo>
                      <a:lnTo>
                        <a:pt x="2404" y="973"/>
                      </a:lnTo>
                      <a:close/>
                      <a:moveTo>
                        <a:pt x="2150" y="1"/>
                      </a:moveTo>
                      <a:cubicBezTo>
                        <a:pt x="1975" y="1"/>
                        <a:pt x="1811" y="110"/>
                        <a:pt x="1748" y="284"/>
                      </a:cubicBezTo>
                      <a:lnTo>
                        <a:pt x="81" y="4914"/>
                      </a:lnTo>
                      <a:cubicBezTo>
                        <a:pt x="1" y="5135"/>
                        <a:pt x="115" y="5379"/>
                        <a:pt x="336" y="5459"/>
                      </a:cubicBezTo>
                      <a:lnTo>
                        <a:pt x="4968" y="7126"/>
                      </a:lnTo>
                      <a:cubicBezTo>
                        <a:pt x="5016" y="7144"/>
                        <a:pt x="5065" y="7152"/>
                        <a:pt x="5113" y="7152"/>
                      </a:cubicBezTo>
                      <a:cubicBezTo>
                        <a:pt x="5286" y="7152"/>
                        <a:pt x="5447" y="7045"/>
                        <a:pt x="5510" y="6872"/>
                      </a:cubicBezTo>
                      <a:lnTo>
                        <a:pt x="7181" y="2239"/>
                      </a:lnTo>
                      <a:cubicBezTo>
                        <a:pt x="7262" y="2018"/>
                        <a:pt x="7144" y="1774"/>
                        <a:pt x="6923" y="1696"/>
                      </a:cubicBezTo>
                      <a:lnTo>
                        <a:pt x="2293" y="26"/>
                      </a:lnTo>
                      <a:cubicBezTo>
                        <a:pt x="2246" y="9"/>
                        <a:pt x="2198" y="1"/>
                        <a:pt x="21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86" name="Google Shape;586;p33"/>
              <p:cNvGrpSpPr/>
              <p:nvPr/>
            </p:nvGrpSpPr>
            <p:grpSpPr>
              <a:xfrm>
                <a:off x="8674056" y="469249"/>
                <a:ext cx="284277" cy="284348"/>
                <a:chOff x="6521720" y="2738214"/>
                <a:chExt cx="233014" cy="233072"/>
              </a:xfrm>
            </p:grpSpPr>
            <p:sp>
              <p:nvSpPr>
                <p:cNvPr id="587" name="Google Shape;587;p33"/>
                <p:cNvSpPr/>
                <p:nvPr/>
              </p:nvSpPr>
              <p:spPr>
                <a:xfrm>
                  <a:off x="6580734" y="2797286"/>
                  <a:ext cx="174000" cy="174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33"/>
                <p:cNvSpPr/>
                <p:nvPr/>
              </p:nvSpPr>
              <p:spPr>
                <a:xfrm>
                  <a:off x="6521720" y="2738214"/>
                  <a:ext cx="174056" cy="174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3" h="5776" extrusionOk="0">
                      <a:moveTo>
                        <a:pt x="2887" y="851"/>
                      </a:moveTo>
                      <a:cubicBezTo>
                        <a:pt x="4008" y="851"/>
                        <a:pt x="4922" y="1765"/>
                        <a:pt x="4922" y="2890"/>
                      </a:cubicBezTo>
                      <a:cubicBezTo>
                        <a:pt x="4922" y="4011"/>
                        <a:pt x="4008" y="4925"/>
                        <a:pt x="2887" y="4925"/>
                      </a:cubicBezTo>
                      <a:cubicBezTo>
                        <a:pt x="1765" y="4925"/>
                        <a:pt x="852" y="4011"/>
                        <a:pt x="852" y="2890"/>
                      </a:cubicBezTo>
                      <a:cubicBezTo>
                        <a:pt x="852" y="1765"/>
                        <a:pt x="1765" y="851"/>
                        <a:pt x="2887" y="851"/>
                      </a:cubicBezTo>
                      <a:close/>
                      <a:moveTo>
                        <a:pt x="2887" y="1"/>
                      </a:moveTo>
                      <a:cubicBezTo>
                        <a:pt x="1294" y="1"/>
                        <a:pt x="1" y="1296"/>
                        <a:pt x="1" y="2890"/>
                      </a:cubicBezTo>
                      <a:cubicBezTo>
                        <a:pt x="1" y="4479"/>
                        <a:pt x="1294" y="5775"/>
                        <a:pt x="2887" y="5775"/>
                      </a:cubicBezTo>
                      <a:cubicBezTo>
                        <a:pt x="4477" y="5775"/>
                        <a:pt x="5772" y="4479"/>
                        <a:pt x="5772" y="2890"/>
                      </a:cubicBezTo>
                      <a:cubicBezTo>
                        <a:pt x="5772" y="1296"/>
                        <a:pt x="4477" y="1"/>
                        <a:pt x="28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89" name="Google Shape;589;p33"/>
              <p:cNvGrpSpPr/>
              <p:nvPr/>
            </p:nvGrpSpPr>
            <p:grpSpPr>
              <a:xfrm>
                <a:off x="8228452" y="4599305"/>
                <a:ext cx="445591" cy="359548"/>
                <a:chOff x="2545677" y="4442880"/>
                <a:chExt cx="445591" cy="359548"/>
              </a:xfrm>
            </p:grpSpPr>
            <p:sp>
              <p:nvSpPr>
                <p:cNvPr id="590" name="Google Shape;590;p33"/>
                <p:cNvSpPr/>
                <p:nvPr/>
              </p:nvSpPr>
              <p:spPr>
                <a:xfrm>
                  <a:off x="2669225" y="4442880"/>
                  <a:ext cx="322043" cy="31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8" h="65638" extrusionOk="0">
                      <a:moveTo>
                        <a:pt x="59212" y="0"/>
                      </a:moveTo>
                      <a:cubicBezTo>
                        <a:pt x="58437" y="0"/>
                        <a:pt x="57532" y="449"/>
                        <a:pt x="56598" y="1383"/>
                      </a:cubicBezTo>
                      <a:lnTo>
                        <a:pt x="2390" y="55588"/>
                      </a:lnTo>
                      <a:cubicBezTo>
                        <a:pt x="0" y="57980"/>
                        <a:pt x="797" y="60187"/>
                        <a:pt x="4173" y="60488"/>
                      </a:cubicBezTo>
                      <a:lnTo>
                        <a:pt x="61050" y="65613"/>
                      </a:lnTo>
                      <a:cubicBezTo>
                        <a:pt x="61235" y="65629"/>
                        <a:pt x="61416" y="65637"/>
                        <a:pt x="61595" y="65637"/>
                      </a:cubicBezTo>
                      <a:cubicBezTo>
                        <a:pt x="64690" y="65637"/>
                        <a:pt x="66917" y="63223"/>
                        <a:pt x="66630" y="60034"/>
                      </a:cubicBezTo>
                      <a:lnTo>
                        <a:pt x="61504" y="3160"/>
                      </a:lnTo>
                      <a:cubicBezTo>
                        <a:pt x="61318" y="1100"/>
                        <a:pt x="60424" y="0"/>
                        <a:pt x="592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33"/>
                <p:cNvSpPr/>
                <p:nvPr/>
              </p:nvSpPr>
              <p:spPr>
                <a:xfrm>
                  <a:off x="2545677" y="4486545"/>
                  <a:ext cx="322043" cy="31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8" h="65638" extrusionOk="0">
                      <a:moveTo>
                        <a:pt x="59212" y="0"/>
                      </a:moveTo>
                      <a:cubicBezTo>
                        <a:pt x="58437" y="0"/>
                        <a:pt x="57532" y="449"/>
                        <a:pt x="56598" y="1383"/>
                      </a:cubicBezTo>
                      <a:lnTo>
                        <a:pt x="2390" y="55588"/>
                      </a:lnTo>
                      <a:cubicBezTo>
                        <a:pt x="0" y="57980"/>
                        <a:pt x="797" y="60187"/>
                        <a:pt x="4173" y="60488"/>
                      </a:cubicBezTo>
                      <a:lnTo>
                        <a:pt x="61050" y="65613"/>
                      </a:lnTo>
                      <a:cubicBezTo>
                        <a:pt x="61235" y="65629"/>
                        <a:pt x="61416" y="65637"/>
                        <a:pt x="61595" y="65637"/>
                      </a:cubicBezTo>
                      <a:cubicBezTo>
                        <a:pt x="64690" y="65637"/>
                        <a:pt x="66917" y="63223"/>
                        <a:pt x="66630" y="60034"/>
                      </a:cubicBezTo>
                      <a:lnTo>
                        <a:pt x="61504" y="3160"/>
                      </a:lnTo>
                      <a:cubicBezTo>
                        <a:pt x="61318" y="1100"/>
                        <a:pt x="60424" y="0"/>
                        <a:pt x="59212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92" name="Google Shape;592;p33"/>
              <p:cNvSpPr/>
              <p:nvPr/>
            </p:nvSpPr>
            <p:spPr>
              <a:xfrm rot="3822370">
                <a:off x="8624423" y="3118073"/>
                <a:ext cx="245895" cy="140966"/>
              </a:xfrm>
              <a:custGeom>
                <a:avLst/>
                <a:gdLst/>
                <a:ahLst/>
                <a:cxnLst/>
                <a:rect l="l" t="t" r="r" b="b"/>
                <a:pathLst>
                  <a:path w="52055" h="29842" extrusionOk="0">
                    <a:moveTo>
                      <a:pt x="26031" y="1"/>
                    </a:moveTo>
                    <a:cubicBezTo>
                      <a:pt x="11678" y="1"/>
                      <a:pt x="1" y="11678"/>
                      <a:pt x="1" y="26028"/>
                    </a:cubicBezTo>
                    <a:cubicBezTo>
                      <a:pt x="1" y="27081"/>
                      <a:pt x="426" y="28034"/>
                      <a:pt x="1119" y="28726"/>
                    </a:cubicBezTo>
                    <a:cubicBezTo>
                      <a:pt x="1808" y="29415"/>
                      <a:pt x="2761" y="29841"/>
                      <a:pt x="3813" y="29841"/>
                    </a:cubicBezTo>
                    <a:cubicBezTo>
                      <a:pt x="5922" y="29841"/>
                      <a:pt x="7629" y="28133"/>
                      <a:pt x="7629" y="26028"/>
                    </a:cubicBezTo>
                    <a:cubicBezTo>
                      <a:pt x="7629" y="15882"/>
                      <a:pt x="15884" y="7630"/>
                      <a:pt x="26031" y="7630"/>
                    </a:cubicBezTo>
                    <a:cubicBezTo>
                      <a:pt x="36174" y="7630"/>
                      <a:pt x="44426" y="15882"/>
                      <a:pt x="44426" y="26028"/>
                    </a:cubicBezTo>
                    <a:cubicBezTo>
                      <a:pt x="44426" y="28131"/>
                      <a:pt x="46129" y="29841"/>
                      <a:pt x="48236" y="29841"/>
                    </a:cubicBezTo>
                    <a:cubicBezTo>
                      <a:pt x="48238" y="29841"/>
                      <a:pt x="48240" y="29841"/>
                      <a:pt x="48242" y="29841"/>
                    </a:cubicBezTo>
                    <a:cubicBezTo>
                      <a:pt x="50347" y="29841"/>
                      <a:pt x="52054" y="28133"/>
                      <a:pt x="52054" y="26028"/>
                    </a:cubicBezTo>
                    <a:cubicBezTo>
                      <a:pt x="52054" y="11678"/>
                      <a:pt x="40381" y="1"/>
                      <a:pt x="260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995375" y="4698209"/>
                <a:ext cx="162027" cy="161724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174" extrusionOk="0">
                    <a:moveTo>
                      <a:pt x="1074" y="0"/>
                    </a:moveTo>
                    <a:cubicBezTo>
                      <a:pt x="1001" y="0"/>
                      <a:pt x="981" y="57"/>
                      <a:pt x="967" y="104"/>
                    </a:cubicBezTo>
                    <a:cubicBezTo>
                      <a:pt x="924" y="252"/>
                      <a:pt x="877" y="402"/>
                      <a:pt x="854" y="553"/>
                    </a:cubicBezTo>
                    <a:cubicBezTo>
                      <a:pt x="837" y="651"/>
                      <a:pt x="793" y="686"/>
                      <a:pt x="715" y="686"/>
                    </a:cubicBezTo>
                    <a:cubicBezTo>
                      <a:pt x="701" y="686"/>
                      <a:pt x="686" y="685"/>
                      <a:pt x="669" y="683"/>
                    </a:cubicBezTo>
                    <a:cubicBezTo>
                      <a:pt x="509" y="659"/>
                      <a:pt x="345" y="642"/>
                      <a:pt x="178" y="626"/>
                    </a:cubicBezTo>
                    <a:cubicBezTo>
                      <a:pt x="170" y="628"/>
                      <a:pt x="161" y="629"/>
                      <a:pt x="151" y="629"/>
                    </a:cubicBezTo>
                    <a:cubicBezTo>
                      <a:pt x="138" y="629"/>
                      <a:pt x="125" y="627"/>
                      <a:pt x="112" y="627"/>
                    </a:cubicBezTo>
                    <a:cubicBezTo>
                      <a:pt x="81" y="627"/>
                      <a:pt x="51" y="635"/>
                      <a:pt x="34" y="683"/>
                    </a:cubicBezTo>
                    <a:cubicBezTo>
                      <a:pt x="1" y="763"/>
                      <a:pt x="44" y="809"/>
                      <a:pt x="98" y="857"/>
                    </a:cubicBezTo>
                    <a:cubicBezTo>
                      <a:pt x="261" y="997"/>
                      <a:pt x="425" y="1141"/>
                      <a:pt x="593" y="1281"/>
                    </a:cubicBezTo>
                    <a:cubicBezTo>
                      <a:pt x="649" y="1325"/>
                      <a:pt x="666" y="1368"/>
                      <a:pt x="646" y="1445"/>
                    </a:cubicBezTo>
                    <a:cubicBezTo>
                      <a:pt x="603" y="1629"/>
                      <a:pt x="573" y="1817"/>
                      <a:pt x="536" y="2004"/>
                    </a:cubicBezTo>
                    <a:cubicBezTo>
                      <a:pt x="522" y="2061"/>
                      <a:pt x="505" y="2121"/>
                      <a:pt x="573" y="2158"/>
                    </a:cubicBezTo>
                    <a:cubicBezTo>
                      <a:pt x="592" y="2169"/>
                      <a:pt x="609" y="2174"/>
                      <a:pt x="625" y="2174"/>
                    </a:cubicBezTo>
                    <a:cubicBezTo>
                      <a:pt x="665" y="2174"/>
                      <a:pt x="698" y="2143"/>
                      <a:pt x="729" y="2117"/>
                    </a:cubicBezTo>
                    <a:cubicBezTo>
                      <a:pt x="843" y="2027"/>
                      <a:pt x="957" y="1937"/>
                      <a:pt x="1067" y="1840"/>
                    </a:cubicBezTo>
                    <a:cubicBezTo>
                      <a:pt x="1101" y="1809"/>
                      <a:pt x="1129" y="1791"/>
                      <a:pt x="1159" y="1791"/>
                    </a:cubicBezTo>
                    <a:cubicBezTo>
                      <a:pt x="1185" y="1791"/>
                      <a:pt x="1212" y="1805"/>
                      <a:pt x="1245" y="1837"/>
                    </a:cubicBezTo>
                    <a:cubicBezTo>
                      <a:pt x="1345" y="1937"/>
                      <a:pt x="1456" y="2020"/>
                      <a:pt x="1562" y="2113"/>
                    </a:cubicBezTo>
                    <a:cubicBezTo>
                      <a:pt x="1595" y="2141"/>
                      <a:pt x="1629" y="2166"/>
                      <a:pt x="1667" y="2166"/>
                    </a:cubicBezTo>
                    <a:cubicBezTo>
                      <a:pt x="1684" y="2166"/>
                      <a:pt x="1701" y="2162"/>
                      <a:pt x="1720" y="2150"/>
                    </a:cubicBezTo>
                    <a:cubicBezTo>
                      <a:pt x="1786" y="2113"/>
                      <a:pt x="1773" y="2057"/>
                      <a:pt x="1753" y="1997"/>
                    </a:cubicBezTo>
                    <a:cubicBezTo>
                      <a:pt x="1703" y="1837"/>
                      <a:pt x="1663" y="1676"/>
                      <a:pt x="1609" y="1519"/>
                    </a:cubicBezTo>
                    <a:cubicBezTo>
                      <a:pt x="1586" y="1451"/>
                      <a:pt x="1596" y="1415"/>
                      <a:pt x="1652" y="1371"/>
                    </a:cubicBezTo>
                    <a:cubicBezTo>
                      <a:pt x="1803" y="1261"/>
                      <a:pt x="1947" y="1144"/>
                      <a:pt x="2094" y="1034"/>
                    </a:cubicBezTo>
                    <a:cubicBezTo>
                      <a:pt x="2141" y="997"/>
                      <a:pt x="2178" y="957"/>
                      <a:pt x="2158" y="894"/>
                    </a:cubicBezTo>
                    <a:cubicBezTo>
                      <a:pt x="2138" y="840"/>
                      <a:pt x="2087" y="826"/>
                      <a:pt x="2037" y="820"/>
                    </a:cubicBezTo>
                    <a:cubicBezTo>
                      <a:pt x="1853" y="800"/>
                      <a:pt x="1669" y="780"/>
                      <a:pt x="1482" y="763"/>
                    </a:cubicBezTo>
                    <a:cubicBezTo>
                      <a:pt x="1411" y="756"/>
                      <a:pt x="1371" y="733"/>
                      <a:pt x="1351" y="659"/>
                    </a:cubicBezTo>
                    <a:cubicBezTo>
                      <a:pt x="1305" y="476"/>
                      <a:pt x="1248" y="292"/>
                      <a:pt x="1195" y="111"/>
                    </a:cubicBezTo>
                    <a:cubicBezTo>
                      <a:pt x="1178" y="51"/>
                      <a:pt x="1151" y="4"/>
                      <a:pt x="1074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4" name="Google Shape;594;p33"/>
            <p:cNvSpPr/>
            <p:nvPr/>
          </p:nvSpPr>
          <p:spPr>
            <a:xfrm rot="6625166">
              <a:off x="280752" y="151562"/>
              <a:ext cx="480978" cy="366920"/>
            </a:xfrm>
            <a:custGeom>
              <a:avLst/>
              <a:gdLst/>
              <a:ahLst/>
              <a:cxnLst/>
              <a:rect l="l" t="t" r="r" b="b"/>
              <a:pathLst>
                <a:path w="4251" h="3243" extrusionOk="0">
                  <a:moveTo>
                    <a:pt x="1281" y="0"/>
                  </a:moveTo>
                  <a:cubicBezTo>
                    <a:pt x="891" y="0"/>
                    <a:pt x="196" y="657"/>
                    <a:pt x="53" y="808"/>
                  </a:cubicBezTo>
                  <a:cubicBezTo>
                    <a:pt x="1" y="860"/>
                    <a:pt x="51" y="929"/>
                    <a:pt x="106" y="929"/>
                  </a:cubicBezTo>
                  <a:cubicBezTo>
                    <a:pt x="123" y="929"/>
                    <a:pt x="142" y="922"/>
                    <a:pt x="157" y="906"/>
                  </a:cubicBezTo>
                  <a:cubicBezTo>
                    <a:pt x="334" y="726"/>
                    <a:pt x="525" y="553"/>
                    <a:pt x="727" y="405"/>
                  </a:cubicBezTo>
                  <a:cubicBezTo>
                    <a:pt x="851" y="317"/>
                    <a:pt x="1089" y="177"/>
                    <a:pt x="1241" y="177"/>
                  </a:cubicBezTo>
                  <a:cubicBezTo>
                    <a:pt x="1349" y="177"/>
                    <a:pt x="1414" y="247"/>
                    <a:pt x="1364" y="455"/>
                  </a:cubicBezTo>
                  <a:cubicBezTo>
                    <a:pt x="1242" y="974"/>
                    <a:pt x="882" y="1482"/>
                    <a:pt x="579" y="1915"/>
                  </a:cubicBezTo>
                  <a:cubicBezTo>
                    <a:pt x="541" y="1969"/>
                    <a:pt x="583" y="2037"/>
                    <a:pt x="635" y="2037"/>
                  </a:cubicBezTo>
                  <a:cubicBezTo>
                    <a:pt x="652" y="2037"/>
                    <a:pt x="670" y="2029"/>
                    <a:pt x="687" y="2012"/>
                  </a:cubicBezTo>
                  <a:cubicBezTo>
                    <a:pt x="827" y="1860"/>
                    <a:pt x="983" y="1720"/>
                    <a:pt x="1138" y="1586"/>
                  </a:cubicBezTo>
                  <a:cubicBezTo>
                    <a:pt x="1379" y="1378"/>
                    <a:pt x="1735" y="1054"/>
                    <a:pt x="2074" y="1042"/>
                  </a:cubicBezTo>
                  <a:cubicBezTo>
                    <a:pt x="2079" y="1042"/>
                    <a:pt x="2084" y="1042"/>
                    <a:pt x="2089" y="1042"/>
                  </a:cubicBezTo>
                  <a:cubicBezTo>
                    <a:pt x="2694" y="1042"/>
                    <a:pt x="2019" y="2168"/>
                    <a:pt x="1861" y="2397"/>
                  </a:cubicBezTo>
                  <a:cubicBezTo>
                    <a:pt x="1827" y="2448"/>
                    <a:pt x="1880" y="2501"/>
                    <a:pt x="1931" y="2501"/>
                  </a:cubicBezTo>
                  <a:cubicBezTo>
                    <a:pt x="1949" y="2501"/>
                    <a:pt x="1967" y="2495"/>
                    <a:pt x="1981" y="2480"/>
                  </a:cubicBezTo>
                  <a:cubicBezTo>
                    <a:pt x="2157" y="2289"/>
                    <a:pt x="2355" y="2116"/>
                    <a:pt x="2556" y="1954"/>
                  </a:cubicBezTo>
                  <a:cubicBezTo>
                    <a:pt x="2749" y="1806"/>
                    <a:pt x="3150" y="1481"/>
                    <a:pt x="3464" y="1481"/>
                  </a:cubicBezTo>
                  <a:cubicBezTo>
                    <a:pt x="3539" y="1481"/>
                    <a:pt x="3609" y="1499"/>
                    <a:pt x="3670" y="1543"/>
                  </a:cubicBezTo>
                  <a:cubicBezTo>
                    <a:pt x="3936" y="1737"/>
                    <a:pt x="3695" y="2304"/>
                    <a:pt x="3605" y="2534"/>
                  </a:cubicBezTo>
                  <a:cubicBezTo>
                    <a:pt x="3522" y="2740"/>
                    <a:pt x="3429" y="2944"/>
                    <a:pt x="3317" y="3139"/>
                  </a:cubicBezTo>
                  <a:cubicBezTo>
                    <a:pt x="3288" y="3195"/>
                    <a:pt x="3337" y="3242"/>
                    <a:pt x="3386" y="3242"/>
                  </a:cubicBezTo>
                  <a:cubicBezTo>
                    <a:pt x="3409" y="3242"/>
                    <a:pt x="3433" y="3231"/>
                    <a:pt x="3447" y="3204"/>
                  </a:cubicBezTo>
                  <a:cubicBezTo>
                    <a:pt x="3659" y="2829"/>
                    <a:pt x="4250" y="1774"/>
                    <a:pt x="3753" y="1424"/>
                  </a:cubicBezTo>
                  <a:cubicBezTo>
                    <a:pt x="3670" y="1366"/>
                    <a:pt x="3576" y="1342"/>
                    <a:pt x="3479" y="1342"/>
                  </a:cubicBezTo>
                  <a:cubicBezTo>
                    <a:pt x="3195" y="1342"/>
                    <a:pt x="2877" y="1547"/>
                    <a:pt x="2676" y="1684"/>
                  </a:cubicBezTo>
                  <a:cubicBezTo>
                    <a:pt x="2535" y="1781"/>
                    <a:pt x="2402" y="1889"/>
                    <a:pt x="2272" y="2001"/>
                  </a:cubicBezTo>
                  <a:cubicBezTo>
                    <a:pt x="2488" y="1586"/>
                    <a:pt x="2658" y="1060"/>
                    <a:pt x="2240" y="916"/>
                  </a:cubicBezTo>
                  <a:cubicBezTo>
                    <a:pt x="2190" y="898"/>
                    <a:pt x="2138" y="891"/>
                    <a:pt x="2086" y="891"/>
                  </a:cubicBezTo>
                  <a:cubicBezTo>
                    <a:pt x="1794" y="891"/>
                    <a:pt x="1476" y="1132"/>
                    <a:pt x="1274" y="1288"/>
                  </a:cubicBezTo>
                  <a:cubicBezTo>
                    <a:pt x="1188" y="1353"/>
                    <a:pt x="1108" y="1421"/>
                    <a:pt x="1030" y="1489"/>
                  </a:cubicBezTo>
                  <a:cubicBezTo>
                    <a:pt x="1076" y="1410"/>
                    <a:pt x="1123" y="1331"/>
                    <a:pt x="1170" y="1248"/>
                  </a:cubicBezTo>
                  <a:cubicBezTo>
                    <a:pt x="1317" y="981"/>
                    <a:pt x="1602" y="549"/>
                    <a:pt x="1530" y="224"/>
                  </a:cubicBezTo>
                  <a:cubicBezTo>
                    <a:pt x="1494" y="63"/>
                    <a:pt x="1402" y="0"/>
                    <a:pt x="12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615900" y="3561607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5069300" y="3561607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1615900" y="3217957"/>
            <a:ext cx="215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5069300" y="3217957"/>
            <a:ext cx="215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ctrTitle"/>
          </p:nvPr>
        </p:nvSpPr>
        <p:spPr>
          <a:xfrm>
            <a:off x="939299" y="407371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8" name="Google Shape;48;p5"/>
          <p:cNvGrpSpPr/>
          <p:nvPr/>
        </p:nvGrpSpPr>
        <p:grpSpPr>
          <a:xfrm>
            <a:off x="200010" y="1773510"/>
            <a:ext cx="393185" cy="366926"/>
            <a:chOff x="3858103" y="585645"/>
            <a:chExt cx="295495" cy="275781"/>
          </a:xfrm>
        </p:grpSpPr>
        <p:sp>
          <p:nvSpPr>
            <p:cNvPr id="49" name="Google Shape;49;p5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5"/>
          <p:cNvGrpSpPr/>
          <p:nvPr/>
        </p:nvGrpSpPr>
        <p:grpSpPr>
          <a:xfrm>
            <a:off x="8674056" y="469249"/>
            <a:ext cx="284277" cy="284348"/>
            <a:chOff x="6521720" y="2738214"/>
            <a:chExt cx="233014" cy="233072"/>
          </a:xfrm>
        </p:grpSpPr>
        <p:sp>
          <p:nvSpPr>
            <p:cNvPr id="52" name="Google Shape;52;p5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5"/>
          <p:cNvGrpSpPr/>
          <p:nvPr/>
        </p:nvGrpSpPr>
        <p:grpSpPr>
          <a:xfrm>
            <a:off x="8228452" y="4599305"/>
            <a:ext cx="445591" cy="359548"/>
            <a:chOff x="2545677" y="4442880"/>
            <a:chExt cx="445591" cy="359548"/>
          </a:xfrm>
        </p:grpSpPr>
        <p:sp>
          <p:nvSpPr>
            <p:cNvPr id="55" name="Google Shape;55;p5"/>
            <p:cNvSpPr/>
            <p:nvPr/>
          </p:nvSpPr>
          <p:spPr>
            <a:xfrm>
              <a:off x="2669225" y="4442880"/>
              <a:ext cx="322043" cy="315883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2545677" y="4486545"/>
              <a:ext cx="322043" cy="315883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5"/>
          <p:cNvSpPr/>
          <p:nvPr/>
        </p:nvSpPr>
        <p:spPr>
          <a:xfrm rot="3822370">
            <a:off x="8624423" y="3118073"/>
            <a:ext cx="245895" cy="140966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995375" y="4698209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 rot="6625166">
            <a:off x="280752" y="1515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29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 flipH="1">
            <a:off x="8039125" y="205825"/>
            <a:ext cx="919200" cy="919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 flipH="1">
            <a:off x="-63340" y="61569"/>
            <a:ext cx="807900" cy="807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6"/>
          <p:cNvGrpSpPr/>
          <p:nvPr/>
        </p:nvGrpSpPr>
        <p:grpSpPr>
          <a:xfrm flipH="1">
            <a:off x="8527173" y="2388280"/>
            <a:ext cx="393185" cy="366926"/>
            <a:chOff x="3858103" y="585645"/>
            <a:chExt cx="295495" cy="275781"/>
          </a:xfrm>
        </p:grpSpPr>
        <p:sp>
          <p:nvSpPr>
            <p:cNvPr id="64" name="Google Shape;64;p6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6"/>
          <p:cNvGrpSpPr/>
          <p:nvPr/>
        </p:nvGrpSpPr>
        <p:grpSpPr>
          <a:xfrm flipH="1">
            <a:off x="200010" y="421518"/>
            <a:ext cx="284277" cy="284348"/>
            <a:chOff x="6521720" y="2738214"/>
            <a:chExt cx="233014" cy="233072"/>
          </a:xfrm>
        </p:grpSpPr>
        <p:sp>
          <p:nvSpPr>
            <p:cNvPr id="67" name="Google Shape;67;p6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69;p6"/>
          <p:cNvGrpSpPr/>
          <p:nvPr/>
        </p:nvGrpSpPr>
        <p:grpSpPr>
          <a:xfrm flipH="1">
            <a:off x="484300" y="4551574"/>
            <a:ext cx="445591" cy="359548"/>
            <a:chOff x="2545677" y="4442880"/>
            <a:chExt cx="445591" cy="359548"/>
          </a:xfrm>
        </p:grpSpPr>
        <p:sp>
          <p:nvSpPr>
            <p:cNvPr id="70" name="Google Shape;70;p6"/>
            <p:cNvSpPr/>
            <p:nvPr/>
          </p:nvSpPr>
          <p:spPr>
            <a:xfrm>
              <a:off x="2669225" y="4442880"/>
              <a:ext cx="322043" cy="315883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2545677" y="4486545"/>
              <a:ext cx="322043" cy="315883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6"/>
          <p:cNvSpPr/>
          <p:nvPr/>
        </p:nvSpPr>
        <p:spPr>
          <a:xfrm rot="-3822370" flipH="1">
            <a:off x="288025" y="3070343"/>
            <a:ext cx="245895" cy="140966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 flipH="1">
            <a:off x="8527166" y="4650491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6"/>
          <p:cNvSpPr txBox="1">
            <a:spLocks noGrp="1"/>
          </p:cNvSpPr>
          <p:nvPr>
            <p:ph type="subTitle" idx="1"/>
          </p:nvPr>
        </p:nvSpPr>
        <p:spPr>
          <a:xfrm flipH="1">
            <a:off x="1528675" y="1681207"/>
            <a:ext cx="29103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subTitle" idx="2"/>
          </p:nvPr>
        </p:nvSpPr>
        <p:spPr>
          <a:xfrm flipH="1">
            <a:off x="1528675" y="2852511"/>
            <a:ext cx="29103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subTitle" idx="3"/>
          </p:nvPr>
        </p:nvSpPr>
        <p:spPr>
          <a:xfrm flipH="1">
            <a:off x="4476425" y="2852511"/>
            <a:ext cx="29103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subTitle" idx="4"/>
          </p:nvPr>
        </p:nvSpPr>
        <p:spPr>
          <a:xfrm flipH="1">
            <a:off x="1528675" y="1390984"/>
            <a:ext cx="29103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1800"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ubTitle" idx="5"/>
          </p:nvPr>
        </p:nvSpPr>
        <p:spPr>
          <a:xfrm flipH="1">
            <a:off x="1528675" y="2562288"/>
            <a:ext cx="29103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ansita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subTitle" idx="6"/>
          </p:nvPr>
        </p:nvSpPr>
        <p:spPr>
          <a:xfrm flipH="1">
            <a:off x="4476424" y="2562288"/>
            <a:ext cx="29103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180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subTitle" idx="7"/>
          </p:nvPr>
        </p:nvSpPr>
        <p:spPr>
          <a:xfrm flipH="1">
            <a:off x="4476425" y="1680808"/>
            <a:ext cx="29103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ubTitle" idx="8"/>
          </p:nvPr>
        </p:nvSpPr>
        <p:spPr>
          <a:xfrm flipH="1">
            <a:off x="4476424" y="1426603"/>
            <a:ext cx="29103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nsita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nsita"/>
              <a:buNone/>
              <a:defRPr sz="2400">
                <a:solidFill>
                  <a:schemeClr val="accent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nsita"/>
              <a:buNone/>
              <a:defRPr sz="2400">
                <a:solidFill>
                  <a:schemeClr val="accent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nsita"/>
              <a:buNone/>
              <a:defRPr sz="2400">
                <a:solidFill>
                  <a:schemeClr val="accent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nsita"/>
              <a:buNone/>
              <a:defRPr sz="2400">
                <a:solidFill>
                  <a:schemeClr val="accent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nsita"/>
              <a:buNone/>
              <a:defRPr sz="2400">
                <a:solidFill>
                  <a:schemeClr val="accent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nsita"/>
              <a:buNone/>
              <a:defRPr sz="2400">
                <a:solidFill>
                  <a:schemeClr val="accent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nsita"/>
              <a:buNone/>
              <a:defRPr sz="2400">
                <a:solidFill>
                  <a:schemeClr val="accent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nsita"/>
              <a:buNone/>
              <a:defRPr sz="2400">
                <a:solidFill>
                  <a:schemeClr val="accent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subTitle" idx="9"/>
          </p:nvPr>
        </p:nvSpPr>
        <p:spPr>
          <a:xfrm flipH="1">
            <a:off x="1528675" y="4002011"/>
            <a:ext cx="29103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subTitle" idx="13"/>
          </p:nvPr>
        </p:nvSpPr>
        <p:spPr>
          <a:xfrm flipH="1">
            <a:off x="4476425" y="4002011"/>
            <a:ext cx="29103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subTitle" idx="14"/>
          </p:nvPr>
        </p:nvSpPr>
        <p:spPr>
          <a:xfrm flipH="1">
            <a:off x="1528675" y="3711788"/>
            <a:ext cx="29103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ansita"/>
              <a:buNone/>
              <a:defRPr sz="180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ansita"/>
              <a:buNone/>
              <a:defRPr sz="2400">
                <a:solidFill>
                  <a:schemeClr val="lt2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ansita"/>
              <a:buNone/>
              <a:defRPr sz="2400">
                <a:solidFill>
                  <a:schemeClr val="lt2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ansita"/>
              <a:buNone/>
              <a:defRPr sz="2400">
                <a:solidFill>
                  <a:schemeClr val="lt2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ansita"/>
              <a:buNone/>
              <a:defRPr sz="2400">
                <a:solidFill>
                  <a:schemeClr val="lt2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ansita"/>
              <a:buNone/>
              <a:defRPr sz="2400">
                <a:solidFill>
                  <a:schemeClr val="lt2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ansita"/>
              <a:buNone/>
              <a:defRPr sz="2400">
                <a:solidFill>
                  <a:schemeClr val="lt2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ansita"/>
              <a:buNone/>
              <a:defRPr sz="2400">
                <a:solidFill>
                  <a:schemeClr val="lt2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ansita"/>
              <a:buNone/>
              <a:defRPr sz="2400">
                <a:solidFill>
                  <a:schemeClr val="lt2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ubTitle" idx="15"/>
          </p:nvPr>
        </p:nvSpPr>
        <p:spPr>
          <a:xfrm flipH="1">
            <a:off x="4476424" y="3718991"/>
            <a:ext cx="29103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ansita"/>
              <a:buNone/>
              <a:defRPr sz="1800"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ansita"/>
              <a:buNone/>
              <a:defRPr sz="2400">
                <a:solidFill>
                  <a:schemeClr val="dk2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ansita"/>
              <a:buNone/>
              <a:defRPr sz="2400">
                <a:solidFill>
                  <a:schemeClr val="dk2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ansita"/>
              <a:buNone/>
              <a:defRPr sz="2400">
                <a:solidFill>
                  <a:schemeClr val="dk2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ansita"/>
              <a:buNone/>
              <a:defRPr sz="2400">
                <a:solidFill>
                  <a:schemeClr val="dk2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ansita"/>
              <a:buNone/>
              <a:defRPr sz="2400">
                <a:solidFill>
                  <a:schemeClr val="dk2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ansita"/>
              <a:buNone/>
              <a:defRPr sz="2400">
                <a:solidFill>
                  <a:schemeClr val="dk2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ansita"/>
              <a:buNone/>
              <a:defRPr sz="2400">
                <a:solidFill>
                  <a:schemeClr val="dk2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ansita"/>
              <a:buNone/>
              <a:defRPr sz="2400">
                <a:solidFill>
                  <a:schemeClr val="dk2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570125" y="1073525"/>
            <a:ext cx="9192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title" idx="16"/>
          </p:nvPr>
        </p:nvSpPr>
        <p:spPr>
          <a:xfrm>
            <a:off x="570125" y="2198625"/>
            <a:ext cx="9192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title" idx="17"/>
          </p:nvPr>
        </p:nvSpPr>
        <p:spPr>
          <a:xfrm>
            <a:off x="570125" y="3290704"/>
            <a:ext cx="9192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title" idx="18"/>
          </p:nvPr>
        </p:nvSpPr>
        <p:spPr>
          <a:xfrm>
            <a:off x="7386725" y="1079217"/>
            <a:ext cx="9192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90" name="Google Shape;90;p6"/>
          <p:cNvSpPr txBox="1">
            <a:spLocks noGrp="1"/>
          </p:cNvSpPr>
          <p:nvPr>
            <p:ph type="title" idx="19"/>
          </p:nvPr>
        </p:nvSpPr>
        <p:spPr>
          <a:xfrm>
            <a:off x="7386725" y="2211521"/>
            <a:ext cx="9192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91" name="Google Shape;91;p6"/>
          <p:cNvSpPr txBox="1">
            <a:spLocks noGrp="1"/>
          </p:cNvSpPr>
          <p:nvPr>
            <p:ph type="title" idx="20"/>
          </p:nvPr>
        </p:nvSpPr>
        <p:spPr>
          <a:xfrm>
            <a:off x="7386725" y="3296396"/>
            <a:ext cx="9192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Fira Sans Extra Condensed Medium"/>
              <a:buNone/>
              <a:defRPr sz="9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3">
  <p:cSld name="CUSTOM_49">
    <p:bg>
      <p:bgPr>
        <a:solidFill>
          <a:schemeClr val="dk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/>
          <p:nvPr/>
        </p:nvSpPr>
        <p:spPr>
          <a:xfrm>
            <a:off x="723775" y="984000"/>
            <a:ext cx="3868800" cy="1544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4592625" y="984000"/>
            <a:ext cx="3868800" cy="154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 flipH="1">
            <a:off x="1682325" y="1827519"/>
            <a:ext cx="29103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subTitle" idx="2"/>
          </p:nvPr>
        </p:nvSpPr>
        <p:spPr>
          <a:xfrm flipH="1">
            <a:off x="1682325" y="1544499"/>
            <a:ext cx="29103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subTitle" idx="3"/>
          </p:nvPr>
        </p:nvSpPr>
        <p:spPr>
          <a:xfrm flipH="1">
            <a:off x="4592625" y="1835834"/>
            <a:ext cx="29103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subTitle" idx="4"/>
          </p:nvPr>
        </p:nvSpPr>
        <p:spPr>
          <a:xfrm flipH="1">
            <a:off x="4592624" y="1538407"/>
            <a:ext cx="29103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1800">
                <a:solidFill>
                  <a:schemeClr val="accent4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title"/>
          </p:nvPr>
        </p:nvSpPr>
        <p:spPr>
          <a:xfrm>
            <a:off x="723775" y="1198225"/>
            <a:ext cx="9192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 idx="5"/>
          </p:nvPr>
        </p:nvSpPr>
        <p:spPr>
          <a:xfrm>
            <a:off x="7502925" y="1198225"/>
            <a:ext cx="9192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4490975" y="432947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3635207" y="4646365"/>
            <a:ext cx="638700" cy="63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3385744" y="4485840"/>
            <a:ext cx="638700" cy="6387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7"/>
          <p:cNvGrpSpPr/>
          <p:nvPr/>
        </p:nvGrpSpPr>
        <p:grpSpPr>
          <a:xfrm>
            <a:off x="226885" y="386675"/>
            <a:ext cx="8731448" cy="4572178"/>
            <a:chOff x="226885" y="386675"/>
            <a:chExt cx="8731448" cy="4572178"/>
          </a:xfrm>
        </p:grpSpPr>
        <p:grpSp>
          <p:nvGrpSpPr>
            <p:cNvPr id="105" name="Google Shape;105;p7"/>
            <p:cNvGrpSpPr/>
            <p:nvPr/>
          </p:nvGrpSpPr>
          <p:grpSpPr>
            <a:xfrm>
              <a:off x="226885" y="1036922"/>
              <a:ext cx="393186" cy="366926"/>
              <a:chOff x="3878300" y="32028"/>
              <a:chExt cx="295496" cy="275781"/>
            </a:xfrm>
          </p:grpSpPr>
          <p:sp>
            <p:nvSpPr>
              <p:cNvPr id="106" name="Google Shape;106;p7"/>
              <p:cNvSpPr/>
              <p:nvPr/>
            </p:nvSpPr>
            <p:spPr>
              <a:xfrm rot="1226508">
                <a:off x="3972501" y="57234"/>
                <a:ext cx="176089" cy="176089"/>
              </a:xfrm>
              <a:prstGeom prst="roundRect">
                <a:avLst>
                  <a:gd name="adj" fmla="val 8663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3878300" y="92146"/>
                <a:ext cx="218949" cy="215663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7153" extrusionOk="0">
                    <a:moveTo>
                      <a:pt x="2404" y="973"/>
                    </a:moveTo>
                    <a:lnTo>
                      <a:pt x="6233" y="2353"/>
                    </a:lnTo>
                    <a:lnTo>
                      <a:pt x="4855" y="6183"/>
                    </a:lnTo>
                    <a:lnTo>
                      <a:pt x="1025" y="4803"/>
                    </a:lnTo>
                    <a:lnTo>
                      <a:pt x="2404" y="973"/>
                    </a:lnTo>
                    <a:close/>
                    <a:moveTo>
                      <a:pt x="2150" y="1"/>
                    </a:moveTo>
                    <a:cubicBezTo>
                      <a:pt x="1975" y="1"/>
                      <a:pt x="1811" y="110"/>
                      <a:pt x="1748" y="284"/>
                    </a:cubicBezTo>
                    <a:lnTo>
                      <a:pt x="81" y="4914"/>
                    </a:lnTo>
                    <a:cubicBezTo>
                      <a:pt x="1" y="5135"/>
                      <a:pt x="115" y="5379"/>
                      <a:pt x="336" y="5459"/>
                    </a:cubicBezTo>
                    <a:lnTo>
                      <a:pt x="4968" y="7126"/>
                    </a:lnTo>
                    <a:cubicBezTo>
                      <a:pt x="5016" y="7144"/>
                      <a:pt x="5065" y="7152"/>
                      <a:pt x="5113" y="7152"/>
                    </a:cubicBezTo>
                    <a:cubicBezTo>
                      <a:pt x="5286" y="7152"/>
                      <a:pt x="5447" y="7045"/>
                      <a:pt x="5510" y="6872"/>
                    </a:cubicBezTo>
                    <a:lnTo>
                      <a:pt x="7181" y="2239"/>
                    </a:lnTo>
                    <a:cubicBezTo>
                      <a:pt x="7262" y="2018"/>
                      <a:pt x="7144" y="1774"/>
                      <a:pt x="6923" y="1696"/>
                    </a:cubicBezTo>
                    <a:lnTo>
                      <a:pt x="2293" y="26"/>
                    </a:lnTo>
                    <a:cubicBezTo>
                      <a:pt x="2246" y="9"/>
                      <a:pt x="2198" y="1"/>
                      <a:pt x="2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>
              <a:off x="8674056" y="469249"/>
              <a:ext cx="284277" cy="284348"/>
              <a:chOff x="6521720" y="2738214"/>
              <a:chExt cx="233014" cy="233072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6580734" y="2797286"/>
                <a:ext cx="174000" cy="17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6521720" y="2738214"/>
                <a:ext cx="174056" cy="174146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5776" extrusionOk="0">
                    <a:moveTo>
                      <a:pt x="2887" y="851"/>
                    </a:moveTo>
                    <a:cubicBezTo>
                      <a:pt x="4008" y="851"/>
                      <a:pt x="4922" y="1765"/>
                      <a:pt x="4922" y="2890"/>
                    </a:cubicBezTo>
                    <a:cubicBezTo>
                      <a:pt x="4922" y="4011"/>
                      <a:pt x="4008" y="4925"/>
                      <a:pt x="2887" y="4925"/>
                    </a:cubicBezTo>
                    <a:cubicBezTo>
                      <a:pt x="1765" y="4925"/>
                      <a:pt x="852" y="4011"/>
                      <a:pt x="852" y="2890"/>
                    </a:cubicBezTo>
                    <a:cubicBezTo>
                      <a:pt x="852" y="1765"/>
                      <a:pt x="1765" y="851"/>
                      <a:pt x="2887" y="851"/>
                    </a:cubicBezTo>
                    <a:close/>
                    <a:moveTo>
                      <a:pt x="2887" y="1"/>
                    </a:moveTo>
                    <a:cubicBezTo>
                      <a:pt x="1294" y="1"/>
                      <a:pt x="1" y="1296"/>
                      <a:pt x="1" y="2890"/>
                    </a:cubicBezTo>
                    <a:cubicBezTo>
                      <a:pt x="1" y="4479"/>
                      <a:pt x="1294" y="5775"/>
                      <a:pt x="2887" y="5775"/>
                    </a:cubicBezTo>
                    <a:cubicBezTo>
                      <a:pt x="4477" y="5775"/>
                      <a:pt x="5772" y="4479"/>
                      <a:pt x="5772" y="2890"/>
                    </a:cubicBezTo>
                    <a:cubicBezTo>
                      <a:pt x="5772" y="1296"/>
                      <a:pt x="4477" y="1"/>
                      <a:pt x="28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p7"/>
            <p:cNvGrpSpPr/>
            <p:nvPr/>
          </p:nvGrpSpPr>
          <p:grpSpPr>
            <a:xfrm>
              <a:off x="8228452" y="4599305"/>
              <a:ext cx="445591" cy="359548"/>
              <a:chOff x="2545677" y="4442880"/>
              <a:chExt cx="445591" cy="359548"/>
            </a:xfrm>
          </p:grpSpPr>
          <p:sp>
            <p:nvSpPr>
              <p:cNvPr id="112" name="Google Shape;112;p7"/>
              <p:cNvSpPr/>
              <p:nvPr/>
            </p:nvSpPr>
            <p:spPr>
              <a:xfrm>
                <a:off x="2669225" y="4442880"/>
                <a:ext cx="322043" cy="315883"/>
              </a:xfrm>
              <a:custGeom>
                <a:avLst/>
                <a:gdLst/>
                <a:ahLst/>
                <a:cxnLst/>
                <a:rect l="l" t="t" r="r" b="b"/>
                <a:pathLst>
                  <a:path w="66918" h="65638" extrusionOk="0">
                    <a:moveTo>
                      <a:pt x="59212" y="0"/>
                    </a:moveTo>
                    <a:cubicBezTo>
                      <a:pt x="58437" y="0"/>
                      <a:pt x="57532" y="449"/>
                      <a:pt x="56598" y="1383"/>
                    </a:cubicBezTo>
                    <a:lnTo>
                      <a:pt x="2390" y="55588"/>
                    </a:lnTo>
                    <a:cubicBezTo>
                      <a:pt x="0" y="57980"/>
                      <a:pt x="797" y="60187"/>
                      <a:pt x="4173" y="60488"/>
                    </a:cubicBezTo>
                    <a:lnTo>
                      <a:pt x="61050" y="65613"/>
                    </a:lnTo>
                    <a:cubicBezTo>
                      <a:pt x="61235" y="65629"/>
                      <a:pt x="61416" y="65637"/>
                      <a:pt x="61595" y="65637"/>
                    </a:cubicBezTo>
                    <a:cubicBezTo>
                      <a:pt x="64690" y="65637"/>
                      <a:pt x="66917" y="63223"/>
                      <a:pt x="66630" y="60034"/>
                    </a:cubicBezTo>
                    <a:lnTo>
                      <a:pt x="61504" y="3160"/>
                    </a:lnTo>
                    <a:cubicBezTo>
                      <a:pt x="61318" y="1100"/>
                      <a:pt x="60424" y="0"/>
                      <a:pt x="59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>
                <a:off x="2545677" y="4486545"/>
                <a:ext cx="322043" cy="315883"/>
              </a:xfrm>
              <a:custGeom>
                <a:avLst/>
                <a:gdLst/>
                <a:ahLst/>
                <a:cxnLst/>
                <a:rect l="l" t="t" r="r" b="b"/>
                <a:pathLst>
                  <a:path w="66918" h="65638" extrusionOk="0">
                    <a:moveTo>
                      <a:pt x="59212" y="0"/>
                    </a:moveTo>
                    <a:cubicBezTo>
                      <a:pt x="58437" y="0"/>
                      <a:pt x="57532" y="449"/>
                      <a:pt x="56598" y="1383"/>
                    </a:cubicBezTo>
                    <a:lnTo>
                      <a:pt x="2390" y="55588"/>
                    </a:lnTo>
                    <a:cubicBezTo>
                      <a:pt x="0" y="57980"/>
                      <a:pt x="797" y="60187"/>
                      <a:pt x="4173" y="60488"/>
                    </a:cubicBezTo>
                    <a:lnTo>
                      <a:pt x="61050" y="65613"/>
                    </a:lnTo>
                    <a:cubicBezTo>
                      <a:pt x="61235" y="65629"/>
                      <a:pt x="61416" y="65637"/>
                      <a:pt x="61595" y="65637"/>
                    </a:cubicBezTo>
                    <a:cubicBezTo>
                      <a:pt x="64690" y="65637"/>
                      <a:pt x="66917" y="63223"/>
                      <a:pt x="66630" y="60034"/>
                    </a:cubicBezTo>
                    <a:lnTo>
                      <a:pt x="61504" y="3160"/>
                    </a:lnTo>
                    <a:cubicBezTo>
                      <a:pt x="61318" y="1100"/>
                      <a:pt x="60424" y="0"/>
                      <a:pt x="59212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7"/>
            <p:cNvSpPr/>
            <p:nvPr/>
          </p:nvSpPr>
          <p:spPr>
            <a:xfrm rot="3822370">
              <a:off x="8624423" y="3118073"/>
              <a:ext cx="245895" cy="140966"/>
            </a:xfrm>
            <a:custGeom>
              <a:avLst/>
              <a:gdLst/>
              <a:ahLst/>
              <a:cxnLst/>
              <a:rect l="l" t="t" r="r" b="b"/>
              <a:pathLst>
                <a:path w="52055" h="29842" extrusionOk="0">
                  <a:moveTo>
                    <a:pt x="26031" y="1"/>
                  </a:moveTo>
                  <a:cubicBezTo>
                    <a:pt x="11678" y="1"/>
                    <a:pt x="1" y="11678"/>
                    <a:pt x="1" y="26028"/>
                  </a:cubicBezTo>
                  <a:cubicBezTo>
                    <a:pt x="1" y="27081"/>
                    <a:pt x="426" y="28034"/>
                    <a:pt x="1119" y="28726"/>
                  </a:cubicBezTo>
                  <a:cubicBezTo>
                    <a:pt x="1808" y="29415"/>
                    <a:pt x="2761" y="29841"/>
                    <a:pt x="3813" y="29841"/>
                  </a:cubicBezTo>
                  <a:cubicBezTo>
                    <a:pt x="5922" y="29841"/>
                    <a:pt x="7629" y="28133"/>
                    <a:pt x="7629" y="26028"/>
                  </a:cubicBezTo>
                  <a:cubicBezTo>
                    <a:pt x="7629" y="15882"/>
                    <a:pt x="15884" y="7630"/>
                    <a:pt x="26031" y="7630"/>
                  </a:cubicBezTo>
                  <a:cubicBezTo>
                    <a:pt x="36174" y="7630"/>
                    <a:pt x="44426" y="15882"/>
                    <a:pt x="44426" y="26028"/>
                  </a:cubicBezTo>
                  <a:cubicBezTo>
                    <a:pt x="44426" y="28131"/>
                    <a:pt x="46129" y="29841"/>
                    <a:pt x="48236" y="29841"/>
                  </a:cubicBezTo>
                  <a:cubicBezTo>
                    <a:pt x="48238" y="29841"/>
                    <a:pt x="48240" y="29841"/>
                    <a:pt x="48242" y="29841"/>
                  </a:cubicBezTo>
                  <a:cubicBezTo>
                    <a:pt x="50347" y="29841"/>
                    <a:pt x="52054" y="28133"/>
                    <a:pt x="52054" y="26028"/>
                  </a:cubicBezTo>
                  <a:cubicBezTo>
                    <a:pt x="52054" y="11678"/>
                    <a:pt x="40381" y="1"/>
                    <a:pt x="26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735225" y="386675"/>
              <a:ext cx="480979" cy="366921"/>
            </a:xfrm>
            <a:custGeom>
              <a:avLst/>
              <a:gdLst/>
              <a:ahLst/>
              <a:cxnLst/>
              <a:rect l="l" t="t" r="r" b="b"/>
              <a:pathLst>
                <a:path w="4251" h="3243" extrusionOk="0">
                  <a:moveTo>
                    <a:pt x="1281" y="0"/>
                  </a:moveTo>
                  <a:cubicBezTo>
                    <a:pt x="891" y="0"/>
                    <a:pt x="196" y="657"/>
                    <a:pt x="53" y="808"/>
                  </a:cubicBezTo>
                  <a:cubicBezTo>
                    <a:pt x="1" y="860"/>
                    <a:pt x="51" y="929"/>
                    <a:pt x="106" y="929"/>
                  </a:cubicBezTo>
                  <a:cubicBezTo>
                    <a:pt x="123" y="929"/>
                    <a:pt x="142" y="922"/>
                    <a:pt x="157" y="906"/>
                  </a:cubicBezTo>
                  <a:cubicBezTo>
                    <a:pt x="334" y="726"/>
                    <a:pt x="525" y="553"/>
                    <a:pt x="727" y="405"/>
                  </a:cubicBezTo>
                  <a:cubicBezTo>
                    <a:pt x="851" y="317"/>
                    <a:pt x="1089" y="177"/>
                    <a:pt x="1241" y="177"/>
                  </a:cubicBezTo>
                  <a:cubicBezTo>
                    <a:pt x="1349" y="177"/>
                    <a:pt x="1414" y="247"/>
                    <a:pt x="1364" y="455"/>
                  </a:cubicBezTo>
                  <a:cubicBezTo>
                    <a:pt x="1242" y="974"/>
                    <a:pt x="882" y="1482"/>
                    <a:pt x="579" y="1915"/>
                  </a:cubicBezTo>
                  <a:cubicBezTo>
                    <a:pt x="541" y="1969"/>
                    <a:pt x="583" y="2037"/>
                    <a:pt x="635" y="2037"/>
                  </a:cubicBezTo>
                  <a:cubicBezTo>
                    <a:pt x="652" y="2037"/>
                    <a:pt x="670" y="2029"/>
                    <a:pt x="687" y="2012"/>
                  </a:cubicBezTo>
                  <a:cubicBezTo>
                    <a:pt x="827" y="1860"/>
                    <a:pt x="983" y="1720"/>
                    <a:pt x="1138" y="1586"/>
                  </a:cubicBezTo>
                  <a:cubicBezTo>
                    <a:pt x="1379" y="1378"/>
                    <a:pt x="1735" y="1054"/>
                    <a:pt x="2074" y="1042"/>
                  </a:cubicBezTo>
                  <a:cubicBezTo>
                    <a:pt x="2079" y="1042"/>
                    <a:pt x="2084" y="1042"/>
                    <a:pt x="2089" y="1042"/>
                  </a:cubicBezTo>
                  <a:cubicBezTo>
                    <a:pt x="2694" y="1042"/>
                    <a:pt x="2019" y="2168"/>
                    <a:pt x="1861" y="2397"/>
                  </a:cubicBezTo>
                  <a:cubicBezTo>
                    <a:pt x="1827" y="2448"/>
                    <a:pt x="1880" y="2501"/>
                    <a:pt x="1931" y="2501"/>
                  </a:cubicBezTo>
                  <a:cubicBezTo>
                    <a:pt x="1949" y="2501"/>
                    <a:pt x="1967" y="2495"/>
                    <a:pt x="1981" y="2480"/>
                  </a:cubicBezTo>
                  <a:cubicBezTo>
                    <a:pt x="2157" y="2289"/>
                    <a:pt x="2355" y="2116"/>
                    <a:pt x="2556" y="1954"/>
                  </a:cubicBezTo>
                  <a:cubicBezTo>
                    <a:pt x="2749" y="1806"/>
                    <a:pt x="3150" y="1481"/>
                    <a:pt x="3464" y="1481"/>
                  </a:cubicBezTo>
                  <a:cubicBezTo>
                    <a:pt x="3539" y="1481"/>
                    <a:pt x="3609" y="1499"/>
                    <a:pt x="3670" y="1543"/>
                  </a:cubicBezTo>
                  <a:cubicBezTo>
                    <a:pt x="3936" y="1737"/>
                    <a:pt x="3695" y="2304"/>
                    <a:pt x="3605" y="2534"/>
                  </a:cubicBezTo>
                  <a:cubicBezTo>
                    <a:pt x="3522" y="2740"/>
                    <a:pt x="3429" y="2944"/>
                    <a:pt x="3317" y="3139"/>
                  </a:cubicBezTo>
                  <a:cubicBezTo>
                    <a:pt x="3288" y="3195"/>
                    <a:pt x="3337" y="3242"/>
                    <a:pt x="3386" y="3242"/>
                  </a:cubicBezTo>
                  <a:cubicBezTo>
                    <a:pt x="3409" y="3242"/>
                    <a:pt x="3433" y="3231"/>
                    <a:pt x="3447" y="3204"/>
                  </a:cubicBezTo>
                  <a:cubicBezTo>
                    <a:pt x="3659" y="2829"/>
                    <a:pt x="4250" y="1774"/>
                    <a:pt x="3753" y="1424"/>
                  </a:cubicBezTo>
                  <a:cubicBezTo>
                    <a:pt x="3670" y="1366"/>
                    <a:pt x="3576" y="1342"/>
                    <a:pt x="3479" y="1342"/>
                  </a:cubicBezTo>
                  <a:cubicBezTo>
                    <a:pt x="3195" y="1342"/>
                    <a:pt x="2877" y="1547"/>
                    <a:pt x="2676" y="1684"/>
                  </a:cubicBezTo>
                  <a:cubicBezTo>
                    <a:pt x="2535" y="1781"/>
                    <a:pt x="2402" y="1889"/>
                    <a:pt x="2272" y="2001"/>
                  </a:cubicBezTo>
                  <a:cubicBezTo>
                    <a:pt x="2488" y="1586"/>
                    <a:pt x="2658" y="1060"/>
                    <a:pt x="2240" y="916"/>
                  </a:cubicBezTo>
                  <a:cubicBezTo>
                    <a:pt x="2190" y="898"/>
                    <a:pt x="2138" y="891"/>
                    <a:pt x="2086" y="891"/>
                  </a:cubicBezTo>
                  <a:cubicBezTo>
                    <a:pt x="1794" y="891"/>
                    <a:pt x="1476" y="1132"/>
                    <a:pt x="1274" y="1288"/>
                  </a:cubicBezTo>
                  <a:cubicBezTo>
                    <a:pt x="1188" y="1353"/>
                    <a:pt x="1108" y="1421"/>
                    <a:pt x="1030" y="1489"/>
                  </a:cubicBezTo>
                  <a:cubicBezTo>
                    <a:pt x="1076" y="1410"/>
                    <a:pt x="1123" y="1331"/>
                    <a:pt x="1170" y="1248"/>
                  </a:cubicBezTo>
                  <a:cubicBezTo>
                    <a:pt x="1317" y="981"/>
                    <a:pt x="1602" y="549"/>
                    <a:pt x="1530" y="224"/>
                  </a:cubicBezTo>
                  <a:cubicBezTo>
                    <a:pt x="1494" y="63"/>
                    <a:pt x="1402" y="0"/>
                    <a:pt x="12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995375" y="4698209"/>
              <a:ext cx="162027" cy="161724"/>
            </a:xfrm>
            <a:custGeom>
              <a:avLst/>
              <a:gdLst/>
              <a:ahLst/>
              <a:cxnLst/>
              <a:rect l="l" t="t" r="r" b="b"/>
              <a:pathLst>
                <a:path w="2178" h="2174" extrusionOk="0">
                  <a:moveTo>
                    <a:pt x="1074" y="0"/>
                  </a:moveTo>
                  <a:cubicBezTo>
                    <a:pt x="1001" y="0"/>
                    <a:pt x="981" y="57"/>
                    <a:pt x="967" y="104"/>
                  </a:cubicBezTo>
                  <a:cubicBezTo>
                    <a:pt x="924" y="252"/>
                    <a:pt x="877" y="402"/>
                    <a:pt x="854" y="553"/>
                  </a:cubicBezTo>
                  <a:cubicBezTo>
                    <a:pt x="837" y="651"/>
                    <a:pt x="793" y="686"/>
                    <a:pt x="715" y="686"/>
                  </a:cubicBezTo>
                  <a:cubicBezTo>
                    <a:pt x="701" y="686"/>
                    <a:pt x="686" y="685"/>
                    <a:pt x="669" y="683"/>
                  </a:cubicBezTo>
                  <a:cubicBezTo>
                    <a:pt x="509" y="659"/>
                    <a:pt x="345" y="642"/>
                    <a:pt x="178" y="626"/>
                  </a:cubicBezTo>
                  <a:cubicBezTo>
                    <a:pt x="170" y="628"/>
                    <a:pt x="161" y="629"/>
                    <a:pt x="151" y="629"/>
                  </a:cubicBezTo>
                  <a:cubicBezTo>
                    <a:pt x="138" y="629"/>
                    <a:pt x="125" y="627"/>
                    <a:pt x="112" y="627"/>
                  </a:cubicBezTo>
                  <a:cubicBezTo>
                    <a:pt x="81" y="627"/>
                    <a:pt x="51" y="635"/>
                    <a:pt x="34" y="683"/>
                  </a:cubicBezTo>
                  <a:cubicBezTo>
                    <a:pt x="1" y="763"/>
                    <a:pt x="44" y="809"/>
                    <a:pt x="98" y="857"/>
                  </a:cubicBezTo>
                  <a:cubicBezTo>
                    <a:pt x="261" y="997"/>
                    <a:pt x="425" y="1141"/>
                    <a:pt x="593" y="1281"/>
                  </a:cubicBezTo>
                  <a:cubicBezTo>
                    <a:pt x="649" y="1325"/>
                    <a:pt x="666" y="1368"/>
                    <a:pt x="646" y="1445"/>
                  </a:cubicBezTo>
                  <a:cubicBezTo>
                    <a:pt x="603" y="1629"/>
                    <a:pt x="573" y="1817"/>
                    <a:pt x="536" y="2004"/>
                  </a:cubicBezTo>
                  <a:cubicBezTo>
                    <a:pt x="522" y="2061"/>
                    <a:pt x="505" y="2121"/>
                    <a:pt x="573" y="2158"/>
                  </a:cubicBezTo>
                  <a:cubicBezTo>
                    <a:pt x="592" y="2169"/>
                    <a:pt x="609" y="2174"/>
                    <a:pt x="625" y="2174"/>
                  </a:cubicBezTo>
                  <a:cubicBezTo>
                    <a:pt x="665" y="2174"/>
                    <a:pt x="698" y="2143"/>
                    <a:pt x="729" y="2117"/>
                  </a:cubicBezTo>
                  <a:cubicBezTo>
                    <a:pt x="843" y="2027"/>
                    <a:pt x="957" y="1937"/>
                    <a:pt x="1067" y="1840"/>
                  </a:cubicBezTo>
                  <a:cubicBezTo>
                    <a:pt x="1101" y="1809"/>
                    <a:pt x="1129" y="1791"/>
                    <a:pt x="1159" y="1791"/>
                  </a:cubicBezTo>
                  <a:cubicBezTo>
                    <a:pt x="1185" y="1791"/>
                    <a:pt x="1212" y="1805"/>
                    <a:pt x="1245" y="1837"/>
                  </a:cubicBezTo>
                  <a:cubicBezTo>
                    <a:pt x="1345" y="1937"/>
                    <a:pt x="1456" y="2020"/>
                    <a:pt x="1562" y="2113"/>
                  </a:cubicBezTo>
                  <a:cubicBezTo>
                    <a:pt x="1595" y="2141"/>
                    <a:pt x="1629" y="2166"/>
                    <a:pt x="1667" y="2166"/>
                  </a:cubicBezTo>
                  <a:cubicBezTo>
                    <a:pt x="1684" y="2166"/>
                    <a:pt x="1701" y="2162"/>
                    <a:pt x="1720" y="2150"/>
                  </a:cubicBezTo>
                  <a:cubicBezTo>
                    <a:pt x="1786" y="2113"/>
                    <a:pt x="1773" y="2057"/>
                    <a:pt x="1753" y="1997"/>
                  </a:cubicBezTo>
                  <a:cubicBezTo>
                    <a:pt x="1703" y="1837"/>
                    <a:pt x="1663" y="1676"/>
                    <a:pt x="1609" y="1519"/>
                  </a:cubicBezTo>
                  <a:cubicBezTo>
                    <a:pt x="1586" y="1451"/>
                    <a:pt x="1596" y="1415"/>
                    <a:pt x="1652" y="1371"/>
                  </a:cubicBezTo>
                  <a:cubicBezTo>
                    <a:pt x="1803" y="1261"/>
                    <a:pt x="1947" y="1144"/>
                    <a:pt x="2094" y="1034"/>
                  </a:cubicBezTo>
                  <a:cubicBezTo>
                    <a:pt x="2141" y="997"/>
                    <a:pt x="2178" y="957"/>
                    <a:pt x="2158" y="894"/>
                  </a:cubicBezTo>
                  <a:cubicBezTo>
                    <a:pt x="2138" y="840"/>
                    <a:pt x="2087" y="826"/>
                    <a:pt x="2037" y="820"/>
                  </a:cubicBezTo>
                  <a:cubicBezTo>
                    <a:pt x="1853" y="800"/>
                    <a:pt x="1669" y="780"/>
                    <a:pt x="1482" y="763"/>
                  </a:cubicBezTo>
                  <a:cubicBezTo>
                    <a:pt x="1411" y="756"/>
                    <a:pt x="1371" y="733"/>
                    <a:pt x="1351" y="659"/>
                  </a:cubicBezTo>
                  <a:cubicBezTo>
                    <a:pt x="1305" y="476"/>
                    <a:pt x="1248" y="292"/>
                    <a:pt x="1195" y="111"/>
                  </a:cubicBezTo>
                  <a:cubicBezTo>
                    <a:pt x="1178" y="51"/>
                    <a:pt x="1151" y="4"/>
                    <a:pt x="1074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7"/>
          <p:cNvSpPr/>
          <p:nvPr/>
        </p:nvSpPr>
        <p:spPr>
          <a:xfrm>
            <a:off x="723775" y="2700888"/>
            <a:ext cx="3868800" cy="1544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/>
          <p:nvPr/>
        </p:nvSpPr>
        <p:spPr>
          <a:xfrm>
            <a:off x="4592625" y="2700888"/>
            <a:ext cx="3868800" cy="1544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>
            <a:spLocks noGrp="1"/>
          </p:cNvSpPr>
          <p:nvPr>
            <p:ph type="subTitle" idx="6"/>
          </p:nvPr>
        </p:nvSpPr>
        <p:spPr>
          <a:xfrm flipH="1">
            <a:off x="1682325" y="3544406"/>
            <a:ext cx="29103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subTitle" idx="7"/>
          </p:nvPr>
        </p:nvSpPr>
        <p:spPr>
          <a:xfrm flipH="1">
            <a:off x="1682325" y="3261386"/>
            <a:ext cx="29103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18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8"/>
          </p:nvPr>
        </p:nvSpPr>
        <p:spPr>
          <a:xfrm flipH="1">
            <a:off x="4592625" y="3552722"/>
            <a:ext cx="29103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subTitle" idx="9"/>
          </p:nvPr>
        </p:nvSpPr>
        <p:spPr>
          <a:xfrm flipH="1">
            <a:off x="4592624" y="3255295"/>
            <a:ext cx="29103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1800">
                <a:latin typeface="Slackey"/>
                <a:ea typeface="Slackey"/>
                <a:cs typeface="Slackey"/>
                <a:sym typeface="Slackey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"/>
              <a:buNone/>
              <a:defRPr sz="2400"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title" idx="13"/>
          </p:nvPr>
        </p:nvSpPr>
        <p:spPr>
          <a:xfrm>
            <a:off x="723775" y="2915113"/>
            <a:ext cx="9192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title" idx="14"/>
          </p:nvPr>
        </p:nvSpPr>
        <p:spPr>
          <a:xfrm>
            <a:off x="7502925" y="2915113"/>
            <a:ext cx="9192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Fira Sans Extra Condensed Medium"/>
              <a:buNone/>
              <a:defRPr sz="9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0">
    <p:bg>
      <p:bgPr>
        <a:solidFill>
          <a:schemeClr val="l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ctrTitle"/>
          </p:nvPr>
        </p:nvSpPr>
        <p:spPr>
          <a:xfrm>
            <a:off x="725275" y="370735"/>
            <a:ext cx="3012000" cy="9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27" name="Google Shape;127;p8"/>
          <p:cNvGrpSpPr/>
          <p:nvPr/>
        </p:nvGrpSpPr>
        <p:grpSpPr>
          <a:xfrm>
            <a:off x="200010" y="386675"/>
            <a:ext cx="8758323" cy="4572178"/>
            <a:chOff x="200010" y="386675"/>
            <a:chExt cx="8758323" cy="4572178"/>
          </a:xfrm>
        </p:grpSpPr>
        <p:grpSp>
          <p:nvGrpSpPr>
            <p:cNvPr id="128" name="Google Shape;128;p8"/>
            <p:cNvGrpSpPr/>
            <p:nvPr/>
          </p:nvGrpSpPr>
          <p:grpSpPr>
            <a:xfrm>
              <a:off x="200010" y="1773510"/>
              <a:ext cx="393185" cy="366926"/>
              <a:chOff x="3858103" y="585645"/>
              <a:chExt cx="295495" cy="275781"/>
            </a:xfrm>
          </p:grpSpPr>
          <p:sp>
            <p:nvSpPr>
              <p:cNvPr id="129" name="Google Shape;129;p8"/>
              <p:cNvSpPr/>
              <p:nvPr/>
            </p:nvSpPr>
            <p:spPr>
              <a:xfrm rot="1226508">
                <a:off x="3952303" y="610851"/>
                <a:ext cx="176089" cy="176089"/>
              </a:xfrm>
              <a:prstGeom prst="roundRect">
                <a:avLst>
                  <a:gd name="adj" fmla="val 8663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8"/>
              <p:cNvSpPr/>
              <p:nvPr/>
            </p:nvSpPr>
            <p:spPr>
              <a:xfrm>
                <a:off x="3858103" y="645763"/>
                <a:ext cx="218949" cy="215663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7153" extrusionOk="0">
                    <a:moveTo>
                      <a:pt x="2404" y="973"/>
                    </a:moveTo>
                    <a:lnTo>
                      <a:pt x="6233" y="2353"/>
                    </a:lnTo>
                    <a:lnTo>
                      <a:pt x="4855" y="6183"/>
                    </a:lnTo>
                    <a:lnTo>
                      <a:pt x="1025" y="4803"/>
                    </a:lnTo>
                    <a:lnTo>
                      <a:pt x="2404" y="973"/>
                    </a:lnTo>
                    <a:close/>
                    <a:moveTo>
                      <a:pt x="2150" y="1"/>
                    </a:moveTo>
                    <a:cubicBezTo>
                      <a:pt x="1975" y="1"/>
                      <a:pt x="1811" y="110"/>
                      <a:pt x="1748" y="284"/>
                    </a:cubicBezTo>
                    <a:lnTo>
                      <a:pt x="81" y="4914"/>
                    </a:lnTo>
                    <a:cubicBezTo>
                      <a:pt x="1" y="5135"/>
                      <a:pt x="115" y="5379"/>
                      <a:pt x="336" y="5459"/>
                    </a:cubicBezTo>
                    <a:lnTo>
                      <a:pt x="4968" y="7126"/>
                    </a:lnTo>
                    <a:cubicBezTo>
                      <a:pt x="5016" y="7144"/>
                      <a:pt x="5065" y="7152"/>
                      <a:pt x="5113" y="7152"/>
                    </a:cubicBezTo>
                    <a:cubicBezTo>
                      <a:pt x="5286" y="7152"/>
                      <a:pt x="5447" y="7045"/>
                      <a:pt x="5510" y="6872"/>
                    </a:cubicBezTo>
                    <a:lnTo>
                      <a:pt x="7181" y="2239"/>
                    </a:lnTo>
                    <a:cubicBezTo>
                      <a:pt x="7262" y="2018"/>
                      <a:pt x="7144" y="1774"/>
                      <a:pt x="6923" y="1696"/>
                    </a:cubicBezTo>
                    <a:lnTo>
                      <a:pt x="2293" y="26"/>
                    </a:lnTo>
                    <a:cubicBezTo>
                      <a:pt x="2246" y="9"/>
                      <a:pt x="2198" y="1"/>
                      <a:pt x="2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Google Shape;131;p8"/>
            <p:cNvGrpSpPr/>
            <p:nvPr/>
          </p:nvGrpSpPr>
          <p:grpSpPr>
            <a:xfrm>
              <a:off x="8674056" y="469249"/>
              <a:ext cx="284277" cy="284348"/>
              <a:chOff x="6521720" y="2738214"/>
              <a:chExt cx="233014" cy="233072"/>
            </a:xfrm>
          </p:grpSpPr>
          <p:sp>
            <p:nvSpPr>
              <p:cNvPr id="132" name="Google Shape;132;p8"/>
              <p:cNvSpPr/>
              <p:nvPr/>
            </p:nvSpPr>
            <p:spPr>
              <a:xfrm>
                <a:off x="6580734" y="2797286"/>
                <a:ext cx="174000" cy="17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6521720" y="2738214"/>
                <a:ext cx="174056" cy="174146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5776" extrusionOk="0">
                    <a:moveTo>
                      <a:pt x="2887" y="851"/>
                    </a:moveTo>
                    <a:cubicBezTo>
                      <a:pt x="4008" y="851"/>
                      <a:pt x="4922" y="1765"/>
                      <a:pt x="4922" y="2890"/>
                    </a:cubicBezTo>
                    <a:cubicBezTo>
                      <a:pt x="4922" y="4011"/>
                      <a:pt x="4008" y="4925"/>
                      <a:pt x="2887" y="4925"/>
                    </a:cubicBezTo>
                    <a:cubicBezTo>
                      <a:pt x="1765" y="4925"/>
                      <a:pt x="852" y="4011"/>
                      <a:pt x="852" y="2890"/>
                    </a:cubicBezTo>
                    <a:cubicBezTo>
                      <a:pt x="852" y="1765"/>
                      <a:pt x="1765" y="851"/>
                      <a:pt x="2887" y="851"/>
                    </a:cubicBezTo>
                    <a:close/>
                    <a:moveTo>
                      <a:pt x="2887" y="1"/>
                    </a:moveTo>
                    <a:cubicBezTo>
                      <a:pt x="1294" y="1"/>
                      <a:pt x="1" y="1296"/>
                      <a:pt x="1" y="2890"/>
                    </a:cubicBezTo>
                    <a:cubicBezTo>
                      <a:pt x="1" y="4479"/>
                      <a:pt x="1294" y="5775"/>
                      <a:pt x="2887" y="5775"/>
                    </a:cubicBezTo>
                    <a:cubicBezTo>
                      <a:pt x="4477" y="5775"/>
                      <a:pt x="5772" y="4479"/>
                      <a:pt x="5772" y="2890"/>
                    </a:cubicBezTo>
                    <a:cubicBezTo>
                      <a:pt x="5772" y="1296"/>
                      <a:pt x="4477" y="1"/>
                      <a:pt x="28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p8"/>
            <p:cNvGrpSpPr/>
            <p:nvPr/>
          </p:nvGrpSpPr>
          <p:grpSpPr>
            <a:xfrm>
              <a:off x="8228452" y="4599305"/>
              <a:ext cx="445591" cy="359548"/>
              <a:chOff x="2545677" y="4442880"/>
              <a:chExt cx="445591" cy="359548"/>
            </a:xfrm>
          </p:grpSpPr>
          <p:sp>
            <p:nvSpPr>
              <p:cNvPr id="135" name="Google Shape;135;p8"/>
              <p:cNvSpPr/>
              <p:nvPr/>
            </p:nvSpPr>
            <p:spPr>
              <a:xfrm>
                <a:off x="2669225" y="4442880"/>
                <a:ext cx="322043" cy="315883"/>
              </a:xfrm>
              <a:custGeom>
                <a:avLst/>
                <a:gdLst/>
                <a:ahLst/>
                <a:cxnLst/>
                <a:rect l="l" t="t" r="r" b="b"/>
                <a:pathLst>
                  <a:path w="66918" h="65638" extrusionOk="0">
                    <a:moveTo>
                      <a:pt x="59212" y="0"/>
                    </a:moveTo>
                    <a:cubicBezTo>
                      <a:pt x="58437" y="0"/>
                      <a:pt x="57532" y="449"/>
                      <a:pt x="56598" y="1383"/>
                    </a:cubicBezTo>
                    <a:lnTo>
                      <a:pt x="2390" y="55588"/>
                    </a:lnTo>
                    <a:cubicBezTo>
                      <a:pt x="0" y="57980"/>
                      <a:pt x="797" y="60187"/>
                      <a:pt x="4173" y="60488"/>
                    </a:cubicBezTo>
                    <a:lnTo>
                      <a:pt x="61050" y="65613"/>
                    </a:lnTo>
                    <a:cubicBezTo>
                      <a:pt x="61235" y="65629"/>
                      <a:pt x="61416" y="65637"/>
                      <a:pt x="61595" y="65637"/>
                    </a:cubicBezTo>
                    <a:cubicBezTo>
                      <a:pt x="64690" y="65637"/>
                      <a:pt x="66917" y="63223"/>
                      <a:pt x="66630" y="60034"/>
                    </a:cubicBezTo>
                    <a:lnTo>
                      <a:pt x="61504" y="3160"/>
                    </a:lnTo>
                    <a:cubicBezTo>
                      <a:pt x="61318" y="1100"/>
                      <a:pt x="60424" y="0"/>
                      <a:pt x="59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8"/>
              <p:cNvSpPr/>
              <p:nvPr/>
            </p:nvSpPr>
            <p:spPr>
              <a:xfrm>
                <a:off x="2545677" y="4486545"/>
                <a:ext cx="322043" cy="315883"/>
              </a:xfrm>
              <a:custGeom>
                <a:avLst/>
                <a:gdLst/>
                <a:ahLst/>
                <a:cxnLst/>
                <a:rect l="l" t="t" r="r" b="b"/>
                <a:pathLst>
                  <a:path w="66918" h="65638" extrusionOk="0">
                    <a:moveTo>
                      <a:pt x="59212" y="0"/>
                    </a:moveTo>
                    <a:cubicBezTo>
                      <a:pt x="58437" y="0"/>
                      <a:pt x="57532" y="449"/>
                      <a:pt x="56598" y="1383"/>
                    </a:cubicBezTo>
                    <a:lnTo>
                      <a:pt x="2390" y="55588"/>
                    </a:lnTo>
                    <a:cubicBezTo>
                      <a:pt x="0" y="57980"/>
                      <a:pt x="797" y="60187"/>
                      <a:pt x="4173" y="60488"/>
                    </a:cubicBezTo>
                    <a:lnTo>
                      <a:pt x="61050" y="65613"/>
                    </a:lnTo>
                    <a:cubicBezTo>
                      <a:pt x="61235" y="65629"/>
                      <a:pt x="61416" y="65637"/>
                      <a:pt x="61595" y="65637"/>
                    </a:cubicBezTo>
                    <a:cubicBezTo>
                      <a:pt x="64690" y="65637"/>
                      <a:pt x="66917" y="63223"/>
                      <a:pt x="66630" y="60034"/>
                    </a:cubicBezTo>
                    <a:lnTo>
                      <a:pt x="61504" y="3160"/>
                    </a:lnTo>
                    <a:cubicBezTo>
                      <a:pt x="61318" y="1100"/>
                      <a:pt x="60424" y="0"/>
                      <a:pt x="59212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" name="Google Shape;137;p8"/>
            <p:cNvSpPr/>
            <p:nvPr/>
          </p:nvSpPr>
          <p:spPr>
            <a:xfrm rot="3822370">
              <a:off x="8624423" y="3118073"/>
              <a:ext cx="245895" cy="140966"/>
            </a:xfrm>
            <a:custGeom>
              <a:avLst/>
              <a:gdLst/>
              <a:ahLst/>
              <a:cxnLst/>
              <a:rect l="l" t="t" r="r" b="b"/>
              <a:pathLst>
                <a:path w="52055" h="29842" extrusionOk="0">
                  <a:moveTo>
                    <a:pt x="26031" y="1"/>
                  </a:moveTo>
                  <a:cubicBezTo>
                    <a:pt x="11678" y="1"/>
                    <a:pt x="1" y="11678"/>
                    <a:pt x="1" y="26028"/>
                  </a:cubicBezTo>
                  <a:cubicBezTo>
                    <a:pt x="1" y="27081"/>
                    <a:pt x="426" y="28034"/>
                    <a:pt x="1119" y="28726"/>
                  </a:cubicBezTo>
                  <a:cubicBezTo>
                    <a:pt x="1808" y="29415"/>
                    <a:pt x="2761" y="29841"/>
                    <a:pt x="3813" y="29841"/>
                  </a:cubicBezTo>
                  <a:cubicBezTo>
                    <a:pt x="5922" y="29841"/>
                    <a:pt x="7629" y="28133"/>
                    <a:pt x="7629" y="26028"/>
                  </a:cubicBezTo>
                  <a:cubicBezTo>
                    <a:pt x="7629" y="15882"/>
                    <a:pt x="15884" y="7630"/>
                    <a:pt x="26031" y="7630"/>
                  </a:cubicBezTo>
                  <a:cubicBezTo>
                    <a:pt x="36174" y="7630"/>
                    <a:pt x="44426" y="15882"/>
                    <a:pt x="44426" y="26028"/>
                  </a:cubicBezTo>
                  <a:cubicBezTo>
                    <a:pt x="44426" y="28131"/>
                    <a:pt x="46129" y="29841"/>
                    <a:pt x="48236" y="29841"/>
                  </a:cubicBezTo>
                  <a:cubicBezTo>
                    <a:pt x="48238" y="29841"/>
                    <a:pt x="48240" y="29841"/>
                    <a:pt x="48242" y="29841"/>
                  </a:cubicBezTo>
                  <a:cubicBezTo>
                    <a:pt x="50347" y="29841"/>
                    <a:pt x="52054" y="28133"/>
                    <a:pt x="52054" y="26028"/>
                  </a:cubicBezTo>
                  <a:cubicBezTo>
                    <a:pt x="52054" y="11678"/>
                    <a:pt x="40381" y="1"/>
                    <a:pt x="26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735225" y="386675"/>
              <a:ext cx="480979" cy="366921"/>
            </a:xfrm>
            <a:custGeom>
              <a:avLst/>
              <a:gdLst/>
              <a:ahLst/>
              <a:cxnLst/>
              <a:rect l="l" t="t" r="r" b="b"/>
              <a:pathLst>
                <a:path w="4251" h="3243" extrusionOk="0">
                  <a:moveTo>
                    <a:pt x="1281" y="0"/>
                  </a:moveTo>
                  <a:cubicBezTo>
                    <a:pt x="891" y="0"/>
                    <a:pt x="196" y="657"/>
                    <a:pt x="53" y="808"/>
                  </a:cubicBezTo>
                  <a:cubicBezTo>
                    <a:pt x="1" y="860"/>
                    <a:pt x="51" y="929"/>
                    <a:pt x="106" y="929"/>
                  </a:cubicBezTo>
                  <a:cubicBezTo>
                    <a:pt x="123" y="929"/>
                    <a:pt x="142" y="922"/>
                    <a:pt x="157" y="906"/>
                  </a:cubicBezTo>
                  <a:cubicBezTo>
                    <a:pt x="334" y="726"/>
                    <a:pt x="525" y="553"/>
                    <a:pt x="727" y="405"/>
                  </a:cubicBezTo>
                  <a:cubicBezTo>
                    <a:pt x="851" y="317"/>
                    <a:pt x="1089" y="177"/>
                    <a:pt x="1241" y="177"/>
                  </a:cubicBezTo>
                  <a:cubicBezTo>
                    <a:pt x="1349" y="177"/>
                    <a:pt x="1414" y="247"/>
                    <a:pt x="1364" y="455"/>
                  </a:cubicBezTo>
                  <a:cubicBezTo>
                    <a:pt x="1242" y="974"/>
                    <a:pt x="882" y="1482"/>
                    <a:pt x="579" y="1915"/>
                  </a:cubicBezTo>
                  <a:cubicBezTo>
                    <a:pt x="541" y="1969"/>
                    <a:pt x="583" y="2037"/>
                    <a:pt x="635" y="2037"/>
                  </a:cubicBezTo>
                  <a:cubicBezTo>
                    <a:pt x="652" y="2037"/>
                    <a:pt x="670" y="2029"/>
                    <a:pt x="687" y="2012"/>
                  </a:cubicBezTo>
                  <a:cubicBezTo>
                    <a:pt x="827" y="1860"/>
                    <a:pt x="983" y="1720"/>
                    <a:pt x="1138" y="1586"/>
                  </a:cubicBezTo>
                  <a:cubicBezTo>
                    <a:pt x="1379" y="1378"/>
                    <a:pt x="1735" y="1054"/>
                    <a:pt x="2074" y="1042"/>
                  </a:cubicBezTo>
                  <a:cubicBezTo>
                    <a:pt x="2079" y="1042"/>
                    <a:pt x="2084" y="1042"/>
                    <a:pt x="2089" y="1042"/>
                  </a:cubicBezTo>
                  <a:cubicBezTo>
                    <a:pt x="2694" y="1042"/>
                    <a:pt x="2019" y="2168"/>
                    <a:pt x="1861" y="2397"/>
                  </a:cubicBezTo>
                  <a:cubicBezTo>
                    <a:pt x="1827" y="2448"/>
                    <a:pt x="1880" y="2501"/>
                    <a:pt x="1931" y="2501"/>
                  </a:cubicBezTo>
                  <a:cubicBezTo>
                    <a:pt x="1949" y="2501"/>
                    <a:pt x="1967" y="2495"/>
                    <a:pt x="1981" y="2480"/>
                  </a:cubicBezTo>
                  <a:cubicBezTo>
                    <a:pt x="2157" y="2289"/>
                    <a:pt x="2355" y="2116"/>
                    <a:pt x="2556" y="1954"/>
                  </a:cubicBezTo>
                  <a:cubicBezTo>
                    <a:pt x="2749" y="1806"/>
                    <a:pt x="3150" y="1481"/>
                    <a:pt x="3464" y="1481"/>
                  </a:cubicBezTo>
                  <a:cubicBezTo>
                    <a:pt x="3539" y="1481"/>
                    <a:pt x="3609" y="1499"/>
                    <a:pt x="3670" y="1543"/>
                  </a:cubicBezTo>
                  <a:cubicBezTo>
                    <a:pt x="3936" y="1737"/>
                    <a:pt x="3695" y="2304"/>
                    <a:pt x="3605" y="2534"/>
                  </a:cubicBezTo>
                  <a:cubicBezTo>
                    <a:pt x="3522" y="2740"/>
                    <a:pt x="3429" y="2944"/>
                    <a:pt x="3317" y="3139"/>
                  </a:cubicBezTo>
                  <a:cubicBezTo>
                    <a:pt x="3288" y="3195"/>
                    <a:pt x="3337" y="3242"/>
                    <a:pt x="3386" y="3242"/>
                  </a:cubicBezTo>
                  <a:cubicBezTo>
                    <a:pt x="3409" y="3242"/>
                    <a:pt x="3433" y="3231"/>
                    <a:pt x="3447" y="3204"/>
                  </a:cubicBezTo>
                  <a:cubicBezTo>
                    <a:pt x="3659" y="2829"/>
                    <a:pt x="4250" y="1774"/>
                    <a:pt x="3753" y="1424"/>
                  </a:cubicBezTo>
                  <a:cubicBezTo>
                    <a:pt x="3670" y="1366"/>
                    <a:pt x="3576" y="1342"/>
                    <a:pt x="3479" y="1342"/>
                  </a:cubicBezTo>
                  <a:cubicBezTo>
                    <a:pt x="3195" y="1342"/>
                    <a:pt x="2877" y="1547"/>
                    <a:pt x="2676" y="1684"/>
                  </a:cubicBezTo>
                  <a:cubicBezTo>
                    <a:pt x="2535" y="1781"/>
                    <a:pt x="2402" y="1889"/>
                    <a:pt x="2272" y="2001"/>
                  </a:cubicBezTo>
                  <a:cubicBezTo>
                    <a:pt x="2488" y="1586"/>
                    <a:pt x="2658" y="1060"/>
                    <a:pt x="2240" y="916"/>
                  </a:cubicBezTo>
                  <a:cubicBezTo>
                    <a:pt x="2190" y="898"/>
                    <a:pt x="2138" y="891"/>
                    <a:pt x="2086" y="891"/>
                  </a:cubicBezTo>
                  <a:cubicBezTo>
                    <a:pt x="1794" y="891"/>
                    <a:pt x="1476" y="1132"/>
                    <a:pt x="1274" y="1288"/>
                  </a:cubicBezTo>
                  <a:cubicBezTo>
                    <a:pt x="1188" y="1353"/>
                    <a:pt x="1108" y="1421"/>
                    <a:pt x="1030" y="1489"/>
                  </a:cubicBezTo>
                  <a:cubicBezTo>
                    <a:pt x="1076" y="1410"/>
                    <a:pt x="1123" y="1331"/>
                    <a:pt x="1170" y="1248"/>
                  </a:cubicBezTo>
                  <a:cubicBezTo>
                    <a:pt x="1317" y="981"/>
                    <a:pt x="1602" y="549"/>
                    <a:pt x="1530" y="224"/>
                  </a:cubicBezTo>
                  <a:cubicBezTo>
                    <a:pt x="1494" y="63"/>
                    <a:pt x="1402" y="0"/>
                    <a:pt x="12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995375" y="4698209"/>
              <a:ext cx="162027" cy="161724"/>
            </a:xfrm>
            <a:custGeom>
              <a:avLst/>
              <a:gdLst/>
              <a:ahLst/>
              <a:cxnLst/>
              <a:rect l="l" t="t" r="r" b="b"/>
              <a:pathLst>
                <a:path w="2178" h="2174" extrusionOk="0">
                  <a:moveTo>
                    <a:pt x="1074" y="0"/>
                  </a:moveTo>
                  <a:cubicBezTo>
                    <a:pt x="1001" y="0"/>
                    <a:pt x="981" y="57"/>
                    <a:pt x="967" y="104"/>
                  </a:cubicBezTo>
                  <a:cubicBezTo>
                    <a:pt x="924" y="252"/>
                    <a:pt x="877" y="402"/>
                    <a:pt x="854" y="553"/>
                  </a:cubicBezTo>
                  <a:cubicBezTo>
                    <a:pt x="837" y="651"/>
                    <a:pt x="793" y="686"/>
                    <a:pt x="715" y="686"/>
                  </a:cubicBezTo>
                  <a:cubicBezTo>
                    <a:pt x="701" y="686"/>
                    <a:pt x="686" y="685"/>
                    <a:pt x="669" y="683"/>
                  </a:cubicBezTo>
                  <a:cubicBezTo>
                    <a:pt x="509" y="659"/>
                    <a:pt x="345" y="642"/>
                    <a:pt x="178" y="626"/>
                  </a:cubicBezTo>
                  <a:cubicBezTo>
                    <a:pt x="170" y="628"/>
                    <a:pt x="161" y="629"/>
                    <a:pt x="151" y="629"/>
                  </a:cubicBezTo>
                  <a:cubicBezTo>
                    <a:pt x="138" y="629"/>
                    <a:pt x="125" y="627"/>
                    <a:pt x="112" y="627"/>
                  </a:cubicBezTo>
                  <a:cubicBezTo>
                    <a:pt x="81" y="627"/>
                    <a:pt x="51" y="635"/>
                    <a:pt x="34" y="683"/>
                  </a:cubicBezTo>
                  <a:cubicBezTo>
                    <a:pt x="1" y="763"/>
                    <a:pt x="44" y="809"/>
                    <a:pt x="98" y="857"/>
                  </a:cubicBezTo>
                  <a:cubicBezTo>
                    <a:pt x="261" y="997"/>
                    <a:pt x="425" y="1141"/>
                    <a:pt x="593" y="1281"/>
                  </a:cubicBezTo>
                  <a:cubicBezTo>
                    <a:pt x="649" y="1325"/>
                    <a:pt x="666" y="1368"/>
                    <a:pt x="646" y="1445"/>
                  </a:cubicBezTo>
                  <a:cubicBezTo>
                    <a:pt x="603" y="1629"/>
                    <a:pt x="573" y="1817"/>
                    <a:pt x="536" y="2004"/>
                  </a:cubicBezTo>
                  <a:cubicBezTo>
                    <a:pt x="522" y="2061"/>
                    <a:pt x="505" y="2121"/>
                    <a:pt x="573" y="2158"/>
                  </a:cubicBezTo>
                  <a:cubicBezTo>
                    <a:pt x="592" y="2169"/>
                    <a:pt x="609" y="2174"/>
                    <a:pt x="625" y="2174"/>
                  </a:cubicBezTo>
                  <a:cubicBezTo>
                    <a:pt x="665" y="2174"/>
                    <a:pt x="698" y="2143"/>
                    <a:pt x="729" y="2117"/>
                  </a:cubicBezTo>
                  <a:cubicBezTo>
                    <a:pt x="843" y="2027"/>
                    <a:pt x="957" y="1937"/>
                    <a:pt x="1067" y="1840"/>
                  </a:cubicBezTo>
                  <a:cubicBezTo>
                    <a:pt x="1101" y="1809"/>
                    <a:pt x="1129" y="1791"/>
                    <a:pt x="1159" y="1791"/>
                  </a:cubicBezTo>
                  <a:cubicBezTo>
                    <a:pt x="1185" y="1791"/>
                    <a:pt x="1212" y="1805"/>
                    <a:pt x="1245" y="1837"/>
                  </a:cubicBezTo>
                  <a:cubicBezTo>
                    <a:pt x="1345" y="1937"/>
                    <a:pt x="1456" y="2020"/>
                    <a:pt x="1562" y="2113"/>
                  </a:cubicBezTo>
                  <a:cubicBezTo>
                    <a:pt x="1595" y="2141"/>
                    <a:pt x="1629" y="2166"/>
                    <a:pt x="1667" y="2166"/>
                  </a:cubicBezTo>
                  <a:cubicBezTo>
                    <a:pt x="1684" y="2166"/>
                    <a:pt x="1701" y="2162"/>
                    <a:pt x="1720" y="2150"/>
                  </a:cubicBezTo>
                  <a:cubicBezTo>
                    <a:pt x="1786" y="2113"/>
                    <a:pt x="1773" y="2057"/>
                    <a:pt x="1753" y="1997"/>
                  </a:cubicBezTo>
                  <a:cubicBezTo>
                    <a:pt x="1703" y="1837"/>
                    <a:pt x="1663" y="1676"/>
                    <a:pt x="1609" y="1519"/>
                  </a:cubicBezTo>
                  <a:cubicBezTo>
                    <a:pt x="1586" y="1451"/>
                    <a:pt x="1596" y="1415"/>
                    <a:pt x="1652" y="1371"/>
                  </a:cubicBezTo>
                  <a:cubicBezTo>
                    <a:pt x="1803" y="1261"/>
                    <a:pt x="1947" y="1144"/>
                    <a:pt x="2094" y="1034"/>
                  </a:cubicBezTo>
                  <a:cubicBezTo>
                    <a:pt x="2141" y="997"/>
                    <a:pt x="2178" y="957"/>
                    <a:pt x="2158" y="894"/>
                  </a:cubicBezTo>
                  <a:cubicBezTo>
                    <a:pt x="2138" y="840"/>
                    <a:pt x="2087" y="826"/>
                    <a:pt x="2037" y="820"/>
                  </a:cubicBezTo>
                  <a:cubicBezTo>
                    <a:pt x="1853" y="800"/>
                    <a:pt x="1669" y="780"/>
                    <a:pt x="1482" y="763"/>
                  </a:cubicBezTo>
                  <a:cubicBezTo>
                    <a:pt x="1411" y="756"/>
                    <a:pt x="1371" y="733"/>
                    <a:pt x="1351" y="659"/>
                  </a:cubicBezTo>
                  <a:cubicBezTo>
                    <a:pt x="1305" y="476"/>
                    <a:pt x="1248" y="292"/>
                    <a:pt x="1195" y="111"/>
                  </a:cubicBezTo>
                  <a:cubicBezTo>
                    <a:pt x="1178" y="51"/>
                    <a:pt x="1151" y="4"/>
                    <a:pt x="1074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8"/>
          <p:cNvGrpSpPr/>
          <p:nvPr/>
        </p:nvGrpSpPr>
        <p:grpSpPr>
          <a:xfrm rot="5400000">
            <a:off x="472386" y="71665"/>
            <a:ext cx="408975" cy="551925"/>
            <a:chOff x="3761902" y="3474699"/>
            <a:chExt cx="644766" cy="954723"/>
          </a:xfrm>
        </p:grpSpPr>
        <p:sp>
          <p:nvSpPr>
            <p:cNvPr id="141" name="Google Shape;141;p8"/>
            <p:cNvSpPr/>
            <p:nvPr/>
          </p:nvSpPr>
          <p:spPr>
            <a:xfrm>
              <a:off x="3873505" y="3474699"/>
              <a:ext cx="200825" cy="71931"/>
            </a:xfrm>
            <a:custGeom>
              <a:avLst/>
              <a:gdLst/>
              <a:ahLst/>
              <a:cxnLst/>
              <a:rect l="l" t="t" r="r" b="b"/>
              <a:pathLst>
                <a:path w="1382" h="495" extrusionOk="0">
                  <a:moveTo>
                    <a:pt x="1119" y="1"/>
                  </a:moveTo>
                  <a:cubicBezTo>
                    <a:pt x="982" y="1"/>
                    <a:pt x="822" y="45"/>
                    <a:pt x="714" y="49"/>
                  </a:cubicBezTo>
                  <a:cubicBezTo>
                    <a:pt x="522" y="83"/>
                    <a:pt x="323" y="97"/>
                    <a:pt x="141" y="166"/>
                  </a:cubicBezTo>
                  <a:cubicBezTo>
                    <a:pt x="0" y="227"/>
                    <a:pt x="28" y="457"/>
                    <a:pt x="175" y="491"/>
                  </a:cubicBezTo>
                  <a:cubicBezTo>
                    <a:pt x="203" y="493"/>
                    <a:pt x="230" y="494"/>
                    <a:pt x="258" y="494"/>
                  </a:cubicBezTo>
                  <a:cubicBezTo>
                    <a:pt x="517" y="494"/>
                    <a:pt x="771" y="414"/>
                    <a:pt x="1029" y="395"/>
                  </a:cubicBezTo>
                  <a:cubicBezTo>
                    <a:pt x="1163" y="378"/>
                    <a:pt x="1358" y="375"/>
                    <a:pt x="1382" y="200"/>
                  </a:cubicBezTo>
                  <a:cubicBezTo>
                    <a:pt x="1360" y="42"/>
                    <a:pt x="1250" y="1"/>
                    <a:pt x="1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3761902" y="3725079"/>
              <a:ext cx="473727" cy="390897"/>
            </a:xfrm>
            <a:custGeom>
              <a:avLst/>
              <a:gdLst/>
              <a:ahLst/>
              <a:cxnLst/>
              <a:rect l="l" t="t" r="r" b="b"/>
              <a:pathLst>
                <a:path w="3260" h="2690" extrusionOk="0">
                  <a:moveTo>
                    <a:pt x="2996" y="1"/>
                  </a:moveTo>
                  <a:cubicBezTo>
                    <a:pt x="2968" y="1"/>
                    <a:pt x="2939" y="9"/>
                    <a:pt x="2911" y="27"/>
                  </a:cubicBezTo>
                  <a:cubicBezTo>
                    <a:pt x="2795" y="89"/>
                    <a:pt x="2696" y="178"/>
                    <a:pt x="2596" y="260"/>
                  </a:cubicBezTo>
                  <a:cubicBezTo>
                    <a:pt x="1855" y="888"/>
                    <a:pt x="1077" y="1471"/>
                    <a:pt x="350" y="2112"/>
                  </a:cubicBezTo>
                  <a:cubicBezTo>
                    <a:pt x="244" y="2211"/>
                    <a:pt x="124" y="2304"/>
                    <a:pt x="48" y="2431"/>
                  </a:cubicBezTo>
                  <a:cubicBezTo>
                    <a:pt x="1" y="2536"/>
                    <a:pt x="70" y="2688"/>
                    <a:pt x="191" y="2688"/>
                  </a:cubicBezTo>
                  <a:cubicBezTo>
                    <a:pt x="193" y="2688"/>
                    <a:pt x="194" y="2688"/>
                    <a:pt x="195" y="2688"/>
                  </a:cubicBezTo>
                  <a:cubicBezTo>
                    <a:pt x="203" y="2689"/>
                    <a:pt x="211" y="2690"/>
                    <a:pt x="219" y="2690"/>
                  </a:cubicBezTo>
                  <a:cubicBezTo>
                    <a:pt x="324" y="2690"/>
                    <a:pt x="404" y="2588"/>
                    <a:pt x="487" y="2534"/>
                  </a:cubicBezTo>
                  <a:cubicBezTo>
                    <a:pt x="1358" y="1783"/>
                    <a:pt x="2260" y="1066"/>
                    <a:pt x="3128" y="308"/>
                  </a:cubicBezTo>
                  <a:cubicBezTo>
                    <a:pt x="3259" y="199"/>
                    <a:pt x="3136" y="1"/>
                    <a:pt x="2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4294775" y="4097232"/>
              <a:ext cx="111893" cy="332190"/>
            </a:xfrm>
            <a:custGeom>
              <a:avLst/>
              <a:gdLst/>
              <a:ahLst/>
              <a:cxnLst/>
              <a:rect l="l" t="t" r="r" b="b"/>
              <a:pathLst>
                <a:path w="770" h="2286" extrusionOk="0">
                  <a:moveTo>
                    <a:pt x="551" y="1"/>
                  </a:moveTo>
                  <a:cubicBezTo>
                    <a:pt x="508" y="1"/>
                    <a:pt x="465" y="17"/>
                    <a:pt x="431" y="55"/>
                  </a:cubicBezTo>
                  <a:cubicBezTo>
                    <a:pt x="332" y="179"/>
                    <a:pt x="339" y="350"/>
                    <a:pt x="301" y="497"/>
                  </a:cubicBezTo>
                  <a:cubicBezTo>
                    <a:pt x="216" y="1036"/>
                    <a:pt x="102" y="1571"/>
                    <a:pt x="6" y="2106"/>
                  </a:cubicBezTo>
                  <a:cubicBezTo>
                    <a:pt x="0" y="2224"/>
                    <a:pt x="95" y="2285"/>
                    <a:pt x="190" y="2285"/>
                  </a:cubicBezTo>
                  <a:cubicBezTo>
                    <a:pt x="272" y="2285"/>
                    <a:pt x="354" y="2240"/>
                    <a:pt x="373" y="2147"/>
                  </a:cubicBezTo>
                  <a:cubicBezTo>
                    <a:pt x="569" y="1523"/>
                    <a:pt x="613" y="861"/>
                    <a:pt x="733" y="223"/>
                  </a:cubicBezTo>
                  <a:cubicBezTo>
                    <a:pt x="770" y="103"/>
                    <a:pt x="660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8"/>
          <p:cNvSpPr/>
          <p:nvPr/>
        </p:nvSpPr>
        <p:spPr>
          <a:xfrm rot="37">
            <a:off x="4339293" y="544236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37">
            <a:off x="4276188" y="370718"/>
            <a:ext cx="732497" cy="707728"/>
          </a:xfrm>
          <a:custGeom>
            <a:avLst/>
            <a:gdLst/>
            <a:ahLst/>
            <a:cxnLst/>
            <a:rect l="l" t="t" r="r" b="b"/>
            <a:pathLst>
              <a:path w="3132" h="3026" extrusionOk="0">
                <a:moveTo>
                  <a:pt x="2387" y="0"/>
                </a:moveTo>
                <a:cubicBezTo>
                  <a:pt x="1740" y="0"/>
                  <a:pt x="1712" y="1444"/>
                  <a:pt x="1712" y="1444"/>
                </a:cubicBezTo>
                <a:cubicBezTo>
                  <a:pt x="1712" y="1444"/>
                  <a:pt x="985" y="686"/>
                  <a:pt x="535" y="686"/>
                </a:cubicBezTo>
                <a:cubicBezTo>
                  <a:pt x="387" y="686"/>
                  <a:pt x="270" y="767"/>
                  <a:pt x="217" y="983"/>
                </a:cubicBezTo>
                <a:cubicBezTo>
                  <a:pt x="1" y="1855"/>
                  <a:pt x="2260" y="3026"/>
                  <a:pt x="2260" y="3026"/>
                </a:cubicBezTo>
                <a:cubicBezTo>
                  <a:pt x="2260" y="3026"/>
                  <a:pt x="3132" y="82"/>
                  <a:pt x="2437" y="3"/>
                </a:cubicBezTo>
                <a:cubicBezTo>
                  <a:pt x="2420" y="1"/>
                  <a:pt x="2403" y="0"/>
                  <a:pt x="2387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 txBox="1">
            <a:spLocks noGrp="1"/>
          </p:cNvSpPr>
          <p:nvPr>
            <p:ph type="subTitle" idx="1"/>
          </p:nvPr>
        </p:nvSpPr>
        <p:spPr>
          <a:xfrm>
            <a:off x="5710900" y="3201063"/>
            <a:ext cx="18255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147" name="Google Shape;147;p8"/>
          <p:cNvSpPr txBox="1">
            <a:spLocks noGrp="1"/>
          </p:cNvSpPr>
          <p:nvPr>
            <p:ph type="subTitle" idx="2"/>
          </p:nvPr>
        </p:nvSpPr>
        <p:spPr>
          <a:xfrm>
            <a:off x="5710900" y="3432819"/>
            <a:ext cx="18255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8"/>
          <p:cNvSpPr txBox="1">
            <a:spLocks noGrp="1"/>
          </p:cNvSpPr>
          <p:nvPr>
            <p:ph type="subTitle" idx="3"/>
          </p:nvPr>
        </p:nvSpPr>
        <p:spPr>
          <a:xfrm>
            <a:off x="5710900" y="1814695"/>
            <a:ext cx="18255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2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149" name="Google Shape;149;p8"/>
          <p:cNvSpPr txBox="1">
            <a:spLocks noGrp="1"/>
          </p:cNvSpPr>
          <p:nvPr>
            <p:ph type="subTitle" idx="4"/>
          </p:nvPr>
        </p:nvSpPr>
        <p:spPr>
          <a:xfrm>
            <a:off x="5710900" y="2054216"/>
            <a:ext cx="18255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3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1784400" y="771250"/>
            <a:ext cx="5575200" cy="3589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ctrTitle"/>
          </p:nvPr>
        </p:nvSpPr>
        <p:spPr>
          <a:xfrm>
            <a:off x="1783486" y="2910963"/>
            <a:ext cx="5577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ubTitle" idx="1"/>
          </p:nvPr>
        </p:nvSpPr>
        <p:spPr>
          <a:xfrm>
            <a:off x="1783517" y="1654738"/>
            <a:ext cx="5577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8040411" y="3893212"/>
            <a:ext cx="794700" cy="794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7730113" y="3693538"/>
            <a:ext cx="794700" cy="7947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9"/>
          <p:cNvGrpSpPr/>
          <p:nvPr/>
        </p:nvGrpSpPr>
        <p:grpSpPr>
          <a:xfrm>
            <a:off x="239497" y="1763197"/>
            <a:ext cx="393185" cy="366926"/>
            <a:chOff x="3858103" y="585645"/>
            <a:chExt cx="295495" cy="275781"/>
          </a:xfrm>
        </p:grpSpPr>
        <p:sp>
          <p:nvSpPr>
            <p:cNvPr id="157" name="Google Shape;157;p9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9"/>
          <p:cNvGrpSpPr/>
          <p:nvPr/>
        </p:nvGrpSpPr>
        <p:grpSpPr>
          <a:xfrm>
            <a:off x="8140469" y="679611"/>
            <a:ext cx="284277" cy="284348"/>
            <a:chOff x="6521720" y="2738214"/>
            <a:chExt cx="233014" cy="233072"/>
          </a:xfrm>
        </p:grpSpPr>
        <p:sp>
          <p:nvSpPr>
            <p:cNvPr id="160" name="Google Shape;160;p9"/>
            <p:cNvSpPr/>
            <p:nvPr/>
          </p:nvSpPr>
          <p:spPr>
            <a:xfrm>
              <a:off x="6580734" y="2797286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6521720" y="2738214"/>
              <a:ext cx="174056" cy="174146"/>
            </a:xfrm>
            <a:custGeom>
              <a:avLst/>
              <a:gdLst/>
              <a:ahLst/>
              <a:cxnLst/>
              <a:rect l="l" t="t" r="r" b="b"/>
              <a:pathLst>
                <a:path w="5773" h="5776" extrusionOk="0">
                  <a:moveTo>
                    <a:pt x="2887" y="851"/>
                  </a:moveTo>
                  <a:cubicBezTo>
                    <a:pt x="4008" y="851"/>
                    <a:pt x="4922" y="1765"/>
                    <a:pt x="4922" y="2890"/>
                  </a:cubicBezTo>
                  <a:cubicBezTo>
                    <a:pt x="4922" y="4011"/>
                    <a:pt x="4008" y="4925"/>
                    <a:pt x="2887" y="4925"/>
                  </a:cubicBezTo>
                  <a:cubicBezTo>
                    <a:pt x="1765" y="4925"/>
                    <a:pt x="852" y="4011"/>
                    <a:pt x="852" y="2890"/>
                  </a:cubicBezTo>
                  <a:cubicBezTo>
                    <a:pt x="852" y="1765"/>
                    <a:pt x="1765" y="851"/>
                    <a:pt x="2887" y="851"/>
                  </a:cubicBezTo>
                  <a:close/>
                  <a:moveTo>
                    <a:pt x="2887" y="1"/>
                  </a:moveTo>
                  <a:cubicBezTo>
                    <a:pt x="1294" y="1"/>
                    <a:pt x="1" y="1296"/>
                    <a:pt x="1" y="2890"/>
                  </a:cubicBezTo>
                  <a:cubicBezTo>
                    <a:pt x="1" y="4479"/>
                    <a:pt x="1294" y="5775"/>
                    <a:pt x="2887" y="5775"/>
                  </a:cubicBezTo>
                  <a:cubicBezTo>
                    <a:pt x="4477" y="5775"/>
                    <a:pt x="5772" y="4479"/>
                    <a:pt x="5772" y="2890"/>
                  </a:cubicBezTo>
                  <a:cubicBezTo>
                    <a:pt x="5772" y="1296"/>
                    <a:pt x="4477" y="1"/>
                    <a:pt x="2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9"/>
          <p:cNvGrpSpPr/>
          <p:nvPr/>
        </p:nvGrpSpPr>
        <p:grpSpPr>
          <a:xfrm>
            <a:off x="690212" y="3403215"/>
            <a:ext cx="877068" cy="707702"/>
            <a:chOff x="-5032050" y="3257102"/>
            <a:chExt cx="877068" cy="707702"/>
          </a:xfrm>
        </p:grpSpPr>
        <p:sp>
          <p:nvSpPr>
            <p:cNvPr id="163" name="Google Shape;163;p9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9"/>
          <p:cNvSpPr/>
          <p:nvPr/>
        </p:nvSpPr>
        <p:spPr>
          <a:xfrm rot="3822370">
            <a:off x="8663911" y="3107761"/>
            <a:ext cx="245895" cy="140966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1034863" y="4687897"/>
            <a:ext cx="162027" cy="161724"/>
          </a:xfrm>
          <a:custGeom>
            <a:avLst/>
            <a:gdLst/>
            <a:ahLst/>
            <a:cxnLst/>
            <a:rect l="l" t="t" r="r" b="b"/>
            <a:pathLst>
              <a:path w="2178" h="2174" extrusionOk="0">
                <a:moveTo>
                  <a:pt x="1074" y="0"/>
                </a:moveTo>
                <a:cubicBezTo>
                  <a:pt x="1001" y="0"/>
                  <a:pt x="981" y="57"/>
                  <a:pt x="967" y="104"/>
                </a:cubicBezTo>
                <a:cubicBezTo>
                  <a:pt x="924" y="252"/>
                  <a:pt x="877" y="402"/>
                  <a:pt x="854" y="553"/>
                </a:cubicBezTo>
                <a:cubicBezTo>
                  <a:pt x="837" y="651"/>
                  <a:pt x="793" y="686"/>
                  <a:pt x="715" y="686"/>
                </a:cubicBezTo>
                <a:cubicBezTo>
                  <a:pt x="701" y="686"/>
                  <a:pt x="686" y="685"/>
                  <a:pt x="669" y="683"/>
                </a:cubicBezTo>
                <a:cubicBezTo>
                  <a:pt x="509" y="659"/>
                  <a:pt x="345" y="642"/>
                  <a:pt x="178" y="626"/>
                </a:cubicBezTo>
                <a:cubicBezTo>
                  <a:pt x="170" y="628"/>
                  <a:pt x="161" y="629"/>
                  <a:pt x="151" y="629"/>
                </a:cubicBezTo>
                <a:cubicBezTo>
                  <a:pt x="138" y="629"/>
                  <a:pt x="125" y="627"/>
                  <a:pt x="112" y="627"/>
                </a:cubicBezTo>
                <a:cubicBezTo>
                  <a:pt x="81" y="627"/>
                  <a:pt x="51" y="635"/>
                  <a:pt x="34" y="683"/>
                </a:cubicBezTo>
                <a:cubicBezTo>
                  <a:pt x="1" y="763"/>
                  <a:pt x="44" y="809"/>
                  <a:pt x="98" y="857"/>
                </a:cubicBezTo>
                <a:cubicBezTo>
                  <a:pt x="261" y="997"/>
                  <a:pt x="425" y="1141"/>
                  <a:pt x="593" y="1281"/>
                </a:cubicBezTo>
                <a:cubicBezTo>
                  <a:pt x="649" y="1325"/>
                  <a:pt x="666" y="1368"/>
                  <a:pt x="646" y="1445"/>
                </a:cubicBezTo>
                <a:cubicBezTo>
                  <a:pt x="603" y="1629"/>
                  <a:pt x="573" y="1817"/>
                  <a:pt x="536" y="2004"/>
                </a:cubicBezTo>
                <a:cubicBezTo>
                  <a:pt x="522" y="2061"/>
                  <a:pt x="505" y="2121"/>
                  <a:pt x="573" y="2158"/>
                </a:cubicBezTo>
                <a:cubicBezTo>
                  <a:pt x="592" y="2169"/>
                  <a:pt x="609" y="2174"/>
                  <a:pt x="625" y="2174"/>
                </a:cubicBezTo>
                <a:cubicBezTo>
                  <a:pt x="665" y="2174"/>
                  <a:pt x="698" y="2143"/>
                  <a:pt x="729" y="2117"/>
                </a:cubicBezTo>
                <a:cubicBezTo>
                  <a:pt x="843" y="2027"/>
                  <a:pt x="957" y="1937"/>
                  <a:pt x="1067" y="1840"/>
                </a:cubicBezTo>
                <a:cubicBezTo>
                  <a:pt x="1101" y="1809"/>
                  <a:pt x="1129" y="1791"/>
                  <a:pt x="1159" y="1791"/>
                </a:cubicBezTo>
                <a:cubicBezTo>
                  <a:pt x="1185" y="1791"/>
                  <a:pt x="1212" y="1805"/>
                  <a:pt x="1245" y="1837"/>
                </a:cubicBezTo>
                <a:cubicBezTo>
                  <a:pt x="1345" y="1937"/>
                  <a:pt x="1456" y="2020"/>
                  <a:pt x="1562" y="2113"/>
                </a:cubicBezTo>
                <a:cubicBezTo>
                  <a:pt x="1595" y="2141"/>
                  <a:pt x="1629" y="2166"/>
                  <a:pt x="1667" y="2166"/>
                </a:cubicBezTo>
                <a:cubicBezTo>
                  <a:pt x="1684" y="2166"/>
                  <a:pt x="1701" y="2162"/>
                  <a:pt x="1720" y="2150"/>
                </a:cubicBezTo>
                <a:cubicBezTo>
                  <a:pt x="1786" y="2113"/>
                  <a:pt x="1773" y="2057"/>
                  <a:pt x="1753" y="1997"/>
                </a:cubicBezTo>
                <a:cubicBezTo>
                  <a:pt x="1703" y="1837"/>
                  <a:pt x="1663" y="1676"/>
                  <a:pt x="1609" y="1519"/>
                </a:cubicBezTo>
                <a:cubicBezTo>
                  <a:pt x="1586" y="1451"/>
                  <a:pt x="1596" y="1415"/>
                  <a:pt x="1652" y="1371"/>
                </a:cubicBezTo>
                <a:cubicBezTo>
                  <a:pt x="1803" y="1261"/>
                  <a:pt x="1947" y="1144"/>
                  <a:pt x="2094" y="1034"/>
                </a:cubicBezTo>
                <a:cubicBezTo>
                  <a:pt x="2141" y="997"/>
                  <a:pt x="2178" y="957"/>
                  <a:pt x="2158" y="894"/>
                </a:cubicBezTo>
                <a:cubicBezTo>
                  <a:pt x="2138" y="840"/>
                  <a:pt x="2087" y="826"/>
                  <a:pt x="2037" y="820"/>
                </a:cubicBezTo>
                <a:cubicBezTo>
                  <a:pt x="1853" y="800"/>
                  <a:pt x="1669" y="780"/>
                  <a:pt x="1482" y="763"/>
                </a:cubicBezTo>
                <a:cubicBezTo>
                  <a:pt x="1411" y="756"/>
                  <a:pt x="1371" y="733"/>
                  <a:pt x="1351" y="659"/>
                </a:cubicBezTo>
                <a:cubicBezTo>
                  <a:pt x="1305" y="476"/>
                  <a:pt x="1248" y="292"/>
                  <a:pt x="1195" y="111"/>
                </a:cubicBezTo>
                <a:cubicBezTo>
                  <a:pt x="1178" y="51"/>
                  <a:pt x="1151" y="4"/>
                  <a:pt x="1074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/>
          <p:nvPr/>
        </p:nvSpPr>
        <p:spPr>
          <a:xfrm rot="6625166">
            <a:off x="3875602" y="42223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/>
          <p:nvPr/>
        </p:nvSpPr>
        <p:spPr>
          <a:xfrm rot="3822370">
            <a:off x="1561986" y="751286"/>
            <a:ext cx="245895" cy="140966"/>
          </a:xfrm>
          <a:custGeom>
            <a:avLst/>
            <a:gdLst/>
            <a:ahLst/>
            <a:cxnLst/>
            <a:rect l="l" t="t" r="r" b="b"/>
            <a:pathLst>
              <a:path w="52055" h="29842" extrusionOk="0">
                <a:moveTo>
                  <a:pt x="26031" y="1"/>
                </a:moveTo>
                <a:cubicBezTo>
                  <a:pt x="11678" y="1"/>
                  <a:pt x="1" y="11678"/>
                  <a:pt x="1" y="26028"/>
                </a:cubicBezTo>
                <a:cubicBezTo>
                  <a:pt x="1" y="27081"/>
                  <a:pt x="426" y="28034"/>
                  <a:pt x="1119" y="28726"/>
                </a:cubicBezTo>
                <a:cubicBezTo>
                  <a:pt x="1808" y="29415"/>
                  <a:pt x="2761" y="29841"/>
                  <a:pt x="3813" y="29841"/>
                </a:cubicBezTo>
                <a:cubicBezTo>
                  <a:pt x="5922" y="29841"/>
                  <a:pt x="7629" y="28133"/>
                  <a:pt x="7629" y="26028"/>
                </a:cubicBezTo>
                <a:cubicBezTo>
                  <a:pt x="7629" y="15882"/>
                  <a:pt x="15884" y="7630"/>
                  <a:pt x="26031" y="7630"/>
                </a:cubicBezTo>
                <a:cubicBezTo>
                  <a:pt x="36174" y="7630"/>
                  <a:pt x="44426" y="15882"/>
                  <a:pt x="44426" y="26028"/>
                </a:cubicBezTo>
                <a:cubicBezTo>
                  <a:pt x="44426" y="28131"/>
                  <a:pt x="46129" y="29841"/>
                  <a:pt x="48236" y="29841"/>
                </a:cubicBezTo>
                <a:cubicBezTo>
                  <a:pt x="48238" y="29841"/>
                  <a:pt x="48240" y="29841"/>
                  <a:pt x="48242" y="29841"/>
                </a:cubicBezTo>
                <a:cubicBezTo>
                  <a:pt x="50347" y="29841"/>
                  <a:pt x="52054" y="28133"/>
                  <a:pt x="52054" y="26028"/>
                </a:cubicBezTo>
                <a:cubicBezTo>
                  <a:pt x="52054" y="11678"/>
                  <a:pt x="40381" y="1"/>
                  <a:pt x="260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/>
          <p:nvPr/>
        </p:nvSpPr>
        <p:spPr>
          <a:xfrm rot="6625166">
            <a:off x="4247352" y="564862"/>
            <a:ext cx="480978" cy="366920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CUSTOM_53">
    <p:bg>
      <p:bgPr>
        <a:solidFill>
          <a:schemeClr val="lt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>
            <a:spLocks noGrp="1"/>
          </p:cNvSpPr>
          <p:nvPr>
            <p:ph type="ctrTitle"/>
          </p:nvPr>
        </p:nvSpPr>
        <p:spPr>
          <a:xfrm>
            <a:off x="481953" y="2905641"/>
            <a:ext cx="4173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0"/>
          <p:cNvSpPr txBox="1">
            <a:spLocks noGrp="1"/>
          </p:cNvSpPr>
          <p:nvPr>
            <p:ph type="subTitle" idx="1"/>
          </p:nvPr>
        </p:nvSpPr>
        <p:spPr>
          <a:xfrm>
            <a:off x="481976" y="1649415"/>
            <a:ext cx="41736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10"/>
          <p:cNvSpPr/>
          <p:nvPr/>
        </p:nvSpPr>
        <p:spPr>
          <a:xfrm rot="6334030">
            <a:off x="1993601" y="4256793"/>
            <a:ext cx="467920" cy="287417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/>
          <p:nvPr/>
        </p:nvSpPr>
        <p:spPr>
          <a:xfrm rot="6334030">
            <a:off x="2271801" y="599290"/>
            <a:ext cx="467920" cy="287417"/>
          </a:xfrm>
          <a:custGeom>
            <a:avLst/>
            <a:gdLst/>
            <a:ahLst/>
            <a:cxnLst/>
            <a:rect l="l" t="t" r="r" b="b"/>
            <a:pathLst>
              <a:path w="4251" h="3243" extrusionOk="0">
                <a:moveTo>
                  <a:pt x="1281" y="0"/>
                </a:moveTo>
                <a:cubicBezTo>
                  <a:pt x="891" y="0"/>
                  <a:pt x="196" y="657"/>
                  <a:pt x="53" y="808"/>
                </a:cubicBezTo>
                <a:cubicBezTo>
                  <a:pt x="1" y="860"/>
                  <a:pt x="51" y="929"/>
                  <a:pt x="106" y="929"/>
                </a:cubicBezTo>
                <a:cubicBezTo>
                  <a:pt x="123" y="929"/>
                  <a:pt x="142" y="922"/>
                  <a:pt x="157" y="906"/>
                </a:cubicBezTo>
                <a:cubicBezTo>
                  <a:pt x="334" y="726"/>
                  <a:pt x="525" y="553"/>
                  <a:pt x="727" y="405"/>
                </a:cubicBezTo>
                <a:cubicBezTo>
                  <a:pt x="851" y="317"/>
                  <a:pt x="1089" y="177"/>
                  <a:pt x="1241" y="177"/>
                </a:cubicBezTo>
                <a:cubicBezTo>
                  <a:pt x="1349" y="177"/>
                  <a:pt x="1414" y="247"/>
                  <a:pt x="1364" y="455"/>
                </a:cubicBezTo>
                <a:cubicBezTo>
                  <a:pt x="1242" y="974"/>
                  <a:pt x="882" y="1482"/>
                  <a:pt x="579" y="1915"/>
                </a:cubicBezTo>
                <a:cubicBezTo>
                  <a:pt x="541" y="1969"/>
                  <a:pt x="583" y="2037"/>
                  <a:pt x="635" y="2037"/>
                </a:cubicBezTo>
                <a:cubicBezTo>
                  <a:pt x="652" y="2037"/>
                  <a:pt x="670" y="2029"/>
                  <a:pt x="687" y="2012"/>
                </a:cubicBezTo>
                <a:cubicBezTo>
                  <a:pt x="827" y="1860"/>
                  <a:pt x="983" y="1720"/>
                  <a:pt x="1138" y="1586"/>
                </a:cubicBezTo>
                <a:cubicBezTo>
                  <a:pt x="1379" y="1378"/>
                  <a:pt x="1735" y="1054"/>
                  <a:pt x="2074" y="1042"/>
                </a:cubicBezTo>
                <a:cubicBezTo>
                  <a:pt x="2079" y="1042"/>
                  <a:pt x="2084" y="1042"/>
                  <a:pt x="2089" y="1042"/>
                </a:cubicBezTo>
                <a:cubicBezTo>
                  <a:pt x="2694" y="1042"/>
                  <a:pt x="2019" y="2168"/>
                  <a:pt x="1861" y="2397"/>
                </a:cubicBezTo>
                <a:cubicBezTo>
                  <a:pt x="1827" y="2448"/>
                  <a:pt x="1880" y="2501"/>
                  <a:pt x="1931" y="2501"/>
                </a:cubicBezTo>
                <a:cubicBezTo>
                  <a:pt x="1949" y="2501"/>
                  <a:pt x="1967" y="2495"/>
                  <a:pt x="1981" y="2480"/>
                </a:cubicBezTo>
                <a:cubicBezTo>
                  <a:pt x="2157" y="2289"/>
                  <a:pt x="2355" y="2116"/>
                  <a:pt x="2556" y="1954"/>
                </a:cubicBezTo>
                <a:cubicBezTo>
                  <a:pt x="2749" y="1806"/>
                  <a:pt x="3150" y="1481"/>
                  <a:pt x="3464" y="1481"/>
                </a:cubicBezTo>
                <a:cubicBezTo>
                  <a:pt x="3539" y="1481"/>
                  <a:pt x="3609" y="1499"/>
                  <a:pt x="3670" y="1543"/>
                </a:cubicBezTo>
                <a:cubicBezTo>
                  <a:pt x="3936" y="1737"/>
                  <a:pt x="3695" y="2304"/>
                  <a:pt x="3605" y="2534"/>
                </a:cubicBezTo>
                <a:cubicBezTo>
                  <a:pt x="3522" y="2740"/>
                  <a:pt x="3429" y="2944"/>
                  <a:pt x="3317" y="3139"/>
                </a:cubicBezTo>
                <a:cubicBezTo>
                  <a:pt x="3288" y="3195"/>
                  <a:pt x="3337" y="3242"/>
                  <a:pt x="3386" y="3242"/>
                </a:cubicBezTo>
                <a:cubicBezTo>
                  <a:pt x="3409" y="3242"/>
                  <a:pt x="3433" y="3231"/>
                  <a:pt x="3447" y="3204"/>
                </a:cubicBezTo>
                <a:cubicBezTo>
                  <a:pt x="3659" y="2829"/>
                  <a:pt x="4250" y="1774"/>
                  <a:pt x="3753" y="1424"/>
                </a:cubicBezTo>
                <a:cubicBezTo>
                  <a:pt x="3670" y="1366"/>
                  <a:pt x="3576" y="1342"/>
                  <a:pt x="3479" y="1342"/>
                </a:cubicBezTo>
                <a:cubicBezTo>
                  <a:pt x="3195" y="1342"/>
                  <a:pt x="2877" y="1547"/>
                  <a:pt x="2676" y="1684"/>
                </a:cubicBezTo>
                <a:cubicBezTo>
                  <a:pt x="2535" y="1781"/>
                  <a:pt x="2402" y="1889"/>
                  <a:pt x="2272" y="2001"/>
                </a:cubicBezTo>
                <a:cubicBezTo>
                  <a:pt x="2488" y="1586"/>
                  <a:pt x="2658" y="1060"/>
                  <a:pt x="2240" y="916"/>
                </a:cubicBezTo>
                <a:cubicBezTo>
                  <a:pt x="2190" y="898"/>
                  <a:pt x="2138" y="891"/>
                  <a:pt x="2086" y="891"/>
                </a:cubicBezTo>
                <a:cubicBezTo>
                  <a:pt x="1794" y="891"/>
                  <a:pt x="1476" y="1132"/>
                  <a:pt x="1274" y="1288"/>
                </a:cubicBezTo>
                <a:cubicBezTo>
                  <a:pt x="1188" y="1353"/>
                  <a:pt x="1108" y="1421"/>
                  <a:pt x="1030" y="1489"/>
                </a:cubicBezTo>
                <a:cubicBezTo>
                  <a:pt x="1076" y="1410"/>
                  <a:pt x="1123" y="1331"/>
                  <a:pt x="1170" y="1248"/>
                </a:cubicBezTo>
                <a:cubicBezTo>
                  <a:pt x="1317" y="981"/>
                  <a:pt x="1602" y="549"/>
                  <a:pt x="1530" y="224"/>
                </a:cubicBezTo>
                <a:cubicBezTo>
                  <a:pt x="1494" y="63"/>
                  <a:pt x="1402" y="0"/>
                  <a:pt x="128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10"/>
          <p:cNvGrpSpPr/>
          <p:nvPr/>
        </p:nvGrpSpPr>
        <p:grpSpPr>
          <a:xfrm flipH="1">
            <a:off x="88798" y="86705"/>
            <a:ext cx="393185" cy="366926"/>
            <a:chOff x="3858103" y="585645"/>
            <a:chExt cx="295495" cy="275781"/>
          </a:xfrm>
        </p:grpSpPr>
        <p:sp>
          <p:nvSpPr>
            <p:cNvPr id="176" name="Google Shape;176;p10"/>
            <p:cNvSpPr/>
            <p:nvPr/>
          </p:nvSpPr>
          <p:spPr>
            <a:xfrm rot="1226508">
              <a:off x="3952303" y="610851"/>
              <a:ext cx="176089" cy="176089"/>
            </a:xfrm>
            <a:prstGeom prst="roundRect">
              <a:avLst>
                <a:gd name="adj" fmla="val 866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3858103" y="645763"/>
              <a:ext cx="218949" cy="215663"/>
            </a:xfrm>
            <a:custGeom>
              <a:avLst/>
              <a:gdLst/>
              <a:ahLst/>
              <a:cxnLst/>
              <a:rect l="l" t="t" r="r" b="b"/>
              <a:pathLst>
                <a:path w="7262" h="7153" extrusionOk="0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10"/>
          <p:cNvGrpSpPr/>
          <p:nvPr/>
        </p:nvGrpSpPr>
        <p:grpSpPr>
          <a:xfrm>
            <a:off x="92045" y="4689871"/>
            <a:ext cx="386699" cy="312096"/>
            <a:chOff x="-5032050" y="3257102"/>
            <a:chExt cx="877068" cy="707702"/>
          </a:xfrm>
        </p:grpSpPr>
        <p:sp>
          <p:nvSpPr>
            <p:cNvPr id="179" name="Google Shape;179;p10"/>
            <p:cNvSpPr/>
            <p:nvPr/>
          </p:nvSpPr>
          <p:spPr>
            <a:xfrm>
              <a:off x="-4788863" y="3257102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-5032050" y="3343048"/>
              <a:ext cx="633881" cy="621756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lackey"/>
              <a:buNone/>
              <a:defRPr sz="24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lackey"/>
              <a:buNone/>
              <a:defRPr sz="24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lackey"/>
              <a:buNone/>
              <a:defRPr sz="24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lackey"/>
              <a:buNone/>
              <a:defRPr sz="24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lackey"/>
              <a:buNone/>
              <a:defRPr sz="24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lackey"/>
              <a:buNone/>
              <a:defRPr sz="24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lackey"/>
              <a:buNone/>
              <a:defRPr sz="24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lackey"/>
              <a:buNone/>
              <a:defRPr sz="24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lackey"/>
              <a:buNone/>
              <a:defRPr sz="24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Semi Condensed"/>
              <a:buChar char="■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4"/>
          <p:cNvSpPr/>
          <p:nvPr/>
        </p:nvSpPr>
        <p:spPr>
          <a:xfrm>
            <a:off x="755576" y="808670"/>
            <a:ext cx="7863600" cy="3989100"/>
          </a:xfrm>
          <a:prstGeom prst="ellipse">
            <a:avLst/>
          </a:prstGeom>
          <a:gradFill>
            <a:gsLst>
              <a:gs pos="0">
                <a:srgbClr val="434343">
                  <a:alpha val="15686"/>
                </a:srgbClr>
              </a:gs>
              <a:gs pos="50000">
                <a:srgbClr val="FFFFFF">
                  <a:alpha val="15686"/>
                </a:srgbClr>
              </a:gs>
              <a:gs pos="100000">
                <a:srgbClr val="FFFFFF">
                  <a:alpha val="15686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34"/>
          <p:cNvSpPr txBox="1">
            <a:spLocks noGrp="1"/>
          </p:cNvSpPr>
          <p:nvPr>
            <p:ph type="subTitle" idx="1"/>
          </p:nvPr>
        </p:nvSpPr>
        <p:spPr>
          <a:xfrm>
            <a:off x="2541239" y="3321622"/>
            <a:ext cx="39903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b="1" dirty="0" err="1">
                <a:solidFill>
                  <a:schemeClr val="accent4"/>
                </a:solidFill>
              </a:rPr>
              <a:t>Obj</a:t>
            </a:r>
            <a:r>
              <a:rPr lang="es-ES" b="1" dirty="0">
                <a:solidFill>
                  <a:schemeClr val="accent4"/>
                </a:solidFill>
              </a:rPr>
              <a:t>. Leer y reconocer números del 0 al 20</a:t>
            </a:r>
            <a:endParaRPr b="1" dirty="0">
              <a:solidFill>
                <a:schemeClr val="accent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b="1">
                <a:solidFill>
                  <a:srgbClr val="FFE8BD"/>
                </a:solidFill>
              </a:rPr>
              <a:t>Profesora: Daniella Peredo C.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 b="1" dirty="0">
                <a:solidFill>
                  <a:srgbClr val="FFE8BD"/>
                </a:solidFill>
              </a:rPr>
              <a:t>Primeros Básicos</a:t>
            </a:r>
            <a:endParaRPr b="1" dirty="0">
              <a:solidFill>
                <a:srgbClr val="FFE8BD"/>
              </a:solidFill>
            </a:endParaRPr>
          </a:p>
        </p:txBody>
      </p:sp>
      <p:sp>
        <p:nvSpPr>
          <p:cNvPr id="601" name="Google Shape;601;p34"/>
          <p:cNvSpPr txBox="1">
            <a:spLocks noGrp="1"/>
          </p:cNvSpPr>
          <p:nvPr>
            <p:ph type="ctrTitle"/>
          </p:nvPr>
        </p:nvSpPr>
        <p:spPr>
          <a:xfrm>
            <a:off x="2659500" y="1929615"/>
            <a:ext cx="3825000" cy="16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dirty="0"/>
              <a:t>¡BINGO!</a:t>
            </a:r>
            <a:endParaRPr dirty="0"/>
          </a:p>
        </p:txBody>
      </p:sp>
      <p:grpSp>
        <p:nvGrpSpPr>
          <p:cNvPr id="602" name="Google Shape;602;p34"/>
          <p:cNvGrpSpPr/>
          <p:nvPr/>
        </p:nvGrpSpPr>
        <p:grpSpPr>
          <a:xfrm>
            <a:off x="2305932" y="677029"/>
            <a:ext cx="4715716" cy="3977887"/>
            <a:chOff x="2310367" y="494485"/>
            <a:chExt cx="4715716" cy="3977887"/>
          </a:xfrm>
        </p:grpSpPr>
        <p:grpSp>
          <p:nvGrpSpPr>
            <p:cNvPr id="603" name="Google Shape;603;p34"/>
            <p:cNvGrpSpPr/>
            <p:nvPr/>
          </p:nvGrpSpPr>
          <p:grpSpPr>
            <a:xfrm>
              <a:off x="3858235" y="494485"/>
              <a:ext cx="393185" cy="366926"/>
              <a:chOff x="3858103" y="585645"/>
              <a:chExt cx="295495" cy="275781"/>
            </a:xfrm>
          </p:grpSpPr>
          <p:sp>
            <p:nvSpPr>
              <p:cNvPr id="604" name="Google Shape;604;p34"/>
              <p:cNvSpPr/>
              <p:nvPr/>
            </p:nvSpPr>
            <p:spPr>
              <a:xfrm rot="1226508">
                <a:off x="3952303" y="610851"/>
                <a:ext cx="176089" cy="176089"/>
              </a:xfrm>
              <a:prstGeom prst="roundRect">
                <a:avLst>
                  <a:gd name="adj" fmla="val 8663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4"/>
              <p:cNvSpPr/>
              <p:nvPr/>
            </p:nvSpPr>
            <p:spPr>
              <a:xfrm>
                <a:off x="3858103" y="645763"/>
                <a:ext cx="218949" cy="215663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7153" extrusionOk="0">
                    <a:moveTo>
                      <a:pt x="2404" y="973"/>
                    </a:moveTo>
                    <a:lnTo>
                      <a:pt x="6233" y="2353"/>
                    </a:lnTo>
                    <a:lnTo>
                      <a:pt x="4855" y="6183"/>
                    </a:lnTo>
                    <a:lnTo>
                      <a:pt x="1025" y="4803"/>
                    </a:lnTo>
                    <a:lnTo>
                      <a:pt x="2404" y="973"/>
                    </a:lnTo>
                    <a:close/>
                    <a:moveTo>
                      <a:pt x="2150" y="1"/>
                    </a:moveTo>
                    <a:cubicBezTo>
                      <a:pt x="1975" y="1"/>
                      <a:pt x="1811" y="110"/>
                      <a:pt x="1748" y="284"/>
                    </a:cubicBezTo>
                    <a:lnTo>
                      <a:pt x="81" y="4914"/>
                    </a:lnTo>
                    <a:cubicBezTo>
                      <a:pt x="1" y="5135"/>
                      <a:pt x="115" y="5379"/>
                      <a:pt x="336" y="5459"/>
                    </a:cubicBezTo>
                    <a:lnTo>
                      <a:pt x="4968" y="7126"/>
                    </a:lnTo>
                    <a:cubicBezTo>
                      <a:pt x="5016" y="7144"/>
                      <a:pt x="5065" y="7152"/>
                      <a:pt x="5113" y="7152"/>
                    </a:cubicBezTo>
                    <a:cubicBezTo>
                      <a:pt x="5286" y="7152"/>
                      <a:pt x="5447" y="7045"/>
                      <a:pt x="5510" y="6872"/>
                    </a:cubicBezTo>
                    <a:lnTo>
                      <a:pt x="7181" y="2239"/>
                    </a:lnTo>
                    <a:cubicBezTo>
                      <a:pt x="7262" y="2018"/>
                      <a:pt x="7144" y="1774"/>
                      <a:pt x="6923" y="1696"/>
                    </a:cubicBezTo>
                    <a:lnTo>
                      <a:pt x="2293" y="26"/>
                    </a:lnTo>
                    <a:cubicBezTo>
                      <a:pt x="2246" y="9"/>
                      <a:pt x="2198" y="1"/>
                      <a:pt x="2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34"/>
            <p:cNvGrpSpPr/>
            <p:nvPr/>
          </p:nvGrpSpPr>
          <p:grpSpPr>
            <a:xfrm>
              <a:off x="6741806" y="2779474"/>
              <a:ext cx="284277" cy="284348"/>
              <a:chOff x="6521720" y="2738214"/>
              <a:chExt cx="233014" cy="233072"/>
            </a:xfrm>
          </p:grpSpPr>
          <p:sp>
            <p:nvSpPr>
              <p:cNvPr id="607" name="Google Shape;607;p34"/>
              <p:cNvSpPr/>
              <p:nvPr/>
            </p:nvSpPr>
            <p:spPr>
              <a:xfrm>
                <a:off x="6580734" y="2797286"/>
                <a:ext cx="174000" cy="174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4"/>
              <p:cNvSpPr/>
              <p:nvPr/>
            </p:nvSpPr>
            <p:spPr>
              <a:xfrm>
                <a:off x="6521720" y="2738214"/>
                <a:ext cx="174056" cy="174146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5776" extrusionOk="0">
                    <a:moveTo>
                      <a:pt x="2887" y="851"/>
                    </a:moveTo>
                    <a:cubicBezTo>
                      <a:pt x="4008" y="851"/>
                      <a:pt x="4922" y="1765"/>
                      <a:pt x="4922" y="2890"/>
                    </a:cubicBezTo>
                    <a:cubicBezTo>
                      <a:pt x="4922" y="4011"/>
                      <a:pt x="4008" y="4925"/>
                      <a:pt x="2887" y="4925"/>
                    </a:cubicBezTo>
                    <a:cubicBezTo>
                      <a:pt x="1765" y="4925"/>
                      <a:pt x="852" y="4011"/>
                      <a:pt x="852" y="2890"/>
                    </a:cubicBezTo>
                    <a:cubicBezTo>
                      <a:pt x="852" y="1765"/>
                      <a:pt x="1765" y="851"/>
                      <a:pt x="2887" y="851"/>
                    </a:cubicBezTo>
                    <a:close/>
                    <a:moveTo>
                      <a:pt x="2887" y="1"/>
                    </a:moveTo>
                    <a:cubicBezTo>
                      <a:pt x="1294" y="1"/>
                      <a:pt x="1" y="1296"/>
                      <a:pt x="1" y="2890"/>
                    </a:cubicBezTo>
                    <a:cubicBezTo>
                      <a:pt x="1" y="4479"/>
                      <a:pt x="1294" y="5775"/>
                      <a:pt x="2887" y="5775"/>
                    </a:cubicBezTo>
                    <a:cubicBezTo>
                      <a:pt x="4477" y="5775"/>
                      <a:pt x="5772" y="4479"/>
                      <a:pt x="5772" y="2890"/>
                    </a:cubicBezTo>
                    <a:cubicBezTo>
                      <a:pt x="5772" y="1296"/>
                      <a:pt x="4477" y="1"/>
                      <a:pt x="28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9" name="Google Shape;609;p34"/>
            <p:cNvSpPr/>
            <p:nvPr/>
          </p:nvSpPr>
          <p:spPr>
            <a:xfrm>
              <a:off x="2629277" y="4156489"/>
              <a:ext cx="322043" cy="315883"/>
            </a:xfrm>
            <a:custGeom>
              <a:avLst/>
              <a:gdLst/>
              <a:ahLst/>
              <a:cxnLst/>
              <a:rect l="l" t="t" r="r" b="b"/>
              <a:pathLst>
                <a:path w="66918" h="65638" extrusionOk="0">
                  <a:moveTo>
                    <a:pt x="59212" y="0"/>
                  </a:moveTo>
                  <a:cubicBezTo>
                    <a:pt x="58437" y="0"/>
                    <a:pt x="57532" y="449"/>
                    <a:pt x="56598" y="1383"/>
                  </a:cubicBezTo>
                  <a:lnTo>
                    <a:pt x="2390" y="55588"/>
                  </a:lnTo>
                  <a:cubicBezTo>
                    <a:pt x="0" y="57980"/>
                    <a:pt x="797" y="60187"/>
                    <a:pt x="4173" y="60488"/>
                  </a:cubicBezTo>
                  <a:lnTo>
                    <a:pt x="61050" y="65613"/>
                  </a:lnTo>
                  <a:cubicBezTo>
                    <a:pt x="61235" y="65629"/>
                    <a:pt x="61416" y="65637"/>
                    <a:pt x="61595" y="65637"/>
                  </a:cubicBezTo>
                  <a:cubicBezTo>
                    <a:pt x="64690" y="65637"/>
                    <a:pt x="66917" y="63223"/>
                    <a:pt x="66630" y="60034"/>
                  </a:cubicBezTo>
                  <a:lnTo>
                    <a:pt x="61504" y="3160"/>
                  </a:lnTo>
                  <a:cubicBezTo>
                    <a:pt x="61318" y="1100"/>
                    <a:pt x="60424" y="0"/>
                    <a:pt x="59212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5660025" y="4309026"/>
              <a:ext cx="277079" cy="161727"/>
            </a:xfrm>
            <a:custGeom>
              <a:avLst/>
              <a:gdLst/>
              <a:ahLst/>
              <a:cxnLst/>
              <a:rect l="l" t="t" r="r" b="b"/>
              <a:pathLst>
                <a:path w="58641" h="34228" extrusionOk="0">
                  <a:moveTo>
                    <a:pt x="29317" y="9818"/>
                  </a:moveTo>
                  <a:cubicBezTo>
                    <a:pt x="38376" y="9821"/>
                    <a:pt x="46011" y="16023"/>
                    <a:pt x="48193" y="24407"/>
                  </a:cubicBezTo>
                  <a:lnTo>
                    <a:pt x="10445" y="24407"/>
                  </a:lnTo>
                  <a:cubicBezTo>
                    <a:pt x="11303" y="21079"/>
                    <a:pt x="13038" y="18025"/>
                    <a:pt x="15535" y="15532"/>
                  </a:cubicBezTo>
                  <a:cubicBezTo>
                    <a:pt x="19216" y="11847"/>
                    <a:pt x="24109" y="9818"/>
                    <a:pt x="29317" y="9818"/>
                  </a:cubicBezTo>
                  <a:close/>
                  <a:moveTo>
                    <a:pt x="29305" y="0"/>
                  </a:moveTo>
                  <a:cubicBezTo>
                    <a:pt x="21480" y="0"/>
                    <a:pt x="14123" y="3051"/>
                    <a:pt x="8588" y="8585"/>
                  </a:cubicBezTo>
                  <a:cubicBezTo>
                    <a:pt x="3052" y="14122"/>
                    <a:pt x="1" y="21487"/>
                    <a:pt x="4" y="29314"/>
                  </a:cubicBezTo>
                  <a:cubicBezTo>
                    <a:pt x="1" y="32023"/>
                    <a:pt x="2196" y="34224"/>
                    <a:pt x="4905" y="34224"/>
                  </a:cubicBezTo>
                  <a:cubicBezTo>
                    <a:pt x="4907" y="34224"/>
                    <a:pt x="4909" y="34224"/>
                    <a:pt x="4911" y="34224"/>
                  </a:cubicBezTo>
                  <a:lnTo>
                    <a:pt x="53730" y="34227"/>
                  </a:lnTo>
                  <a:cubicBezTo>
                    <a:pt x="55033" y="34227"/>
                    <a:pt x="56283" y="33712"/>
                    <a:pt x="57204" y="32790"/>
                  </a:cubicBezTo>
                  <a:cubicBezTo>
                    <a:pt x="58121" y="31869"/>
                    <a:pt x="58641" y="30619"/>
                    <a:pt x="58641" y="29317"/>
                  </a:cubicBezTo>
                  <a:cubicBezTo>
                    <a:pt x="58641" y="13152"/>
                    <a:pt x="45485" y="0"/>
                    <a:pt x="29317" y="0"/>
                  </a:cubicBezTo>
                  <a:cubicBezTo>
                    <a:pt x="29313" y="0"/>
                    <a:pt x="29309" y="0"/>
                    <a:pt x="29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4"/>
            <p:cNvSpPr/>
            <p:nvPr/>
          </p:nvSpPr>
          <p:spPr>
            <a:xfrm rot="3822370">
              <a:off x="2305073" y="2677973"/>
              <a:ext cx="245895" cy="140966"/>
            </a:xfrm>
            <a:custGeom>
              <a:avLst/>
              <a:gdLst/>
              <a:ahLst/>
              <a:cxnLst/>
              <a:rect l="l" t="t" r="r" b="b"/>
              <a:pathLst>
                <a:path w="52055" h="29842" extrusionOk="0">
                  <a:moveTo>
                    <a:pt x="26031" y="1"/>
                  </a:moveTo>
                  <a:cubicBezTo>
                    <a:pt x="11678" y="1"/>
                    <a:pt x="1" y="11678"/>
                    <a:pt x="1" y="26028"/>
                  </a:cubicBezTo>
                  <a:cubicBezTo>
                    <a:pt x="1" y="27081"/>
                    <a:pt x="426" y="28034"/>
                    <a:pt x="1119" y="28726"/>
                  </a:cubicBezTo>
                  <a:cubicBezTo>
                    <a:pt x="1808" y="29415"/>
                    <a:pt x="2761" y="29841"/>
                    <a:pt x="3813" y="29841"/>
                  </a:cubicBezTo>
                  <a:cubicBezTo>
                    <a:pt x="5922" y="29841"/>
                    <a:pt x="7629" y="28133"/>
                    <a:pt x="7629" y="26028"/>
                  </a:cubicBezTo>
                  <a:cubicBezTo>
                    <a:pt x="7629" y="15882"/>
                    <a:pt x="15884" y="7630"/>
                    <a:pt x="26031" y="7630"/>
                  </a:cubicBezTo>
                  <a:cubicBezTo>
                    <a:pt x="36174" y="7630"/>
                    <a:pt x="44426" y="15882"/>
                    <a:pt x="44426" y="26028"/>
                  </a:cubicBezTo>
                  <a:cubicBezTo>
                    <a:pt x="44426" y="28131"/>
                    <a:pt x="46129" y="29841"/>
                    <a:pt x="48236" y="29841"/>
                  </a:cubicBezTo>
                  <a:cubicBezTo>
                    <a:pt x="48238" y="29841"/>
                    <a:pt x="48240" y="29841"/>
                    <a:pt x="48242" y="29841"/>
                  </a:cubicBezTo>
                  <a:cubicBezTo>
                    <a:pt x="50347" y="29841"/>
                    <a:pt x="52054" y="28133"/>
                    <a:pt x="52054" y="26028"/>
                  </a:cubicBezTo>
                  <a:cubicBezTo>
                    <a:pt x="52054" y="11678"/>
                    <a:pt x="40381" y="1"/>
                    <a:pt x="260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6322650" y="1464200"/>
              <a:ext cx="480979" cy="366921"/>
            </a:xfrm>
            <a:custGeom>
              <a:avLst/>
              <a:gdLst/>
              <a:ahLst/>
              <a:cxnLst/>
              <a:rect l="l" t="t" r="r" b="b"/>
              <a:pathLst>
                <a:path w="4251" h="3243" extrusionOk="0">
                  <a:moveTo>
                    <a:pt x="1281" y="0"/>
                  </a:moveTo>
                  <a:cubicBezTo>
                    <a:pt x="891" y="0"/>
                    <a:pt x="196" y="657"/>
                    <a:pt x="53" y="808"/>
                  </a:cubicBezTo>
                  <a:cubicBezTo>
                    <a:pt x="1" y="860"/>
                    <a:pt x="51" y="929"/>
                    <a:pt x="106" y="929"/>
                  </a:cubicBezTo>
                  <a:cubicBezTo>
                    <a:pt x="123" y="929"/>
                    <a:pt x="142" y="922"/>
                    <a:pt x="157" y="906"/>
                  </a:cubicBezTo>
                  <a:cubicBezTo>
                    <a:pt x="334" y="726"/>
                    <a:pt x="525" y="553"/>
                    <a:pt x="727" y="405"/>
                  </a:cubicBezTo>
                  <a:cubicBezTo>
                    <a:pt x="851" y="317"/>
                    <a:pt x="1089" y="177"/>
                    <a:pt x="1241" y="177"/>
                  </a:cubicBezTo>
                  <a:cubicBezTo>
                    <a:pt x="1349" y="177"/>
                    <a:pt x="1414" y="247"/>
                    <a:pt x="1364" y="455"/>
                  </a:cubicBezTo>
                  <a:cubicBezTo>
                    <a:pt x="1242" y="974"/>
                    <a:pt x="882" y="1482"/>
                    <a:pt x="579" y="1915"/>
                  </a:cubicBezTo>
                  <a:cubicBezTo>
                    <a:pt x="541" y="1969"/>
                    <a:pt x="583" y="2037"/>
                    <a:pt x="635" y="2037"/>
                  </a:cubicBezTo>
                  <a:cubicBezTo>
                    <a:pt x="652" y="2037"/>
                    <a:pt x="670" y="2029"/>
                    <a:pt x="687" y="2012"/>
                  </a:cubicBezTo>
                  <a:cubicBezTo>
                    <a:pt x="827" y="1860"/>
                    <a:pt x="983" y="1720"/>
                    <a:pt x="1138" y="1586"/>
                  </a:cubicBezTo>
                  <a:cubicBezTo>
                    <a:pt x="1379" y="1378"/>
                    <a:pt x="1735" y="1054"/>
                    <a:pt x="2074" y="1042"/>
                  </a:cubicBezTo>
                  <a:cubicBezTo>
                    <a:pt x="2079" y="1042"/>
                    <a:pt x="2084" y="1042"/>
                    <a:pt x="2089" y="1042"/>
                  </a:cubicBezTo>
                  <a:cubicBezTo>
                    <a:pt x="2694" y="1042"/>
                    <a:pt x="2019" y="2168"/>
                    <a:pt x="1861" y="2397"/>
                  </a:cubicBezTo>
                  <a:cubicBezTo>
                    <a:pt x="1827" y="2448"/>
                    <a:pt x="1880" y="2501"/>
                    <a:pt x="1931" y="2501"/>
                  </a:cubicBezTo>
                  <a:cubicBezTo>
                    <a:pt x="1949" y="2501"/>
                    <a:pt x="1967" y="2495"/>
                    <a:pt x="1981" y="2480"/>
                  </a:cubicBezTo>
                  <a:cubicBezTo>
                    <a:pt x="2157" y="2289"/>
                    <a:pt x="2355" y="2116"/>
                    <a:pt x="2556" y="1954"/>
                  </a:cubicBezTo>
                  <a:cubicBezTo>
                    <a:pt x="2749" y="1806"/>
                    <a:pt x="3150" y="1481"/>
                    <a:pt x="3464" y="1481"/>
                  </a:cubicBezTo>
                  <a:cubicBezTo>
                    <a:pt x="3539" y="1481"/>
                    <a:pt x="3609" y="1499"/>
                    <a:pt x="3670" y="1543"/>
                  </a:cubicBezTo>
                  <a:cubicBezTo>
                    <a:pt x="3936" y="1737"/>
                    <a:pt x="3695" y="2304"/>
                    <a:pt x="3605" y="2534"/>
                  </a:cubicBezTo>
                  <a:cubicBezTo>
                    <a:pt x="3522" y="2740"/>
                    <a:pt x="3429" y="2944"/>
                    <a:pt x="3317" y="3139"/>
                  </a:cubicBezTo>
                  <a:cubicBezTo>
                    <a:pt x="3288" y="3195"/>
                    <a:pt x="3337" y="3242"/>
                    <a:pt x="3386" y="3242"/>
                  </a:cubicBezTo>
                  <a:cubicBezTo>
                    <a:pt x="3409" y="3242"/>
                    <a:pt x="3433" y="3231"/>
                    <a:pt x="3447" y="3204"/>
                  </a:cubicBezTo>
                  <a:cubicBezTo>
                    <a:pt x="3659" y="2829"/>
                    <a:pt x="4250" y="1774"/>
                    <a:pt x="3753" y="1424"/>
                  </a:cubicBezTo>
                  <a:cubicBezTo>
                    <a:pt x="3670" y="1366"/>
                    <a:pt x="3576" y="1342"/>
                    <a:pt x="3479" y="1342"/>
                  </a:cubicBezTo>
                  <a:cubicBezTo>
                    <a:pt x="3195" y="1342"/>
                    <a:pt x="2877" y="1547"/>
                    <a:pt x="2676" y="1684"/>
                  </a:cubicBezTo>
                  <a:cubicBezTo>
                    <a:pt x="2535" y="1781"/>
                    <a:pt x="2402" y="1889"/>
                    <a:pt x="2272" y="2001"/>
                  </a:cubicBezTo>
                  <a:cubicBezTo>
                    <a:pt x="2488" y="1586"/>
                    <a:pt x="2658" y="1060"/>
                    <a:pt x="2240" y="916"/>
                  </a:cubicBezTo>
                  <a:cubicBezTo>
                    <a:pt x="2190" y="898"/>
                    <a:pt x="2138" y="891"/>
                    <a:pt x="2086" y="891"/>
                  </a:cubicBezTo>
                  <a:cubicBezTo>
                    <a:pt x="1794" y="891"/>
                    <a:pt x="1476" y="1132"/>
                    <a:pt x="1274" y="1288"/>
                  </a:cubicBezTo>
                  <a:cubicBezTo>
                    <a:pt x="1188" y="1353"/>
                    <a:pt x="1108" y="1421"/>
                    <a:pt x="1030" y="1489"/>
                  </a:cubicBezTo>
                  <a:cubicBezTo>
                    <a:pt x="1076" y="1410"/>
                    <a:pt x="1123" y="1331"/>
                    <a:pt x="1170" y="1248"/>
                  </a:cubicBezTo>
                  <a:cubicBezTo>
                    <a:pt x="1317" y="981"/>
                    <a:pt x="1602" y="549"/>
                    <a:pt x="1530" y="224"/>
                  </a:cubicBezTo>
                  <a:cubicBezTo>
                    <a:pt x="1494" y="63"/>
                    <a:pt x="1402" y="0"/>
                    <a:pt x="128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4983025" y="1177209"/>
              <a:ext cx="162027" cy="161724"/>
            </a:xfrm>
            <a:custGeom>
              <a:avLst/>
              <a:gdLst/>
              <a:ahLst/>
              <a:cxnLst/>
              <a:rect l="l" t="t" r="r" b="b"/>
              <a:pathLst>
                <a:path w="2178" h="2174" extrusionOk="0">
                  <a:moveTo>
                    <a:pt x="1074" y="0"/>
                  </a:moveTo>
                  <a:cubicBezTo>
                    <a:pt x="1001" y="0"/>
                    <a:pt x="981" y="57"/>
                    <a:pt x="967" y="104"/>
                  </a:cubicBezTo>
                  <a:cubicBezTo>
                    <a:pt x="924" y="252"/>
                    <a:pt x="877" y="402"/>
                    <a:pt x="854" y="553"/>
                  </a:cubicBezTo>
                  <a:cubicBezTo>
                    <a:pt x="837" y="651"/>
                    <a:pt x="793" y="686"/>
                    <a:pt x="715" y="686"/>
                  </a:cubicBezTo>
                  <a:cubicBezTo>
                    <a:pt x="701" y="686"/>
                    <a:pt x="686" y="685"/>
                    <a:pt x="669" y="683"/>
                  </a:cubicBezTo>
                  <a:cubicBezTo>
                    <a:pt x="509" y="659"/>
                    <a:pt x="345" y="642"/>
                    <a:pt x="178" y="626"/>
                  </a:cubicBezTo>
                  <a:cubicBezTo>
                    <a:pt x="170" y="628"/>
                    <a:pt x="161" y="629"/>
                    <a:pt x="151" y="629"/>
                  </a:cubicBezTo>
                  <a:cubicBezTo>
                    <a:pt x="138" y="629"/>
                    <a:pt x="125" y="627"/>
                    <a:pt x="112" y="627"/>
                  </a:cubicBezTo>
                  <a:cubicBezTo>
                    <a:pt x="81" y="627"/>
                    <a:pt x="51" y="635"/>
                    <a:pt x="34" y="683"/>
                  </a:cubicBezTo>
                  <a:cubicBezTo>
                    <a:pt x="1" y="763"/>
                    <a:pt x="44" y="809"/>
                    <a:pt x="98" y="857"/>
                  </a:cubicBezTo>
                  <a:cubicBezTo>
                    <a:pt x="261" y="997"/>
                    <a:pt x="425" y="1141"/>
                    <a:pt x="593" y="1281"/>
                  </a:cubicBezTo>
                  <a:cubicBezTo>
                    <a:pt x="649" y="1325"/>
                    <a:pt x="666" y="1368"/>
                    <a:pt x="646" y="1445"/>
                  </a:cubicBezTo>
                  <a:cubicBezTo>
                    <a:pt x="603" y="1629"/>
                    <a:pt x="573" y="1817"/>
                    <a:pt x="536" y="2004"/>
                  </a:cubicBezTo>
                  <a:cubicBezTo>
                    <a:pt x="522" y="2061"/>
                    <a:pt x="505" y="2121"/>
                    <a:pt x="573" y="2158"/>
                  </a:cubicBezTo>
                  <a:cubicBezTo>
                    <a:pt x="592" y="2169"/>
                    <a:pt x="609" y="2174"/>
                    <a:pt x="625" y="2174"/>
                  </a:cubicBezTo>
                  <a:cubicBezTo>
                    <a:pt x="665" y="2174"/>
                    <a:pt x="698" y="2143"/>
                    <a:pt x="729" y="2117"/>
                  </a:cubicBezTo>
                  <a:cubicBezTo>
                    <a:pt x="843" y="2027"/>
                    <a:pt x="957" y="1937"/>
                    <a:pt x="1067" y="1840"/>
                  </a:cubicBezTo>
                  <a:cubicBezTo>
                    <a:pt x="1101" y="1809"/>
                    <a:pt x="1129" y="1791"/>
                    <a:pt x="1159" y="1791"/>
                  </a:cubicBezTo>
                  <a:cubicBezTo>
                    <a:pt x="1185" y="1791"/>
                    <a:pt x="1212" y="1805"/>
                    <a:pt x="1245" y="1837"/>
                  </a:cubicBezTo>
                  <a:cubicBezTo>
                    <a:pt x="1345" y="1937"/>
                    <a:pt x="1456" y="2020"/>
                    <a:pt x="1562" y="2113"/>
                  </a:cubicBezTo>
                  <a:cubicBezTo>
                    <a:pt x="1595" y="2141"/>
                    <a:pt x="1629" y="2166"/>
                    <a:pt x="1667" y="2166"/>
                  </a:cubicBezTo>
                  <a:cubicBezTo>
                    <a:pt x="1684" y="2166"/>
                    <a:pt x="1701" y="2162"/>
                    <a:pt x="1720" y="2150"/>
                  </a:cubicBezTo>
                  <a:cubicBezTo>
                    <a:pt x="1786" y="2113"/>
                    <a:pt x="1773" y="2057"/>
                    <a:pt x="1753" y="1997"/>
                  </a:cubicBezTo>
                  <a:cubicBezTo>
                    <a:pt x="1703" y="1837"/>
                    <a:pt x="1663" y="1676"/>
                    <a:pt x="1609" y="1519"/>
                  </a:cubicBezTo>
                  <a:cubicBezTo>
                    <a:pt x="1586" y="1451"/>
                    <a:pt x="1596" y="1415"/>
                    <a:pt x="1652" y="1371"/>
                  </a:cubicBezTo>
                  <a:cubicBezTo>
                    <a:pt x="1803" y="1261"/>
                    <a:pt x="1947" y="1144"/>
                    <a:pt x="2094" y="1034"/>
                  </a:cubicBezTo>
                  <a:cubicBezTo>
                    <a:pt x="2141" y="997"/>
                    <a:pt x="2178" y="957"/>
                    <a:pt x="2158" y="894"/>
                  </a:cubicBezTo>
                  <a:cubicBezTo>
                    <a:pt x="2138" y="840"/>
                    <a:pt x="2087" y="826"/>
                    <a:pt x="2037" y="820"/>
                  </a:cubicBezTo>
                  <a:cubicBezTo>
                    <a:pt x="1853" y="800"/>
                    <a:pt x="1669" y="780"/>
                    <a:pt x="1482" y="763"/>
                  </a:cubicBezTo>
                  <a:cubicBezTo>
                    <a:pt x="1411" y="756"/>
                    <a:pt x="1371" y="733"/>
                    <a:pt x="1351" y="659"/>
                  </a:cubicBezTo>
                  <a:cubicBezTo>
                    <a:pt x="1305" y="476"/>
                    <a:pt x="1248" y="292"/>
                    <a:pt x="1195" y="111"/>
                  </a:cubicBezTo>
                  <a:cubicBezTo>
                    <a:pt x="1178" y="51"/>
                    <a:pt x="1151" y="4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4" name="Google Shape;614;p34"/>
            <p:cNvGrpSpPr/>
            <p:nvPr/>
          </p:nvGrpSpPr>
          <p:grpSpPr>
            <a:xfrm rot="5400000">
              <a:off x="2959402" y="1396584"/>
              <a:ext cx="502917" cy="720625"/>
              <a:chOff x="3720075" y="3501500"/>
              <a:chExt cx="644766" cy="954723"/>
            </a:xfrm>
          </p:grpSpPr>
          <p:sp>
            <p:nvSpPr>
              <p:cNvPr id="615" name="Google Shape;615;p34"/>
              <p:cNvSpPr/>
              <p:nvPr/>
            </p:nvSpPr>
            <p:spPr>
              <a:xfrm>
                <a:off x="3831678" y="3501500"/>
                <a:ext cx="200825" cy="71931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495" extrusionOk="0">
                    <a:moveTo>
                      <a:pt x="1119" y="1"/>
                    </a:moveTo>
                    <a:cubicBezTo>
                      <a:pt x="982" y="1"/>
                      <a:pt x="822" y="45"/>
                      <a:pt x="714" y="49"/>
                    </a:cubicBezTo>
                    <a:cubicBezTo>
                      <a:pt x="522" y="83"/>
                      <a:pt x="323" y="97"/>
                      <a:pt x="141" y="166"/>
                    </a:cubicBezTo>
                    <a:cubicBezTo>
                      <a:pt x="0" y="227"/>
                      <a:pt x="28" y="457"/>
                      <a:pt x="175" y="491"/>
                    </a:cubicBezTo>
                    <a:cubicBezTo>
                      <a:pt x="203" y="493"/>
                      <a:pt x="230" y="494"/>
                      <a:pt x="258" y="494"/>
                    </a:cubicBezTo>
                    <a:cubicBezTo>
                      <a:pt x="517" y="494"/>
                      <a:pt x="771" y="414"/>
                      <a:pt x="1029" y="395"/>
                    </a:cubicBezTo>
                    <a:cubicBezTo>
                      <a:pt x="1163" y="378"/>
                      <a:pt x="1358" y="375"/>
                      <a:pt x="1382" y="200"/>
                    </a:cubicBezTo>
                    <a:cubicBezTo>
                      <a:pt x="1360" y="42"/>
                      <a:pt x="1250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4"/>
              <p:cNvSpPr/>
              <p:nvPr/>
            </p:nvSpPr>
            <p:spPr>
              <a:xfrm>
                <a:off x="3720075" y="3751879"/>
                <a:ext cx="473727" cy="390897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2690" extrusionOk="0">
                    <a:moveTo>
                      <a:pt x="2996" y="1"/>
                    </a:moveTo>
                    <a:cubicBezTo>
                      <a:pt x="2968" y="1"/>
                      <a:pt x="2939" y="9"/>
                      <a:pt x="2911" y="27"/>
                    </a:cubicBezTo>
                    <a:cubicBezTo>
                      <a:pt x="2795" y="89"/>
                      <a:pt x="2696" y="178"/>
                      <a:pt x="2596" y="260"/>
                    </a:cubicBezTo>
                    <a:cubicBezTo>
                      <a:pt x="1855" y="888"/>
                      <a:pt x="1077" y="1471"/>
                      <a:pt x="350" y="2112"/>
                    </a:cubicBezTo>
                    <a:cubicBezTo>
                      <a:pt x="244" y="2211"/>
                      <a:pt x="124" y="2304"/>
                      <a:pt x="48" y="2431"/>
                    </a:cubicBezTo>
                    <a:cubicBezTo>
                      <a:pt x="1" y="2536"/>
                      <a:pt x="70" y="2688"/>
                      <a:pt x="191" y="2688"/>
                    </a:cubicBezTo>
                    <a:cubicBezTo>
                      <a:pt x="193" y="2688"/>
                      <a:pt x="194" y="2688"/>
                      <a:pt x="195" y="2688"/>
                    </a:cubicBezTo>
                    <a:cubicBezTo>
                      <a:pt x="203" y="2689"/>
                      <a:pt x="211" y="2690"/>
                      <a:pt x="219" y="2690"/>
                    </a:cubicBezTo>
                    <a:cubicBezTo>
                      <a:pt x="324" y="2690"/>
                      <a:pt x="404" y="2588"/>
                      <a:pt x="487" y="2534"/>
                    </a:cubicBezTo>
                    <a:cubicBezTo>
                      <a:pt x="1358" y="1783"/>
                      <a:pt x="2260" y="1066"/>
                      <a:pt x="3128" y="308"/>
                    </a:cubicBezTo>
                    <a:cubicBezTo>
                      <a:pt x="3259" y="199"/>
                      <a:pt x="3136" y="1"/>
                      <a:pt x="29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4"/>
              <p:cNvSpPr/>
              <p:nvPr/>
            </p:nvSpPr>
            <p:spPr>
              <a:xfrm>
                <a:off x="4252948" y="4124033"/>
                <a:ext cx="111893" cy="33219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2286" extrusionOk="0">
                    <a:moveTo>
                      <a:pt x="551" y="1"/>
                    </a:moveTo>
                    <a:cubicBezTo>
                      <a:pt x="508" y="1"/>
                      <a:pt x="465" y="17"/>
                      <a:pt x="431" y="55"/>
                    </a:cubicBezTo>
                    <a:cubicBezTo>
                      <a:pt x="332" y="179"/>
                      <a:pt x="339" y="350"/>
                      <a:pt x="301" y="497"/>
                    </a:cubicBezTo>
                    <a:cubicBezTo>
                      <a:pt x="216" y="1036"/>
                      <a:pt x="102" y="1571"/>
                      <a:pt x="6" y="2106"/>
                    </a:cubicBezTo>
                    <a:cubicBezTo>
                      <a:pt x="0" y="2224"/>
                      <a:pt x="95" y="2285"/>
                      <a:pt x="190" y="2285"/>
                    </a:cubicBezTo>
                    <a:cubicBezTo>
                      <a:pt x="272" y="2285"/>
                      <a:pt x="354" y="2240"/>
                      <a:pt x="373" y="2147"/>
                    </a:cubicBezTo>
                    <a:cubicBezTo>
                      <a:pt x="569" y="1523"/>
                      <a:pt x="613" y="861"/>
                      <a:pt x="733" y="223"/>
                    </a:cubicBezTo>
                    <a:cubicBezTo>
                      <a:pt x="770" y="103"/>
                      <a:pt x="660" y="1"/>
                      <a:pt x="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4788" y="2571759"/>
            <a:ext cx="2176286" cy="226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9539" y="-7"/>
            <a:ext cx="2122900" cy="225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0725" y="2720675"/>
            <a:ext cx="2018500" cy="22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7588" y="2768846"/>
            <a:ext cx="2268825" cy="216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38165" y="12168"/>
            <a:ext cx="2176300" cy="2227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696" y="339502"/>
            <a:ext cx="4248472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760" y="411510"/>
            <a:ext cx="3400425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9413" y="814388"/>
            <a:ext cx="3305175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8938" y="885825"/>
            <a:ext cx="3286125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325" y="757238"/>
            <a:ext cx="3181350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760" y="555526"/>
            <a:ext cx="3362325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s for Kids by Slidesgo">
  <a:themeElements>
    <a:clrScheme name="Simple Light">
      <a:dk1>
        <a:srgbClr val="3A1150"/>
      </a:dk1>
      <a:lt1>
        <a:srgbClr val="FFFFFF"/>
      </a:lt1>
      <a:dk2>
        <a:srgbClr val="FFC75C"/>
      </a:dk2>
      <a:lt2>
        <a:srgbClr val="7F3BB6"/>
      </a:lt2>
      <a:accent1>
        <a:srgbClr val="33BBAF"/>
      </a:accent1>
      <a:accent2>
        <a:srgbClr val="F67652"/>
      </a:accent2>
      <a:accent3>
        <a:srgbClr val="3A1150"/>
      </a:accent3>
      <a:accent4>
        <a:srgbClr val="FFFFFF"/>
      </a:accent4>
      <a:accent5>
        <a:srgbClr val="FFC75C"/>
      </a:accent5>
      <a:accent6>
        <a:srgbClr val="7F3BB6"/>
      </a:accent6>
      <a:hlink>
        <a:srgbClr val="3A11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Presentación en pantalla (16:9)</PresentationFormat>
  <Paragraphs>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Slackey</vt:lpstr>
      <vt:lpstr>Bahiana</vt:lpstr>
      <vt:lpstr>Sansita</vt:lpstr>
      <vt:lpstr>Fira Sans Extra Condensed Medium</vt:lpstr>
      <vt:lpstr>Barlow Semi Condensed</vt:lpstr>
      <vt:lpstr>Games for Kids by Slidesgo</vt:lpstr>
      <vt:lpstr>¡BINGO!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LENOVO043</dc:creator>
  <cp:lastModifiedBy>LENOVO043</cp:lastModifiedBy>
  <cp:revision>1</cp:revision>
  <dcterms:modified xsi:type="dcterms:W3CDTF">2024-07-02T22:52:54Z</dcterms:modified>
</cp:coreProperties>
</file>