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47BCFED-7048-4FBE-9E4D-98CF43EBD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4" y="365907"/>
            <a:ext cx="3376944" cy="52641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99E826F-57C6-4079-BC60-9EE888D83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6823" y="491985"/>
            <a:ext cx="3252267" cy="479997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5949FFC-FF12-4375-9E18-1B63D97330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4409" y="1877667"/>
            <a:ext cx="4923181" cy="276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34665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Sector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LENOVO07</dc:creator>
  <cp:lastModifiedBy>LENOVO07</cp:lastModifiedBy>
  <cp:revision>1</cp:revision>
  <dcterms:created xsi:type="dcterms:W3CDTF">2020-09-04T23:15:00Z</dcterms:created>
  <dcterms:modified xsi:type="dcterms:W3CDTF">2020-09-04T23:17:34Z</dcterms:modified>
</cp:coreProperties>
</file>