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77" r:id="rId2"/>
    <p:sldId id="294" r:id="rId3"/>
    <p:sldId id="291" r:id="rId4"/>
    <p:sldId id="289" r:id="rId5"/>
    <p:sldId id="290" r:id="rId6"/>
    <p:sldId id="292" r:id="rId7"/>
    <p:sldId id="295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9FF9A-7BE8-4820-B187-0570DE03B52E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AE145-39FC-4BA3-A6CE-17146DED02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93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AE145-39FC-4BA3-A6CE-17146DED02D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378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7E35AD8-4691-410B-BA27-ED2DF5650502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917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841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17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77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E35AD8-4691-410B-BA27-ED2DF5650502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4845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791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41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6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5AD8-4691-410B-BA27-ED2DF5650502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336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7E35AD8-4691-410B-BA27-ED2DF5650502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53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E35AD8-4691-410B-BA27-ED2DF5650502}" type="datetimeFigureOut">
              <a:rPr lang="es-CL" smtClean="0"/>
              <a:t>18-12-2021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96EADD-6E24-4C7F-BF53-C00A2E9FA2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9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mkkhXRlU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peques.com/estimulapeques/inteligencia-cinestesico-corporal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arlopezbuades.es/4-juegos-que-potencian-la-inteligencia-corpor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592728" y="5537296"/>
            <a:ext cx="417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Dirigido a: Docentes de aula.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0521" y="4424331"/>
            <a:ext cx="86434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600" dirty="0" smtClean="0">
                <a:solidFill>
                  <a:srgbClr val="002060"/>
                </a:solidFill>
              </a:rPr>
              <a:t>Reflexionando sobre la Inteligencia kinestésica.</a:t>
            </a:r>
            <a:endParaRPr lang="es-CL" sz="2600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380509" y="6119669"/>
            <a:ext cx="537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2060"/>
                </a:solidFill>
              </a:rPr>
              <a:t>Profesora Diferencial: Karen Calderón </a:t>
            </a:r>
            <a:r>
              <a:rPr lang="es-CL" dirty="0" smtClean="0">
                <a:solidFill>
                  <a:srgbClr val="002060"/>
                </a:solidFill>
              </a:rPr>
              <a:t>N. </a:t>
            </a:r>
            <a:r>
              <a:rPr lang="es-ES" dirty="0" smtClean="0">
                <a:solidFill>
                  <a:srgbClr val="002060"/>
                </a:solidFill>
              </a:rPr>
              <a:t>2021.</a:t>
            </a:r>
            <a:endParaRPr lang="es-CL" dirty="0">
              <a:solidFill>
                <a:srgbClr val="00206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528519"/>
            <a:ext cx="1977938" cy="2682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59" y="884385"/>
            <a:ext cx="1596843" cy="2138658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381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7"/>
          <p:cNvSpPr txBox="1">
            <a:spLocks noChangeArrowheads="1"/>
          </p:cNvSpPr>
          <p:nvPr/>
        </p:nvSpPr>
        <p:spPr bwMode="auto">
          <a:xfrm>
            <a:off x="185316" y="2929500"/>
            <a:ext cx="8574642" cy="57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s-CL" sz="3139" dirty="0" smtClean="0">
                <a:solidFill>
                  <a:srgbClr val="660066"/>
                </a:solidFill>
              </a:rPr>
              <a:t>¿Qué sabes sobre las inteligencias múltiples? </a:t>
            </a:r>
            <a:endParaRPr lang="es-CL" altLang="es-CL" sz="3139" dirty="0">
              <a:solidFill>
                <a:srgbClr val="660066"/>
              </a:solidFill>
            </a:endParaRPr>
          </a:p>
        </p:txBody>
      </p:sp>
      <p:sp>
        <p:nvSpPr>
          <p:cNvPr id="6147" name="CuadroTexto 8"/>
          <p:cNvSpPr txBox="1">
            <a:spLocks noChangeArrowheads="1"/>
          </p:cNvSpPr>
          <p:nvPr/>
        </p:nvSpPr>
        <p:spPr bwMode="auto">
          <a:xfrm>
            <a:off x="185316" y="3576025"/>
            <a:ext cx="8389326" cy="168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L" altLang="es-CL" sz="1477" b="1" dirty="0">
                <a:solidFill>
                  <a:schemeClr val="tx1">
                    <a:lumMod val="65000"/>
                  </a:schemeClr>
                </a:solidFill>
              </a:rPr>
              <a:t>Pasos:</a:t>
            </a:r>
          </a:p>
          <a:p>
            <a:pPr algn="just"/>
            <a:r>
              <a:rPr lang="es-CL" altLang="es-CL" sz="1477" b="1" dirty="0">
                <a:solidFill>
                  <a:srgbClr val="660066"/>
                </a:solidFill>
              </a:rPr>
              <a:t>1. </a:t>
            </a:r>
            <a:r>
              <a:rPr lang="es-CL" altLang="es-CL" sz="1477" b="1" dirty="0" smtClean="0">
                <a:solidFill>
                  <a:srgbClr val="660066"/>
                </a:solidFill>
              </a:rPr>
              <a:t>Observa el video sobre inteligencias múltiples.</a:t>
            </a:r>
            <a:endParaRPr lang="es-CL" altLang="es-CL" sz="1477" b="1" dirty="0">
              <a:solidFill>
                <a:srgbClr val="660066"/>
              </a:solidFill>
            </a:endParaRPr>
          </a:p>
          <a:p>
            <a:pPr algn="just"/>
            <a:r>
              <a:rPr lang="es-CL" altLang="es-CL" sz="1477" b="1" dirty="0">
                <a:solidFill>
                  <a:schemeClr val="tx1">
                    <a:lumMod val="65000"/>
                  </a:schemeClr>
                </a:solidFill>
              </a:rPr>
              <a:t>2</a:t>
            </a:r>
            <a:r>
              <a:rPr lang="es-CL" altLang="es-CL" sz="1477" b="1" dirty="0" smtClean="0">
                <a:solidFill>
                  <a:schemeClr val="tx1">
                    <a:lumMod val="65000"/>
                  </a:schemeClr>
                </a:solidFill>
              </a:rPr>
              <a:t>. Responde las preguntas planteadas.</a:t>
            </a:r>
            <a:endParaRPr lang="es-CL" altLang="es-CL" sz="1477" b="1" dirty="0">
              <a:solidFill>
                <a:schemeClr val="tx1">
                  <a:lumMod val="65000"/>
                </a:schemeClr>
              </a:solidFill>
            </a:endParaRPr>
          </a:p>
          <a:p>
            <a:pPr algn="just"/>
            <a:r>
              <a:rPr lang="es-CL" altLang="es-CL" sz="1477" b="1" dirty="0">
                <a:solidFill>
                  <a:srgbClr val="660066"/>
                </a:solidFill>
              </a:rPr>
              <a:t>3</a:t>
            </a:r>
            <a:r>
              <a:rPr lang="es-CL" altLang="es-CL" sz="1477" b="1" dirty="0" smtClean="0">
                <a:solidFill>
                  <a:srgbClr val="660066"/>
                </a:solidFill>
              </a:rPr>
              <a:t>. Piensa en tu práctica pedagógica. </a:t>
            </a:r>
          </a:p>
          <a:p>
            <a:pPr algn="just"/>
            <a:r>
              <a:rPr lang="es-CL" altLang="es-CL" sz="1477" b="1" dirty="0" smtClean="0">
                <a:solidFill>
                  <a:schemeClr val="tx1">
                    <a:lumMod val="65000"/>
                  </a:schemeClr>
                </a:solidFill>
              </a:rPr>
              <a:t>4</a:t>
            </a:r>
            <a:r>
              <a:rPr lang="es-CL" altLang="es-CL" sz="1477" b="1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s-CL" altLang="es-CL" sz="1477" b="1" dirty="0" smtClean="0">
                <a:solidFill>
                  <a:schemeClr val="tx1">
                    <a:lumMod val="65000"/>
                  </a:schemeClr>
                </a:solidFill>
              </a:rPr>
              <a:t>Plantea acciones de tu práctica pedagógica, que promueven la inteligencia kinestésica.</a:t>
            </a:r>
            <a:endParaRPr lang="es-CL" altLang="es-CL" sz="1477" b="1" dirty="0">
              <a:solidFill>
                <a:srgbClr val="660066"/>
              </a:solidFill>
            </a:endParaRPr>
          </a:p>
          <a:p>
            <a:pPr algn="just"/>
            <a:endParaRPr lang="es-CL" altLang="es-CL" sz="1477" b="1" dirty="0"/>
          </a:p>
          <a:p>
            <a:pPr algn="ctr"/>
            <a:r>
              <a:rPr lang="es-CL" altLang="es-CL" sz="1477" b="1" dirty="0">
                <a:solidFill>
                  <a:srgbClr val="660066"/>
                </a:solidFill>
              </a:rPr>
              <a:t>¡Éxito en este desafío!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5455" r="9057" b="10303"/>
          <a:stretch/>
        </p:blipFill>
        <p:spPr>
          <a:xfrm>
            <a:off x="380190" y="250247"/>
            <a:ext cx="1764270" cy="2477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164549"/>
      </p:ext>
    </p:extLst>
  </p:cSld>
  <p:clrMapOvr>
    <a:masterClrMapping/>
  </p:clrMapOvr>
  <p:transition spd="slow" advTm="1900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7200" y="269378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002060"/>
                </a:solidFill>
              </a:rPr>
              <a:t>¿Qué son las inteligencias múltiples ?</a:t>
            </a:r>
            <a:endParaRPr lang="es-CL" sz="3200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82" y="1178956"/>
            <a:ext cx="4889149" cy="3822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 6"/>
          <p:cNvSpPr/>
          <p:nvPr/>
        </p:nvSpPr>
        <p:spPr>
          <a:xfrm>
            <a:off x="1288471" y="5955798"/>
            <a:ext cx="641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www.youtube.com/watch?v=jPmkkhXRlUY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457200" y="519134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</a:rPr>
              <a:t>Pincha el siguiente link:</a:t>
            </a:r>
            <a:endParaRPr lang="es-CL" sz="3200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62000" y="6704112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400" dirty="0"/>
              <a:t>https://tucoachdeexito.com/8-inteligencias-multiples/</a:t>
            </a:r>
          </a:p>
        </p:txBody>
      </p:sp>
    </p:spTree>
    <p:extLst>
      <p:ext uri="{BB962C8B-B14F-4D97-AF65-F5344CB8AC3E}">
        <p14:creationId xmlns:p14="http://schemas.microsoft.com/office/powerpoint/2010/main" val="29443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94" y="2402834"/>
            <a:ext cx="2110663" cy="33418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7" y="3635245"/>
            <a:ext cx="6058746" cy="2248214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>
            <a:off x="7412179" y="1220100"/>
            <a:ext cx="581891" cy="969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664956" y="6522154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500" dirty="0"/>
              <a:t>https://sites.google.com/site/inteligenciasmultigardner13/introduccion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-147628" y="362144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002060"/>
                </a:solidFill>
              </a:rPr>
              <a:t>¿Qué es la inteligencia Kinestésica o corporal?</a:t>
            </a:r>
            <a:endParaRPr lang="es-C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7" y="2701638"/>
            <a:ext cx="7741448" cy="2937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177738" y="6688723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500" dirty="0"/>
              <a:t>https://elparquedelasemociones.com/inteligencias-multiples/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4781" y="375998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002060"/>
                </a:solidFill>
              </a:rPr>
              <a:t>¿Qué es la inteligencia Kinestésica o corporal?</a:t>
            </a:r>
            <a:endParaRPr lang="es-C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81" y="1993945"/>
            <a:ext cx="4629619" cy="3720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94781" y="375998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002060"/>
                </a:solidFill>
              </a:rPr>
              <a:t>¿Cómo promueves la inteligencia Kinestésica o corporal?</a:t>
            </a:r>
            <a:endParaRPr lang="es-CL" sz="3200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58000" y="6530136"/>
            <a:ext cx="189046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500" dirty="0"/>
              <a:t>https://www.pinterest.cl/pin/393431717420179325/</a:t>
            </a:r>
          </a:p>
        </p:txBody>
      </p:sp>
    </p:spTree>
    <p:extLst>
      <p:ext uri="{BB962C8B-B14F-4D97-AF65-F5344CB8AC3E}">
        <p14:creationId xmlns:p14="http://schemas.microsoft.com/office/powerpoint/2010/main" val="889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3800" r="3800" b="1701"/>
          <a:stretch/>
        </p:blipFill>
        <p:spPr>
          <a:xfrm>
            <a:off x="494142" y="2240177"/>
            <a:ext cx="1602541" cy="224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ángulo 7"/>
          <p:cNvSpPr/>
          <p:nvPr/>
        </p:nvSpPr>
        <p:spPr>
          <a:xfrm>
            <a:off x="2774866" y="2397743"/>
            <a:ext cx="5875103" cy="1861728"/>
          </a:xfrm>
          <a:prstGeom prst="rect">
            <a:avLst/>
          </a:prstGeom>
          <a:ln w="38100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 información sobre </a:t>
            </a:r>
            <a:r>
              <a:rPr lang="es-ES" sz="19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inteligencia kinestésica: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www.educapeques.com/estimulapeques/inteligencia-cinestesico-corporal.html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http://marlopezbuades.es/4-juegos-que-potencian-la-inteligencia-corporal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/</a:t>
            </a:r>
            <a:r>
              <a:rPr lang="es-ES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10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157">
        <p15:prstTrans prst="peelOff"/>
      </p:transition>
    </mc:Choice>
    <mc:Fallback xmlns="">
      <p:transition spd="slow" advTm="13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1752</TotalTime>
  <Words>148</Words>
  <Application>Microsoft Office PowerPoint</Application>
  <PresentationFormat>Presentación en pantalla (4:3)</PresentationFormat>
  <Paragraphs>25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Garamond</vt:lpstr>
      <vt:lpstr>Tahoma</vt:lpstr>
      <vt:lpstr>Savon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PQM</dc:creator>
  <cp:lastModifiedBy>Docente</cp:lastModifiedBy>
  <cp:revision>93</cp:revision>
  <dcterms:created xsi:type="dcterms:W3CDTF">2020-07-01T13:16:22Z</dcterms:created>
  <dcterms:modified xsi:type="dcterms:W3CDTF">2021-12-18T10:58:00Z</dcterms:modified>
</cp:coreProperties>
</file>