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77" r:id="rId2"/>
    <p:sldId id="294" r:id="rId3"/>
    <p:sldId id="291" r:id="rId4"/>
    <p:sldId id="289" r:id="rId5"/>
    <p:sldId id="290" r:id="rId6"/>
    <p:sldId id="296" r:id="rId7"/>
    <p:sldId id="292" r:id="rId8"/>
    <p:sldId id="297" r:id="rId9"/>
    <p:sldId id="29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9FF9A-7BE8-4820-B187-0570DE03B52E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AE145-39FC-4BA3-A6CE-17146DED02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93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E145-39FC-4BA3-A6CE-17146DED02D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378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90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7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6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1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51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0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3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9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89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760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3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E35AD8-4691-410B-BA27-ED2DF5650502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62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tandaresdocentes.mineduc.cl/wp-content/uploads/2023/06/Educacion-Especial-1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ntroderecursos.educarchile.cl/bitstream/handle/20.500.12246/57087/CPEIP-estandar-5.pdf?sequence=1&amp;isAllowed=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oderecursos.educarchile.cl/bitstream/handle/20.500.12246/57087/CPEIP-estandar-5.pdf?sequence=1&amp;isAllowed=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oderecursos.educarchile.cl/bitstream/handle/20.500.12246/57087/CPEIP-estandar-5.pdf?sequence=1&amp;isAllowed=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592728" y="5537296"/>
            <a:ext cx="417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Dirigido a: Docentes de aula.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70988" y="4349049"/>
            <a:ext cx="86434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600" dirty="0" smtClean="0">
                <a:solidFill>
                  <a:srgbClr val="002060"/>
                </a:solidFill>
              </a:rPr>
              <a:t>Reflexionando sobre un ambiente </a:t>
            </a:r>
            <a:r>
              <a:rPr lang="es-CL" sz="2600" dirty="0" smtClean="0">
                <a:solidFill>
                  <a:srgbClr val="002060"/>
                </a:solidFill>
              </a:rPr>
              <a:t>respetuoso y organizado .</a:t>
            </a:r>
            <a:endParaRPr lang="es-CL" sz="2600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80509" y="6119669"/>
            <a:ext cx="537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Profesora Diferencial: Karen Calderón </a:t>
            </a:r>
            <a:r>
              <a:rPr lang="es-CL" dirty="0" smtClean="0">
                <a:solidFill>
                  <a:srgbClr val="002060"/>
                </a:solidFill>
              </a:rPr>
              <a:t>N. </a:t>
            </a:r>
            <a:r>
              <a:rPr lang="es-ES" dirty="0" smtClean="0">
                <a:solidFill>
                  <a:srgbClr val="002060"/>
                </a:solidFill>
              </a:rPr>
              <a:t>2023.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528519"/>
            <a:ext cx="1977938" cy="268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9" y="884385"/>
            <a:ext cx="1596843" cy="2138658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381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7"/>
          <p:cNvSpPr txBox="1">
            <a:spLocks noChangeArrowheads="1"/>
          </p:cNvSpPr>
          <p:nvPr/>
        </p:nvSpPr>
        <p:spPr bwMode="auto">
          <a:xfrm>
            <a:off x="185316" y="2727355"/>
            <a:ext cx="8574642" cy="105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3139" dirty="0" smtClean="0">
                <a:solidFill>
                  <a:srgbClr val="660066"/>
                </a:solidFill>
              </a:rPr>
              <a:t>¿Qué sabes sobre los estándares de la profesión docente ? </a:t>
            </a:r>
            <a:endParaRPr lang="es-CL" altLang="es-CL" sz="3139" dirty="0">
              <a:solidFill>
                <a:srgbClr val="660066"/>
              </a:solidFill>
            </a:endParaRPr>
          </a:p>
        </p:txBody>
      </p:sp>
      <p:sp>
        <p:nvSpPr>
          <p:cNvPr id="6147" name="CuadroTexto 8"/>
          <p:cNvSpPr txBox="1">
            <a:spLocks noChangeArrowheads="1"/>
          </p:cNvSpPr>
          <p:nvPr/>
        </p:nvSpPr>
        <p:spPr bwMode="auto">
          <a:xfrm>
            <a:off x="185316" y="3785850"/>
            <a:ext cx="8389326" cy="19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1477" b="1" dirty="0">
                <a:solidFill>
                  <a:schemeClr val="tx1">
                    <a:lumMod val="65000"/>
                  </a:schemeClr>
                </a:solidFill>
              </a:rPr>
              <a:t>Pasos:</a:t>
            </a:r>
          </a:p>
          <a:p>
            <a:pPr algn="just"/>
            <a:r>
              <a:rPr lang="es-CL" altLang="es-CL" sz="1477" b="1" dirty="0">
                <a:solidFill>
                  <a:srgbClr val="660066"/>
                </a:solidFill>
              </a:rPr>
              <a:t>1. </a:t>
            </a:r>
            <a:r>
              <a:rPr lang="es-CL" altLang="es-CL" sz="1477" b="1" dirty="0" smtClean="0">
                <a:solidFill>
                  <a:srgbClr val="660066"/>
                </a:solidFill>
              </a:rPr>
              <a:t>Observa </a:t>
            </a:r>
            <a:r>
              <a:rPr lang="es-CL" altLang="es-CL" sz="1477" b="1" dirty="0">
                <a:solidFill>
                  <a:srgbClr val="660066"/>
                </a:solidFill>
              </a:rPr>
              <a:t> </a:t>
            </a:r>
            <a:r>
              <a:rPr lang="es-CL" altLang="es-CL" sz="1477" b="1" dirty="0" smtClean="0">
                <a:solidFill>
                  <a:srgbClr val="660066"/>
                </a:solidFill>
              </a:rPr>
              <a:t>la PPT.</a:t>
            </a:r>
            <a:endParaRPr lang="es-CL" altLang="es-CL" sz="1477" b="1" dirty="0">
              <a:solidFill>
                <a:srgbClr val="660066"/>
              </a:solidFill>
            </a:endParaRPr>
          </a:p>
          <a:p>
            <a:pPr algn="just"/>
            <a:r>
              <a:rPr lang="es-CL" altLang="es-CL" sz="1477" b="1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. Responde las preguntas planteadas.</a:t>
            </a:r>
            <a:endParaRPr lang="es-CL" altLang="es-CL" sz="1477" b="1" dirty="0">
              <a:solidFill>
                <a:schemeClr val="tx1">
                  <a:lumMod val="65000"/>
                </a:schemeClr>
              </a:solidFill>
            </a:endParaRPr>
          </a:p>
          <a:p>
            <a:pPr algn="just"/>
            <a:r>
              <a:rPr lang="es-CL" altLang="es-CL" sz="1477" b="1" dirty="0">
                <a:solidFill>
                  <a:srgbClr val="660066"/>
                </a:solidFill>
              </a:rPr>
              <a:t>3</a:t>
            </a:r>
            <a:r>
              <a:rPr lang="es-CL" altLang="es-CL" sz="1477" b="1" dirty="0" smtClean="0">
                <a:solidFill>
                  <a:srgbClr val="660066"/>
                </a:solidFill>
              </a:rPr>
              <a:t>. Piensa en tu práctica pedagógica. </a:t>
            </a:r>
          </a:p>
          <a:p>
            <a:pPr algn="just"/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CL" altLang="es-CL" sz="1477" b="1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Plantea acciones de tu práctica pedagógica, que promuevan un ambiente </a:t>
            </a:r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respetuoso. Y organizado</a:t>
            </a:r>
            <a:endParaRPr lang="es-CL" altLang="es-CL" sz="1477" b="1" dirty="0">
              <a:solidFill>
                <a:srgbClr val="660066"/>
              </a:solidFill>
            </a:endParaRPr>
          </a:p>
          <a:p>
            <a:pPr algn="just"/>
            <a:endParaRPr lang="es-CL" altLang="es-CL" sz="1477" b="1" dirty="0"/>
          </a:p>
          <a:p>
            <a:pPr algn="ctr"/>
            <a:r>
              <a:rPr lang="es-CL" altLang="es-CL" sz="1477" b="1" dirty="0">
                <a:solidFill>
                  <a:srgbClr val="660066"/>
                </a:solidFill>
              </a:rPr>
              <a:t>¡Éxito en este desafío!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5455" r="9057" b="10303"/>
          <a:stretch/>
        </p:blipFill>
        <p:spPr>
          <a:xfrm>
            <a:off x="380190" y="250247"/>
            <a:ext cx="1764270" cy="247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164549"/>
      </p:ext>
    </p:extLst>
  </p:cSld>
  <p:clrMapOvr>
    <a:masterClrMapping/>
  </p:clrMapOvr>
  <p:transition spd="slow" advTm="1900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7200" y="26937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002060"/>
                </a:solidFill>
              </a:rPr>
              <a:t>¿Qué son los estándares de la profesión docente?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7200" y="51913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</a:rPr>
              <a:t>Pincha el siguiente link:</a:t>
            </a: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0116" t="26305" r="16245" b="16209"/>
          <a:stretch/>
        </p:blipFill>
        <p:spPr>
          <a:xfrm>
            <a:off x="3048000" y="1115294"/>
            <a:ext cx="3075710" cy="39862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78874" y="5776120"/>
            <a:ext cx="7252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estandaresdocentes.mineduc.cl/wp-content/uploads/2023/06/Educacion-Especial-1.pdf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7620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https://estandaresdocentes.mineduc.cl/wp-content/uploads/2023/06/Educacion-Especial-1.pdf</a:t>
            </a:r>
          </a:p>
        </p:txBody>
      </p:sp>
    </p:spTree>
    <p:extLst>
      <p:ext uri="{BB962C8B-B14F-4D97-AF65-F5344CB8AC3E}">
        <p14:creationId xmlns:p14="http://schemas.microsoft.com/office/powerpoint/2010/main" val="29443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251307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¿Qué es el ambiente respetuoso y organizado?</a:t>
            </a: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240" t="22328" r="9644" b="7143"/>
          <a:stretch/>
        </p:blipFill>
        <p:spPr>
          <a:xfrm>
            <a:off x="298128" y="1439362"/>
            <a:ext cx="8664074" cy="4116311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 rot="6096506">
            <a:off x="4264726" y="4156364"/>
            <a:ext cx="581891" cy="96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7620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https://estandaresdocentes.mineduc.cl/wp-content/uploads/2023/06/Educacion-Especial-1.pdf</a:t>
            </a:r>
          </a:p>
        </p:txBody>
      </p:sp>
    </p:spTree>
    <p:extLst>
      <p:ext uri="{BB962C8B-B14F-4D97-AF65-F5344CB8AC3E}">
        <p14:creationId xmlns:p14="http://schemas.microsoft.com/office/powerpoint/2010/main" val="7394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0" y="2895600"/>
            <a:ext cx="8259510" cy="18370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7200" y="22693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¿Qué es el ambiente respetuoso y organizado?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20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https://estandaresdocentes.mineduc.cl/wp-content/uploads/2023/06/Educacion-Especial-1.pdf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278" t="19530" r="52662"/>
          <a:stretch/>
        </p:blipFill>
        <p:spPr>
          <a:xfrm>
            <a:off x="457200" y="908753"/>
            <a:ext cx="732659" cy="16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106" t="17533" r="24231"/>
          <a:stretch/>
        </p:blipFill>
        <p:spPr>
          <a:xfrm>
            <a:off x="1690254" y="1191491"/>
            <a:ext cx="5902036" cy="533055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22693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¿Qué es el ambiente respetuoso y organizado?</a:t>
            </a: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278" t="19530" r="52662"/>
          <a:stretch/>
        </p:blipFill>
        <p:spPr>
          <a:xfrm>
            <a:off x="457200" y="908753"/>
            <a:ext cx="732659" cy="1648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20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https://estandaresdocentes.mineduc.cl/wp-content/uploads/2023/06/Educacion-Especial-1.pdf</a:t>
            </a:r>
          </a:p>
        </p:txBody>
      </p:sp>
    </p:spTree>
    <p:extLst>
      <p:ext uri="{BB962C8B-B14F-4D97-AF65-F5344CB8AC3E}">
        <p14:creationId xmlns:p14="http://schemas.microsoft.com/office/powerpoint/2010/main" val="43022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781" y="37599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¿Cómo promueves un ambiente organizado y respetuoso?</a:t>
            </a: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278" t="19530" r="52662"/>
          <a:stretch/>
        </p:blipFill>
        <p:spPr>
          <a:xfrm>
            <a:off x="457200" y="908753"/>
            <a:ext cx="732659" cy="16484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167" t="18731" r="6769" b="31319"/>
          <a:stretch/>
        </p:blipFill>
        <p:spPr>
          <a:xfrm>
            <a:off x="457200" y="3089992"/>
            <a:ext cx="7980218" cy="30319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8036" y="665474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https://centroderecursos.educarchile.cl/bitstream/handle/20.500.12246/57087/CPEIP-estandar-5.pdf?sequence=1&amp;isAllowed=y</a:t>
            </a:r>
            <a:endParaRPr lang="es-ES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781" y="37599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¿Cómo promueves un ambiente organizado y respetuoso?</a:t>
            </a: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278" t="19530" r="52662"/>
          <a:stretch/>
        </p:blipFill>
        <p:spPr>
          <a:xfrm>
            <a:off x="457200" y="908753"/>
            <a:ext cx="732659" cy="16484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8036" y="665474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https://centroderecursos.educarchile.cl/bitstream/handle/20.500.12246/57087/CPEIP-estandar-5.pdf?sequence=1&amp;isAllowed=y</a:t>
            </a:r>
            <a:endParaRPr lang="es-ES"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482" t="15238" r="10682" b="11142"/>
          <a:stretch/>
        </p:blipFill>
        <p:spPr>
          <a:xfrm>
            <a:off x="1314715" y="2358639"/>
            <a:ext cx="6495394" cy="31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800" r="3800" b="1701"/>
          <a:stretch/>
        </p:blipFill>
        <p:spPr>
          <a:xfrm>
            <a:off x="494142" y="2240177"/>
            <a:ext cx="1602541" cy="224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2774866" y="2397743"/>
            <a:ext cx="5875103" cy="2174570"/>
          </a:xfrm>
          <a:prstGeom prst="rect">
            <a:avLst/>
          </a:prstGeom>
          <a:ln w="3810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información sobre </a:t>
            </a:r>
            <a:r>
              <a:rPr lang="es-ES" sz="19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respetuoso y organizado: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centroderecursos.educarchile.cl/bitstream/handle/20.500.12246/57087/CPEIP-estandar-5.pdf?sequence=1&amp;isAllowed=y</a:t>
            </a:r>
            <a:endParaRPr lang="es-E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0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157">
        <p15:prstTrans prst="peelOff"/>
      </p:transition>
    </mc:Choice>
    <mc:Fallback xmlns="">
      <p:transition spd="slow" advTm="13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1905</TotalTime>
  <Words>174</Words>
  <Application>Microsoft Office PowerPoint</Application>
  <PresentationFormat>Presentación en pantalla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Tahoma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PQM</dc:creator>
  <cp:lastModifiedBy>Docente</cp:lastModifiedBy>
  <cp:revision>101</cp:revision>
  <dcterms:created xsi:type="dcterms:W3CDTF">2020-07-01T13:16:22Z</dcterms:created>
  <dcterms:modified xsi:type="dcterms:W3CDTF">2023-10-26T19:08:17Z</dcterms:modified>
</cp:coreProperties>
</file>