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93" r:id="rId2"/>
    <p:sldId id="279" r:id="rId3"/>
    <p:sldId id="294" r:id="rId4"/>
    <p:sldId id="285" r:id="rId5"/>
    <p:sldId id="288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>
        <p:scale>
          <a:sx n="66" d="100"/>
          <a:sy n="66" d="100"/>
        </p:scale>
        <p:origin x="15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9FF9A-7BE8-4820-B187-0570DE03B52E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AE145-39FC-4BA3-A6CE-17146DED02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193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AE145-39FC-4BA3-A6CE-17146DED02D0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152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9170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841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517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77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4845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791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41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6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9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336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534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89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592728" y="5537296"/>
            <a:ext cx="417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Dirigido a: Docentes de aula.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74073" y="4045781"/>
            <a:ext cx="8118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>
                <a:solidFill>
                  <a:srgbClr val="002060"/>
                </a:solidFill>
              </a:rPr>
              <a:t>Taller </a:t>
            </a:r>
            <a:r>
              <a:rPr lang="es-CL" sz="2800" dirty="0" smtClean="0">
                <a:solidFill>
                  <a:srgbClr val="002060"/>
                </a:solidFill>
              </a:rPr>
              <a:t>1</a:t>
            </a:r>
            <a:endParaRPr lang="es-CL" sz="2800" dirty="0">
              <a:solidFill>
                <a:srgbClr val="002060"/>
              </a:solidFill>
            </a:endParaRPr>
          </a:p>
          <a:p>
            <a:pPr algn="just"/>
            <a:r>
              <a:rPr lang="es-CL" sz="2600" dirty="0" smtClean="0">
                <a:solidFill>
                  <a:srgbClr val="002060"/>
                </a:solidFill>
              </a:rPr>
              <a:t>¿ Cómo promueves </a:t>
            </a:r>
            <a:r>
              <a:rPr lang="es-CL" sz="2600" dirty="0" smtClean="0">
                <a:solidFill>
                  <a:srgbClr val="002060"/>
                </a:solidFill>
              </a:rPr>
              <a:t>un ambiente respetuoso y organizado?</a:t>
            </a:r>
            <a:endParaRPr lang="es-CL" sz="2600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380509" y="6119669"/>
            <a:ext cx="537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2060"/>
                </a:solidFill>
              </a:rPr>
              <a:t>Profesora Diferencial: Karen Calderón </a:t>
            </a:r>
            <a:r>
              <a:rPr lang="es-CL" dirty="0" smtClean="0">
                <a:solidFill>
                  <a:srgbClr val="002060"/>
                </a:solidFill>
              </a:rPr>
              <a:t>N. </a:t>
            </a:r>
            <a:r>
              <a:rPr lang="es-ES" smtClean="0">
                <a:solidFill>
                  <a:srgbClr val="002060"/>
                </a:solidFill>
              </a:rPr>
              <a:t>2023.</a:t>
            </a:r>
            <a:endParaRPr lang="es-CL" dirty="0">
              <a:solidFill>
                <a:srgbClr val="00206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078917"/>
            <a:ext cx="1977938" cy="2682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59" y="884385"/>
            <a:ext cx="1596843" cy="2138658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73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6542" y="183311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dirty="0">
                <a:solidFill>
                  <a:srgbClr val="002060"/>
                </a:solidFill>
              </a:rPr>
              <a:t>Objetivo: </a:t>
            </a:r>
            <a:r>
              <a:rPr lang="es-CL" sz="3200" dirty="0" smtClean="0">
                <a:solidFill>
                  <a:srgbClr val="002060"/>
                </a:solidFill>
              </a:rPr>
              <a:t>Identificar acciones que promuevan </a:t>
            </a:r>
            <a:r>
              <a:rPr lang="es-CL" sz="3200" dirty="0" smtClean="0">
                <a:solidFill>
                  <a:srgbClr val="002060"/>
                </a:solidFill>
              </a:rPr>
              <a:t>un ambiente respetuoso y organizado.</a:t>
            </a:r>
            <a:endParaRPr lang="es-CL" sz="3200" dirty="0">
              <a:solidFill>
                <a:srgbClr val="00206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56638" y="1591217"/>
            <a:ext cx="730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Inicio: </a:t>
            </a:r>
            <a:endParaRPr lang="es-CL" sz="2000" dirty="0" smtClean="0"/>
          </a:p>
          <a:p>
            <a:r>
              <a:rPr lang="es-CL" sz="2000" dirty="0" smtClean="0"/>
              <a:t>- Lee y comparte tus impresiones del siguiente mensaje.</a:t>
            </a:r>
            <a:endParaRPr lang="es-CL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7" y="1591217"/>
            <a:ext cx="1185281" cy="118528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6704112"/>
            <a:ext cx="1173719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/>
              <a:t>https://arasaac.org/pictograms/search</a:t>
            </a:r>
          </a:p>
        </p:txBody>
      </p:sp>
      <p:pic>
        <p:nvPicPr>
          <p:cNvPr id="2050" name="Picture 2" descr="10 frases de paz. Mensajes de paz para los niñ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4" t="1" b="31962"/>
          <a:stretch/>
        </p:blipFill>
        <p:spPr bwMode="auto">
          <a:xfrm>
            <a:off x="2452256" y="2580573"/>
            <a:ext cx="3510794" cy="38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154615" y="6334780"/>
            <a:ext cx="2412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" dirty="0"/>
              <a:t>https://www.guiainfantil.com/articulos/educacion/valores/10-frases-de-paz-mensajes-de-paz-para-los-ninos</a:t>
            </a:r>
            <a:r>
              <a:rPr lang="es-CL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591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106" t="17533" r="24231"/>
          <a:stretch/>
        </p:blipFill>
        <p:spPr>
          <a:xfrm>
            <a:off x="1690254" y="1191491"/>
            <a:ext cx="5902036" cy="53305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8278" t="19530" r="52662"/>
          <a:stretch/>
        </p:blipFill>
        <p:spPr>
          <a:xfrm>
            <a:off x="395670" y="1696544"/>
            <a:ext cx="732659" cy="1648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163994" y="664144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https://estandaresdocentes.mineduc.cl/wp-content/uploads/2023/06/Educacion-Especial-1.pdf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96291" y="364214"/>
            <a:ext cx="764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/>
              <a:t>Desarrollo: </a:t>
            </a:r>
            <a:endParaRPr lang="es-CL" sz="2000" dirty="0" smtClean="0"/>
          </a:p>
          <a:p>
            <a:pPr algn="just"/>
            <a:r>
              <a:rPr lang="es-CL" sz="2000" dirty="0" smtClean="0"/>
              <a:t>- </a:t>
            </a:r>
            <a:r>
              <a:rPr lang="es-CL" sz="2000" dirty="0"/>
              <a:t>Revisa </a:t>
            </a:r>
            <a:r>
              <a:rPr lang="es-CL" sz="2000" dirty="0" smtClean="0"/>
              <a:t>los descriptores del estándar </a:t>
            </a:r>
            <a:r>
              <a:rPr lang="es-CL" sz="2000" dirty="0" smtClean="0"/>
              <a:t>5, educación especial.</a:t>
            </a:r>
            <a:endParaRPr lang="es-CL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2" y="364214"/>
            <a:ext cx="798548" cy="79854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6704112"/>
            <a:ext cx="1173719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/>
              <a:t>https://arasaac.org/pictograms/search</a:t>
            </a:r>
          </a:p>
        </p:txBody>
      </p:sp>
    </p:spTree>
    <p:extLst>
      <p:ext uri="{BB962C8B-B14F-4D97-AF65-F5344CB8AC3E}">
        <p14:creationId xmlns:p14="http://schemas.microsoft.com/office/powerpoint/2010/main" val="9026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584960" y="304797"/>
            <a:ext cx="7439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/>
              <a:t>Desarrollo</a:t>
            </a:r>
            <a:r>
              <a:rPr lang="es-CL" sz="2000" dirty="0"/>
              <a:t>: </a:t>
            </a:r>
            <a:endParaRPr lang="es-CL" sz="2000" dirty="0" smtClean="0"/>
          </a:p>
          <a:p>
            <a:pPr algn="just"/>
            <a:r>
              <a:rPr lang="es-CL" sz="2000" dirty="0" smtClean="0"/>
              <a:t>-    Revisa y detalla aspectos observables a cotejar.</a:t>
            </a:r>
            <a:endParaRPr lang="es-CL" sz="2000" dirty="0"/>
          </a:p>
          <a:p>
            <a:pPr marL="342900" indent="-342900" algn="just">
              <a:buFontTx/>
              <a:buChar char="-"/>
            </a:pPr>
            <a:r>
              <a:rPr lang="es-ES" sz="2000" dirty="0" smtClean="0"/>
              <a:t>Describe ejemplos de tu práctica pedagógica.</a:t>
            </a:r>
          </a:p>
          <a:p>
            <a:pPr marL="342900" indent="-342900" algn="just">
              <a:buFontTx/>
              <a:buChar char="-"/>
            </a:pPr>
            <a:r>
              <a:rPr lang="es-ES" sz="2000" dirty="0" smtClean="0"/>
              <a:t>Plantea alternativas de acción posibles de realizar.</a:t>
            </a:r>
            <a:endParaRPr lang="es-CL" sz="20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304797"/>
            <a:ext cx="1151512" cy="115151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704112"/>
            <a:ext cx="1173719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/>
              <a:t>https://arasaac.org/pictograms/search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2374" t="25569" r="11076" b="11020"/>
          <a:stretch/>
        </p:blipFill>
        <p:spPr>
          <a:xfrm>
            <a:off x="379828" y="2962105"/>
            <a:ext cx="8383990" cy="37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186901"/>
            <a:ext cx="9463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/>
              <a:t>Cierre: </a:t>
            </a:r>
            <a:endParaRPr lang="es-CL" sz="2000" dirty="0" smtClean="0"/>
          </a:p>
          <a:p>
            <a:pPr marL="342900" indent="-342900" algn="just">
              <a:buFontTx/>
              <a:buChar char="-"/>
            </a:pPr>
            <a:r>
              <a:rPr lang="es-CL" sz="2000" dirty="0" smtClean="0"/>
              <a:t>Comparte </a:t>
            </a:r>
            <a:r>
              <a:rPr lang="es-CL" sz="2000" dirty="0" smtClean="0"/>
              <a:t>la</a:t>
            </a:r>
            <a:r>
              <a:rPr lang="es-CL" sz="2000" dirty="0" smtClean="0"/>
              <a:t> </a:t>
            </a:r>
            <a:r>
              <a:rPr lang="es-CL" sz="2000" dirty="0" smtClean="0"/>
              <a:t>Pauta de observación </a:t>
            </a:r>
            <a:r>
              <a:rPr lang="es-CL" sz="2000" dirty="0" smtClean="0"/>
              <a:t>diseñada, </a:t>
            </a:r>
            <a:r>
              <a:rPr lang="es-CL" sz="2000" dirty="0" smtClean="0"/>
              <a:t>con otros/as </a:t>
            </a:r>
            <a:r>
              <a:rPr lang="es-CL" sz="2000" dirty="0" smtClean="0"/>
              <a:t>colegas.</a:t>
            </a:r>
            <a:endParaRPr lang="es-CL" sz="2000" dirty="0" smtClean="0"/>
          </a:p>
          <a:p>
            <a:pPr marL="342900" indent="-342900" algn="just">
              <a:buFontTx/>
              <a:buChar char="-"/>
            </a:pPr>
            <a:r>
              <a:rPr lang="es-CL" sz="2000" dirty="0" smtClean="0"/>
              <a:t>Reflexiona con este mensaje.</a:t>
            </a:r>
            <a:endParaRPr lang="es-CL" dirty="0">
              <a:solidFill>
                <a:schemeClr val="bg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5" y="1510340"/>
            <a:ext cx="1134165" cy="113416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6704112"/>
            <a:ext cx="1173719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/>
              <a:t>https://arasaac.org/pictograms/search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60" y="1820381"/>
            <a:ext cx="6639475" cy="386296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802923" y="656561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https://mibebeyyo.elmundo.es/mujer-actual/familia/frases-paz-para-ninos</a:t>
            </a:r>
          </a:p>
        </p:txBody>
      </p:sp>
    </p:spTree>
    <p:extLst>
      <p:ext uri="{BB962C8B-B14F-4D97-AF65-F5344CB8AC3E}">
        <p14:creationId xmlns:p14="http://schemas.microsoft.com/office/powerpoint/2010/main" val="16564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1745</TotalTime>
  <Words>131</Words>
  <Application>Microsoft Office PowerPoint</Application>
  <PresentationFormat>Presentación en pantalla (4:3)</PresentationFormat>
  <Paragraphs>24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Calibri</vt:lpstr>
      <vt:lpstr>Century Gothic</vt:lpstr>
      <vt:lpstr>Garamond</vt:lpstr>
      <vt:lpstr>Savon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PQM</dc:creator>
  <cp:lastModifiedBy>Docente</cp:lastModifiedBy>
  <cp:revision>96</cp:revision>
  <dcterms:created xsi:type="dcterms:W3CDTF">2020-07-01T13:16:22Z</dcterms:created>
  <dcterms:modified xsi:type="dcterms:W3CDTF">2023-10-26T19:11:31Z</dcterms:modified>
</cp:coreProperties>
</file>