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67" r:id="rId3"/>
    <p:sldId id="268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07F"/>
    <a:srgbClr val="FF9900"/>
    <a:srgbClr val="FF1D48"/>
    <a:srgbClr val="A50021"/>
    <a:srgbClr val="996633"/>
    <a:srgbClr val="FF0131"/>
    <a:srgbClr val="CC3300"/>
    <a:srgbClr val="FF3300"/>
    <a:srgbClr val="969696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1845-AB8B-47E8-BBD7-84F0285B10EC}" type="datetimeFigureOut">
              <a:rPr lang="es-CL" smtClean="0"/>
              <a:t>09-03-2023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2DD5-DC4C-4C6E-AD7A-F00D4832AC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9259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1845-AB8B-47E8-BBD7-84F0285B10EC}" type="datetimeFigureOut">
              <a:rPr lang="es-CL" smtClean="0"/>
              <a:t>09-03-2023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2DD5-DC4C-4C6E-AD7A-F00D4832AC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1819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1845-AB8B-47E8-BBD7-84F0285B10EC}" type="datetimeFigureOut">
              <a:rPr lang="es-CL" smtClean="0"/>
              <a:t>09-03-2023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2DD5-DC4C-4C6E-AD7A-F00D4832AC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8175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1845-AB8B-47E8-BBD7-84F0285B10EC}" type="datetimeFigureOut">
              <a:rPr lang="es-CL" smtClean="0"/>
              <a:t>09-03-2023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2DD5-DC4C-4C6E-AD7A-F00D4832AC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75196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1845-AB8B-47E8-BBD7-84F0285B10EC}" type="datetimeFigureOut">
              <a:rPr lang="es-CL" smtClean="0"/>
              <a:t>09-03-2023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2DD5-DC4C-4C6E-AD7A-F00D4832AC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8011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1845-AB8B-47E8-BBD7-84F0285B10EC}" type="datetimeFigureOut">
              <a:rPr lang="es-CL" smtClean="0"/>
              <a:t>09-03-2023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2DD5-DC4C-4C6E-AD7A-F00D4832AC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08739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1845-AB8B-47E8-BBD7-84F0285B10EC}" type="datetimeFigureOut">
              <a:rPr lang="es-CL" smtClean="0"/>
              <a:t>09-03-2023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2DD5-DC4C-4C6E-AD7A-F00D4832AC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4760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1845-AB8B-47E8-BBD7-84F0285B10EC}" type="datetimeFigureOut">
              <a:rPr lang="es-CL" smtClean="0"/>
              <a:t>09-03-2023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2DD5-DC4C-4C6E-AD7A-F00D4832AC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4540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1845-AB8B-47E8-BBD7-84F0285B10EC}" type="datetimeFigureOut">
              <a:rPr lang="es-CL" smtClean="0"/>
              <a:t>09-03-2023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2DD5-DC4C-4C6E-AD7A-F00D4832AC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1337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1845-AB8B-47E8-BBD7-84F0285B10EC}" type="datetimeFigureOut">
              <a:rPr lang="es-CL" smtClean="0"/>
              <a:t>09-03-2023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2DD5-DC4C-4C6E-AD7A-F00D4832AC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4115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1845-AB8B-47E8-BBD7-84F0285B10EC}" type="datetimeFigureOut">
              <a:rPr lang="es-CL" smtClean="0"/>
              <a:t>09-03-2023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2DD5-DC4C-4C6E-AD7A-F00D4832AC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59415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61845-AB8B-47E8-BBD7-84F0285B10EC}" type="datetimeFigureOut">
              <a:rPr lang="es-CL" smtClean="0"/>
              <a:t>09-03-2023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62DD5-DC4C-4C6E-AD7A-F00D4832AC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1882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11718" t="20268" r="43965" b="21667"/>
          <a:stretch/>
        </p:blipFill>
        <p:spPr bwMode="auto">
          <a:xfrm>
            <a:off x="429491" y="387927"/>
            <a:ext cx="8257309" cy="6040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3685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436609" y="4454643"/>
            <a:ext cx="3564515" cy="12926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Y antes de haber digerido, ¡</a:t>
            </a:r>
            <a:r>
              <a:rPr lang="es-ES" sz="2600" b="1" dirty="0" err="1" smtClean="0"/>
              <a:t>plum</a:t>
            </a:r>
            <a:r>
              <a:rPr lang="es-ES" sz="2600" b="1" dirty="0" smtClean="0"/>
              <a:t>! se lanza al agua.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9156" y="4900919"/>
            <a:ext cx="4159611" cy="169277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Devora su merienda: croquetas al ajo y una gran salchicha con mucha mostaza. ¡Se lo traga todo!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6032" t="22527" r="48723" b="23326"/>
          <a:stretch/>
        </p:blipFill>
        <p:spPr>
          <a:xfrm>
            <a:off x="19156" y="700061"/>
            <a:ext cx="4585856" cy="37545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4789" t="22727" r="47624" b="22127"/>
          <a:stretch/>
        </p:blipFill>
        <p:spPr>
          <a:xfrm>
            <a:off x="4253345" y="630788"/>
            <a:ext cx="4890655" cy="382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07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606" t="21728" r="50106" b="20529"/>
          <a:stretch/>
        </p:blipFill>
        <p:spPr>
          <a:xfrm>
            <a:off x="0" y="581891"/>
            <a:ext cx="4461162" cy="400396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7701" y="4872610"/>
            <a:ext cx="3564515" cy="16927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Roberta , escondida en su tubería, lo mira nadar. Cuando de repente...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139060" y="5165229"/>
            <a:ext cx="4159611" cy="492443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…</a:t>
            </a:r>
            <a:r>
              <a:rPr lang="es-ES" sz="2600" b="1" dirty="0" err="1" smtClean="0"/>
              <a:t>Grorex</a:t>
            </a:r>
            <a:r>
              <a:rPr lang="es-ES" sz="2600" b="1" dirty="0" smtClean="0"/>
              <a:t> desaparece.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5287" t="20929" r="47444" b="20330"/>
          <a:stretch/>
        </p:blipFill>
        <p:spPr>
          <a:xfrm>
            <a:off x="4294908" y="581891"/>
            <a:ext cx="4849092" cy="407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93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648" t="22328" r="47805" b="20729"/>
          <a:stretch/>
        </p:blipFill>
        <p:spPr>
          <a:xfrm>
            <a:off x="157701" y="277093"/>
            <a:ext cx="4733781" cy="372687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7701" y="4537170"/>
            <a:ext cx="4159611" cy="1292662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Sin pensarlo, Roberta se lanza valientemente al auxilio de </a:t>
            </a:r>
            <a:r>
              <a:rPr lang="es-ES" sz="2600" b="1" dirty="0" err="1" smtClean="0"/>
              <a:t>Grorex</a:t>
            </a:r>
            <a:r>
              <a:rPr lang="es-ES" sz="2600" b="1" dirty="0" smtClean="0"/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5607" t="20729" r="48189" b="21129"/>
          <a:stretch/>
        </p:blipFill>
        <p:spPr>
          <a:xfrm>
            <a:off x="4433455" y="0"/>
            <a:ext cx="4710545" cy="403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04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1555" y="4118788"/>
            <a:ext cx="3564515" cy="20928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- ¡Pesa más que un saco de papas! – piensa Roberta -.</a:t>
            </a:r>
          </a:p>
          <a:p>
            <a:pPr algn="just"/>
            <a:r>
              <a:rPr lang="es-ES" sz="2600" b="1" dirty="0" smtClean="0"/>
              <a:t>Y todavía falta para llegar arriba.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139060" y="5165229"/>
            <a:ext cx="4159611" cy="1292662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Me salvaste la vida- dice </a:t>
            </a:r>
            <a:r>
              <a:rPr lang="es-ES" sz="2600" b="1" dirty="0" err="1" smtClean="0"/>
              <a:t>Grorex</a:t>
            </a:r>
            <a:r>
              <a:rPr lang="es-ES" sz="2600" b="1" dirty="0" smtClean="0"/>
              <a:t> casi sin aliento-.</a:t>
            </a:r>
          </a:p>
          <a:p>
            <a:pPr algn="just"/>
            <a:r>
              <a:rPr lang="es-ES" sz="2600" b="1" dirty="0" smtClean="0"/>
              <a:t>¿Quieres ser mi amiga?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2731" t="22328" r="45102" b="22149"/>
          <a:stretch/>
        </p:blipFill>
        <p:spPr>
          <a:xfrm>
            <a:off x="0" y="316442"/>
            <a:ext cx="4662449" cy="32718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3584" t="23526" r="45846" b="21896"/>
          <a:stretch/>
        </p:blipFill>
        <p:spPr>
          <a:xfrm>
            <a:off x="4020089" y="316442"/>
            <a:ext cx="5278582" cy="378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65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819" t="21129" r="48083" b="20929"/>
          <a:stretch/>
        </p:blipFill>
        <p:spPr>
          <a:xfrm>
            <a:off x="876779" y="145330"/>
            <a:ext cx="7034166" cy="601742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71188" y="6365557"/>
            <a:ext cx="4806642" cy="492443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Y así comenzó una gran amistad.</a:t>
            </a:r>
          </a:p>
        </p:txBody>
      </p:sp>
    </p:spTree>
    <p:extLst>
      <p:ext uri="{BB962C8B-B14F-4D97-AF65-F5344CB8AC3E}">
        <p14:creationId xmlns:p14="http://schemas.microsoft.com/office/powerpoint/2010/main" val="3475265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21873" t="5863" r="21938" b="14970"/>
          <a:stretch/>
        </p:blipFill>
        <p:spPr bwMode="auto">
          <a:xfrm>
            <a:off x="229669" y="257221"/>
            <a:ext cx="4556644" cy="38562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0" y="4294910"/>
            <a:ext cx="4386263" cy="12926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Roberta está de vacaciones en casa de su abuelo Alfredo y la abuela Mafalda.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6828" t="22927" r="48508" b="23895"/>
          <a:stretch/>
        </p:blipFill>
        <p:spPr>
          <a:xfrm>
            <a:off x="4786313" y="341648"/>
            <a:ext cx="4510087" cy="368742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786313" y="4168054"/>
            <a:ext cx="4553680" cy="1292662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Roberta se fastidia. Hace demasiado calor para jugar y no conoce a nadie.</a:t>
            </a:r>
          </a:p>
        </p:txBody>
      </p:sp>
    </p:spTree>
    <p:extLst>
      <p:ext uri="{BB962C8B-B14F-4D97-AF65-F5344CB8AC3E}">
        <p14:creationId xmlns:p14="http://schemas.microsoft.com/office/powerpoint/2010/main" val="2564074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0" y="4267201"/>
            <a:ext cx="4156362" cy="209288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Desde la ventana mira el mar. ¡Cómo le gustaría ir! Pero los abuelos duermen la siesta y le han prohibido salir sola.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6139" t="21130" r="47870" b="26123"/>
          <a:stretch/>
        </p:blipFill>
        <p:spPr>
          <a:xfrm>
            <a:off x="0" y="415637"/>
            <a:ext cx="4682836" cy="36576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139" t="21728" r="48722" b="15135"/>
          <a:stretch/>
        </p:blipFill>
        <p:spPr>
          <a:xfrm>
            <a:off x="4447308" y="55419"/>
            <a:ext cx="4572000" cy="437803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447308" y="4942730"/>
            <a:ext cx="4386263" cy="8925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- Qué importa, me voy igual- piensa-. Estoy muy </a:t>
            </a:r>
            <a:r>
              <a:rPr lang="es-ES" sz="2600" b="1" dirty="0" smtClean="0"/>
              <a:t>fastidiada</a:t>
            </a:r>
            <a:r>
              <a:rPr lang="es-ES" sz="26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9361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786313" y="5565338"/>
            <a:ext cx="4386263" cy="12926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Hace mucho calor y hay que cuidarse del sol que quema afuera.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16545" y="4614330"/>
            <a:ext cx="4553680" cy="892552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Roberta toma una botella de agua mineral para la sed.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6139" t="21330" r="48616" b="20929"/>
          <a:stretch/>
        </p:blipFill>
        <p:spPr>
          <a:xfrm>
            <a:off x="131965" y="284401"/>
            <a:ext cx="4585855" cy="40039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6458" t="21928" r="48509" b="22274"/>
          <a:stretch/>
        </p:blipFill>
        <p:spPr>
          <a:xfrm>
            <a:off x="4770225" y="284401"/>
            <a:ext cx="4259925" cy="361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6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371" t="22727" r="48084" b="24525"/>
          <a:stretch/>
        </p:blipFill>
        <p:spPr>
          <a:xfrm>
            <a:off x="0" y="235527"/>
            <a:ext cx="4616396" cy="336665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16545" y="4614330"/>
            <a:ext cx="4022946" cy="492443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La gran aventura comienza.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15713" t="21164" r="47445" b="21694"/>
          <a:stretch/>
        </p:blipFill>
        <p:spPr>
          <a:xfrm>
            <a:off x="4461163" y="235528"/>
            <a:ext cx="4793671" cy="39624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461164" y="226083"/>
            <a:ext cx="2867891" cy="169277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Roberta camina, camina y camina…</a:t>
            </a:r>
          </a:p>
          <a:p>
            <a:pPr algn="just"/>
            <a:r>
              <a:rPr lang="es-ES" sz="2600" b="1" dirty="0" smtClean="0"/>
              <a:t>Está cansada y ya no puede más.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461162" y="4184839"/>
            <a:ext cx="4682838" cy="1292662"/>
          </a:xfrm>
          <a:prstGeom prst="rect">
            <a:avLst/>
          </a:prstGeom>
          <a:solidFill>
            <a:srgbClr val="FFB07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- Vamos, Roberta – se dice -, Una calle más, y el mar. Pero de golpe…</a:t>
            </a:r>
          </a:p>
        </p:txBody>
      </p:sp>
    </p:spTree>
    <p:extLst>
      <p:ext uri="{BB962C8B-B14F-4D97-AF65-F5344CB8AC3E}">
        <p14:creationId xmlns:p14="http://schemas.microsoft.com/office/powerpoint/2010/main" val="365073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561301" y="4152373"/>
            <a:ext cx="2072554" cy="4924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¡Es </a:t>
            </a:r>
            <a:r>
              <a:rPr lang="es-ES" sz="2600" b="1" dirty="0" err="1" smtClean="0"/>
              <a:t>Grorex</a:t>
            </a:r>
            <a:r>
              <a:rPr lang="es-ES" sz="2600" b="1" dirty="0" smtClean="0"/>
              <a:t>!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5667276"/>
            <a:ext cx="4553680" cy="492443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¡</a:t>
            </a:r>
            <a:r>
              <a:rPr lang="es-ES" sz="2600" b="1" dirty="0" err="1" smtClean="0"/>
              <a:t>AaaaH</a:t>
            </a:r>
            <a:r>
              <a:rPr lang="es-ES" sz="2600" b="1" dirty="0" smtClean="0"/>
              <a:t>, un monstruo horrible!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963" t="22128" r="47764" b="21529"/>
          <a:stretch/>
        </p:blipFill>
        <p:spPr>
          <a:xfrm>
            <a:off x="112284" y="249382"/>
            <a:ext cx="4175598" cy="37684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5606" t="22527" r="48403" b="21728"/>
          <a:stretch/>
        </p:blipFill>
        <p:spPr>
          <a:xfrm>
            <a:off x="4461163" y="249382"/>
            <a:ext cx="4682837" cy="38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2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79384" y="4727575"/>
            <a:ext cx="3564515" cy="20928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-¡Uf, qué alivio! ¡</a:t>
            </a:r>
            <a:r>
              <a:rPr lang="es-ES" sz="2600" b="1" dirty="0" err="1" smtClean="0"/>
              <a:t>Grorex</a:t>
            </a:r>
            <a:r>
              <a:rPr lang="es-ES" sz="2600" b="1" dirty="0" smtClean="0"/>
              <a:t> desapareció!</a:t>
            </a:r>
          </a:p>
          <a:p>
            <a:pPr algn="just"/>
            <a:r>
              <a:rPr lang="es-ES" sz="2600" b="1" dirty="0" smtClean="0"/>
              <a:t>Roberta bebe un poco de su agua para reponerse del susto.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57175" y="4881464"/>
            <a:ext cx="2857500" cy="892552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Roberta huye a toda velocidad.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7204" t="20729" r="42226" b="21129"/>
          <a:stretch/>
        </p:blipFill>
        <p:spPr>
          <a:xfrm>
            <a:off x="0" y="755621"/>
            <a:ext cx="4592178" cy="350741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7102" t="27542" r="50000" b="26098"/>
          <a:stretch/>
        </p:blipFill>
        <p:spPr>
          <a:xfrm>
            <a:off x="4362736" y="755622"/>
            <a:ext cx="4670210" cy="350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68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436609" y="4454643"/>
            <a:ext cx="3564515" cy="12926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Luego, se recuesta en la sombra para dormir su siesta.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60892" y="5084788"/>
            <a:ext cx="2857500" cy="169277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Y ¡upa!, una zambullida.</a:t>
            </a:r>
          </a:p>
          <a:p>
            <a:pPr algn="just"/>
            <a:r>
              <a:rPr lang="es-ES" sz="2600" b="1" dirty="0" smtClean="0"/>
              <a:t>-¡Qué sabroso! ¡Qué fresco!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5519" t="21566" r="51758" b="21978"/>
          <a:stretch/>
        </p:blipFill>
        <p:spPr>
          <a:xfrm>
            <a:off x="0" y="928688"/>
            <a:ext cx="4257675" cy="39147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5191" t="23834" r="49341" b="20306"/>
          <a:stretch/>
        </p:blipFill>
        <p:spPr>
          <a:xfrm>
            <a:off x="4529138" y="427039"/>
            <a:ext cx="4614862" cy="387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3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219267" y="4656261"/>
            <a:ext cx="3564515" cy="12926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err="1" smtClean="0"/>
              <a:t>Grorex</a:t>
            </a:r>
            <a:r>
              <a:rPr lang="es-ES" sz="2600" b="1" dirty="0" smtClean="0"/>
              <a:t>, mientras tanto, se instala con toda tranquilidad.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07589" y="4900919"/>
            <a:ext cx="2857500" cy="169277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/>
              <a:t>- ¡</a:t>
            </a:r>
            <a:r>
              <a:rPr lang="es-ES" sz="2600" b="1" dirty="0" err="1" smtClean="0"/>
              <a:t>Uyuyuy</a:t>
            </a:r>
            <a:r>
              <a:rPr lang="es-ES" sz="2600" b="1" dirty="0" smtClean="0"/>
              <a:t>! Ahí viene </a:t>
            </a:r>
            <a:r>
              <a:rPr lang="es-ES" sz="2600" b="1" dirty="0" err="1" smtClean="0"/>
              <a:t>Grorex</a:t>
            </a:r>
            <a:r>
              <a:rPr lang="es-ES" sz="2600" b="1" dirty="0" smtClean="0"/>
              <a:t>. Mejor será que no me vea.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6458" t="21129" r="48937" b="21145"/>
          <a:stretch/>
        </p:blipFill>
        <p:spPr>
          <a:xfrm>
            <a:off x="0" y="735423"/>
            <a:ext cx="4410493" cy="392083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3583" t="22129" r="47231" b="21328"/>
          <a:stretch/>
        </p:blipFill>
        <p:spPr>
          <a:xfrm>
            <a:off x="3851564" y="735423"/>
            <a:ext cx="5098472" cy="392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536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1669</TotalTime>
  <Words>335</Words>
  <Application>Microsoft Office PowerPoint</Application>
  <PresentationFormat>Presentación en pantalla (4:3)</PresentationFormat>
  <Paragraphs>30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Docente</dc:creator>
  <cp:lastModifiedBy>Docente</cp:lastModifiedBy>
  <cp:revision>44</cp:revision>
  <dcterms:created xsi:type="dcterms:W3CDTF">2022-03-21T13:44:51Z</dcterms:created>
  <dcterms:modified xsi:type="dcterms:W3CDTF">2023-03-09T15:54:28Z</dcterms:modified>
</cp:coreProperties>
</file>