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5"/>
  </p:notesMasterIdLst>
  <p:sldIdLst>
    <p:sldId id="266" r:id="rId2"/>
    <p:sldId id="314" r:id="rId3"/>
    <p:sldId id="312" r:id="rId4"/>
    <p:sldId id="316" r:id="rId5"/>
    <p:sldId id="318" r:id="rId6"/>
    <p:sldId id="319" r:id="rId7"/>
    <p:sldId id="317" r:id="rId8"/>
    <p:sldId id="320" r:id="rId9"/>
    <p:sldId id="321" r:id="rId10"/>
    <p:sldId id="322" r:id="rId11"/>
    <p:sldId id="306" r:id="rId12"/>
    <p:sldId id="295" r:id="rId13"/>
    <p:sldId id="310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cente" initials="D" lastIdx="1" clrIdx="0">
    <p:extLst>
      <p:ext uri="{19B8F6BF-5375-455C-9EA6-DF929625EA0E}">
        <p15:presenceInfo xmlns:p15="http://schemas.microsoft.com/office/powerpoint/2012/main" userId="Doc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66"/>
    <a:srgbClr val="FF7C80"/>
    <a:srgbClr val="FF3300"/>
    <a:srgbClr val="8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FBD74-BE18-4E78-B312-F84644D479EB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575ED-A763-4A15-997A-B39D66D706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34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502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775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647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684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70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95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92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15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69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51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007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D04B-0DDE-4AEB-93AE-1C5DA11E5CB0}" type="datetimeFigureOut">
              <a:rPr lang="es-CL" smtClean="0"/>
              <a:t>14-12-2023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4826-3926-43D3-A460-D23083768B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8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iago2023.org/es/deportes/golbol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antiago2023.org/es/deportes/golbol.html" TargetMode="External"/><Relationship Id="rId4" Type="http://schemas.openxmlformats.org/officeDocument/2006/relationships/hyperlink" Target="https://sigachile.udp.cl/2015/07/el-goalball-en-chile-avanza-hacia-el-profesionalism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iago2023.org/es/deportes/golbol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santiago2023.org/es/deportes/golbol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santiago2023.org/es/deportes/golbol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santiago2023.org/es/deportes/golbol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santiago2023.org/es/deportes/golbol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santiago2023.org/es/deportes/golbol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santiago2023.org/es/deportes/golbol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609" y="4922318"/>
            <a:ext cx="5382864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Ámbito: Comunicación Integral</a:t>
            </a:r>
          </a:p>
          <a:p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Núcleo: Lenguaje verbal</a:t>
            </a:r>
          </a:p>
          <a:p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Nivel: Transición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290945"/>
            <a:ext cx="2753461" cy="189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3268546" y="6328855"/>
            <a:ext cx="4641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s-CL" altLang="es-CL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 Calderón N., </a:t>
            </a:r>
            <a:r>
              <a:rPr lang="es-CL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 Diferencial, 2023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07113" y="3885540"/>
            <a:ext cx="718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¿Qué sabemos del deporte: gólbol?</a:t>
            </a:r>
            <a:endParaRPr lang="es-CL" sz="3200" b="1" dirty="0">
              <a:solidFill>
                <a:srgbClr val="FFC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9343" y="4525015"/>
            <a:ext cx="7318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gobCL-Light"/>
              </a:rPr>
              <a:t>6. </a:t>
            </a:r>
            <a:r>
              <a:rPr lang="es-C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gobCL-Light"/>
              </a:rPr>
              <a:t>Comprender contenidos explícitos de textos literarios y no literarios.</a:t>
            </a:r>
            <a:endParaRPr lang="es-CL" dirty="0">
              <a:solidFill>
                <a:srgbClr val="FFC000"/>
              </a:solidFill>
            </a:endParaRPr>
          </a:p>
        </p:txBody>
      </p:sp>
      <p:pic>
        <p:nvPicPr>
          <p:cNvPr id="1026" name="Picture 2" descr="Fiu es la Mascota Oficial de Santiago 2023. Juegos Panamericanos y  Parapanamericanos.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46" y="228940"/>
            <a:ext cx="5639927" cy="39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329054" y="6628937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https://www.santiago2023.org/es/mascota.html</a:t>
            </a:r>
            <a:endParaRPr lang="es-CL" sz="300" dirty="0"/>
          </a:p>
        </p:txBody>
      </p:sp>
    </p:spTree>
    <p:extLst>
      <p:ext uri="{BB962C8B-B14F-4D97-AF65-F5344CB8AC3E}">
        <p14:creationId xmlns:p14="http://schemas.microsoft.com/office/powerpoint/2010/main" val="1050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0534" y="1403966"/>
            <a:ext cx="8638666" cy="718017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Compartan </a:t>
            </a:r>
            <a:r>
              <a:rPr lang="es-ES" sz="19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su 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compañero/a de puesto una idea importante sobre este deporte.</a:t>
            </a:r>
            <a:endParaRPr lang="es-CL" altLang="es-CL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8" y="109995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 descr="juegos-distancia-a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16" y="2999046"/>
            <a:ext cx="4393746" cy="2930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7" name="Rectángulo 6"/>
          <p:cNvSpPr/>
          <p:nvPr/>
        </p:nvSpPr>
        <p:spPr>
          <a:xfrm>
            <a:off x="5408550" y="6704112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https://blog.bosquedefantasias.com/noticias/juegos-cooperativos-distancia-social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368" y="109995"/>
            <a:ext cx="1013672" cy="98531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709969" y="6582177"/>
            <a:ext cx="1103187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https://es.liveworksheets.com/ue245749ua</a:t>
            </a:r>
          </a:p>
        </p:txBody>
      </p:sp>
      <p:pic>
        <p:nvPicPr>
          <p:cNvPr id="9" name="Imagen 8" descr="Pictogramas Golbol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1289152" y="3259984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1721990" y="5839236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9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0534" y="1403966"/>
            <a:ext cx="8638666" cy="820609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Compartan sus ideas con el grupo curso, respetando el turno comunicativo.</a:t>
            </a:r>
            <a:endParaRPr 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Demuestren la emoción que les inspiró este deporte.</a:t>
            </a:r>
            <a:endParaRPr lang="es-CL" altLang="es-CL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8" y="109995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 descr="juegos-distancia-a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16" y="2999046"/>
            <a:ext cx="4393746" cy="2930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7" name="Rectángulo 6"/>
          <p:cNvSpPr/>
          <p:nvPr/>
        </p:nvSpPr>
        <p:spPr>
          <a:xfrm>
            <a:off x="5408550" y="6704112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https://blog.bosquedefantasias.com/noticias/juegos-cooperativos-distancia-social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368" y="109995"/>
            <a:ext cx="1013672" cy="98531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73" y="3334873"/>
            <a:ext cx="3225093" cy="2525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ctángulo 12"/>
          <p:cNvSpPr/>
          <p:nvPr/>
        </p:nvSpPr>
        <p:spPr>
          <a:xfrm>
            <a:off x="709969" y="6582177"/>
            <a:ext cx="1103187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https://es.liveworksheets.com/ue245749ua</a:t>
            </a:r>
          </a:p>
        </p:txBody>
      </p:sp>
    </p:spTree>
    <p:extLst>
      <p:ext uri="{BB962C8B-B14F-4D97-AF65-F5344CB8AC3E}">
        <p14:creationId xmlns:p14="http://schemas.microsoft.com/office/powerpoint/2010/main" val="29526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30252" y="604176"/>
            <a:ext cx="6174196" cy="369332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Aprendimos sobre el deporte paraolímpico </a:t>
            </a:r>
            <a:r>
              <a:rPr lang="es-C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gólbol</a:t>
            </a:r>
            <a:r>
              <a:rPr lang="es-C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841">
            <a:off x="492886" y="724388"/>
            <a:ext cx="1814059" cy="2217594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3800" r="3800" b="1701"/>
          <a:stretch/>
        </p:blipFill>
        <p:spPr>
          <a:xfrm rot="20517235">
            <a:off x="598645" y="4198114"/>
            <a:ext cx="1602541" cy="2242999"/>
          </a:xfrm>
          <a:prstGeom prst="rect">
            <a:avLst/>
          </a:prstGeom>
          <a:ln w="190500" cap="sq">
            <a:solidFill>
              <a:srgbClr val="FFFF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ángulo 7"/>
          <p:cNvSpPr/>
          <p:nvPr/>
        </p:nvSpPr>
        <p:spPr>
          <a:xfrm>
            <a:off x="2840181" y="3899971"/>
            <a:ext cx="5875103" cy="2277162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 información sobre gólbol: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https://sigachile.udp.cl/2015/07/el-goalball-en-chile-avanza-hacia-el-profesionalismo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/</a:t>
            </a:r>
            <a:endParaRPr lang="es-E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www.santiago2023.org/es/deportes/golbol.html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E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2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157">
        <p15:prstTrans prst="peelOff"/>
      </p:transition>
    </mc:Choice>
    <mc:Fallback xmlns="">
      <p:transition spd="slow" advTm="13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504" y="1510218"/>
            <a:ext cx="6775323" cy="405176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Compartan junto a la familia un dato curioso del </a:t>
            </a:r>
            <a:r>
              <a:rPr lang="es-CL" altLang="es-CL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Gólbol</a:t>
            </a: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668" y="180247"/>
            <a:ext cx="1603410" cy="127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uadroTexto 11"/>
          <p:cNvSpPr txBox="1">
            <a:spLocks noChangeArrowheads="1"/>
          </p:cNvSpPr>
          <p:nvPr/>
        </p:nvSpPr>
        <p:spPr bwMode="auto">
          <a:xfrm>
            <a:off x="7151037" y="1450578"/>
            <a:ext cx="2035991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L" altLang="es-CL" sz="1662" b="1" dirty="0" err="1" smtClean="0">
                <a:solidFill>
                  <a:srgbClr val="CC9900"/>
                </a:solidFill>
              </a:rPr>
              <a:t>Junt@s</a:t>
            </a:r>
            <a:r>
              <a:rPr lang="es-CL" altLang="es-CL" sz="1662" b="1" dirty="0" smtClean="0">
                <a:solidFill>
                  <a:srgbClr val="CC9900"/>
                </a:solidFill>
              </a:rPr>
              <a:t> en </a:t>
            </a:r>
            <a:r>
              <a:rPr lang="es-CL" altLang="es-CL" sz="1662" b="1" dirty="0">
                <a:solidFill>
                  <a:srgbClr val="CC9900"/>
                </a:solidFill>
              </a:rPr>
              <a:t>familia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4" y="273689"/>
            <a:ext cx="1334283" cy="108344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691" y="3394614"/>
            <a:ext cx="3660786" cy="2436087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242114" y="2245935"/>
            <a:ext cx="52165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rgbClr val="000000"/>
                </a:solidFill>
                <a:latin typeface="Avenir"/>
              </a:rPr>
              <a:t>La primera vez que este </a:t>
            </a:r>
            <a:r>
              <a:rPr lang="es-ES" sz="2800" b="1" dirty="0">
                <a:solidFill>
                  <a:srgbClr val="FF0000"/>
                </a:solidFill>
                <a:latin typeface="Avenir"/>
              </a:rPr>
              <a:t>deporte adaptado </a:t>
            </a:r>
            <a:r>
              <a:rPr lang="es-ES" sz="2800" dirty="0">
                <a:solidFill>
                  <a:srgbClr val="000000"/>
                </a:solidFill>
                <a:latin typeface="Avenir"/>
              </a:rPr>
              <a:t>participó en los </a:t>
            </a:r>
            <a:r>
              <a:rPr lang="es-ES" sz="2800" b="1" dirty="0">
                <a:solidFill>
                  <a:srgbClr val="000000"/>
                </a:solidFill>
                <a:latin typeface="Avenir"/>
              </a:rPr>
              <a:t>Juegos Paralímpicos</a:t>
            </a:r>
            <a:r>
              <a:rPr lang="es-ES" sz="2800" dirty="0">
                <a:solidFill>
                  <a:srgbClr val="000000"/>
                </a:solidFill>
                <a:latin typeface="Avenir"/>
              </a:rPr>
              <a:t> fue con la categoría masculina en año </a:t>
            </a:r>
            <a:r>
              <a:rPr lang="es-ES" sz="2800" dirty="0">
                <a:solidFill>
                  <a:srgbClr val="FF0000"/>
                </a:solidFill>
                <a:latin typeface="Avenir"/>
              </a:rPr>
              <a:t>1976 en Toronto (Canadá</a:t>
            </a:r>
            <a:r>
              <a:rPr lang="es-ES" sz="2800" dirty="0">
                <a:solidFill>
                  <a:srgbClr val="000000"/>
                </a:solidFill>
                <a:latin typeface="Avenir"/>
              </a:rPr>
              <a:t>) y más tarde se contó con la categoría femenina en el </a:t>
            </a:r>
            <a:r>
              <a:rPr lang="es-ES" sz="2800" dirty="0">
                <a:solidFill>
                  <a:srgbClr val="FF0000"/>
                </a:solidFill>
                <a:latin typeface="Avenir"/>
              </a:rPr>
              <a:t>1984 en Nueva York (Estados Unidos</a:t>
            </a:r>
            <a:r>
              <a:rPr lang="es-ES" sz="2800" dirty="0" smtClean="0">
                <a:solidFill>
                  <a:srgbClr val="FF0000"/>
                </a:solidFill>
                <a:latin typeface="Avenir"/>
              </a:rPr>
              <a:t>).</a:t>
            </a:r>
            <a:endParaRPr lang="es-ES" sz="2800" dirty="0">
              <a:solidFill>
                <a:srgbClr val="FF0000"/>
              </a:solidFill>
              <a:latin typeface="Avenir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449400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</a:t>
            </a:r>
            <a:r>
              <a:rPr lang="es-CL" sz="300" dirty="0" smtClean="0"/>
              <a:t>www.discapnet.es/ocio/deportes/deporte-adaptado/goalball</a:t>
            </a:r>
            <a:endParaRPr lang="es-CL" sz="300" dirty="0"/>
          </a:p>
        </p:txBody>
      </p:sp>
    </p:spTree>
    <p:extLst>
      <p:ext uri="{BB962C8B-B14F-4D97-AF65-F5344CB8AC3E}">
        <p14:creationId xmlns:p14="http://schemas.microsoft.com/office/powerpoint/2010/main" val="15645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936" y="6704112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4848" y="5366020"/>
            <a:ext cx="50930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el gólbol?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implementos se utilizan?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¿Cuántos jugadores participan?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¿Se parece a algún deporte que conozcas?</a:t>
            </a:r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3320569" cy="1236044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la imagen.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Escuchen las preguntas.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Comenten.</a:t>
            </a:r>
            <a:endParaRPr lang="es-CL" altLang="es-CL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55361" y="6704112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https://sigachile.udp.cl/2015/07/el-goalball-en-chile-avanza-hacia-el-profesionalismo/</a:t>
            </a:r>
          </a:p>
        </p:txBody>
      </p:sp>
      <p:pic>
        <p:nvPicPr>
          <p:cNvPr id="1026" name="Picture 2" descr="El goalball en Chile avanza hacia el profesionalismo - Siga Chi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7"/>
          <a:stretch/>
        </p:blipFill>
        <p:spPr bwMode="auto">
          <a:xfrm>
            <a:off x="4286959" y="2107564"/>
            <a:ext cx="4508804" cy="33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708" y="123008"/>
            <a:ext cx="1002083" cy="9838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483" y="187738"/>
            <a:ext cx="2495550" cy="18383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41673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 smtClean="0"/>
              <a:t>https://es.m.wikipedia.org/wiki/Archivo:Santiago2023.png</a:t>
            </a:r>
            <a:endParaRPr lang="es-CL" sz="300" dirty="0"/>
          </a:p>
        </p:txBody>
      </p:sp>
      <p:pic>
        <p:nvPicPr>
          <p:cNvPr id="2050" name="Picture 2" descr="PIN MASCOTA PARAPANAMERICANOS JUEGOS SANTIAGO 2023 – Tienda Oficial  Santiago 20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8602" r="8004" b="8180"/>
          <a:stretch/>
        </p:blipFill>
        <p:spPr bwMode="auto">
          <a:xfrm flipH="1">
            <a:off x="445189" y="2734439"/>
            <a:ext cx="2244436" cy="2493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69361" y="6680403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https://tiendaoficial.santiago2023.org/products/pin-mascota-juegos-santiago-2024</a:t>
            </a:r>
          </a:p>
        </p:txBody>
      </p:sp>
    </p:spTree>
    <p:extLst>
      <p:ext uri="{BB962C8B-B14F-4D97-AF65-F5344CB8AC3E}">
        <p14:creationId xmlns:p14="http://schemas.microsoft.com/office/powerpoint/2010/main" val="31491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3067" y="6556207"/>
            <a:ext cx="113685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" dirty="0">
                <a:solidFill>
                  <a:srgbClr val="FFC000"/>
                </a:solidFill>
              </a:rPr>
              <a:t>https://es.wikipedia.org/wiki/Alberto_Abarza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27539" y="177806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¿qué es el gólbol?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11" y="134798"/>
            <a:ext cx="1118562" cy="10168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8" y="123008"/>
            <a:ext cx="1164393" cy="102866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43067" y="1253721"/>
            <a:ext cx="7145771" cy="377026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 y escuchen el texto sobre el </a:t>
            </a:r>
            <a:r>
              <a:rPr lang="es-CL" altLang="es-CL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gólbol</a:t>
            </a:r>
            <a:r>
              <a:rPr lang="es-CL" altLang="es-CL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4569" t="31430" r="22527" b="7742"/>
          <a:stretch/>
        </p:blipFill>
        <p:spPr>
          <a:xfrm>
            <a:off x="3539436" y="2147397"/>
            <a:ext cx="4745582" cy="467564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110915" y="663167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file:///C:/Users/Docente/Downloads/Cultura-deportiva-Deportes-Panamericanos-y-Parapanamericanos-Santiago-2023.pdf</a:t>
            </a:r>
          </a:p>
        </p:txBody>
      </p:sp>
      <p:pic>
        <p:nvPicPr>
          <p:cNvPr id="10" name="Imagen 9" descr="Pictogramas Golbo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48" y="2530024"/>
            <a:ext cx="3539436" cy="3274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572090" y="6494389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33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alball | Discap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2" y="2797592"/>
            <a:ext cx="6184300" cy="31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770478" y="6511510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https://www.discapnet.es/ocio/deportes/deporte-adaptado/goalball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11901" y="1749679"/>
            <a:ext cx="192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pista</a:t>
            </a:r>
            <a:endParaRPr lang="es-CL" sz="5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6753" y="1247754"/>
            <a:ext cx="7967915" cy="40517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Observen, completen la frase respetando turno comunicativo.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713" y="173971"/>
            <a:ext cx="879831" cy="810179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870" y="183446"/>
            <a:ext cx="860431" cy="8363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57" y="113586"/>
            <a:ext cx="985430" cy="8705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ángulo 3"/>
          <p:cNvSpPr/>
          <p:nvPr/>
        </p:nvSpPr>
        <p:spPr>
          <a:xfrm>
            <a:off x="227601" y="1902095"/>
            <a:ext cx="5494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gólbol se juega en un espacio llamado…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n 9" descr="Pictogramas Golbol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6655632" y="3651190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7088470" y="6230442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87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6753" y="1247754"/>
            <a:ext cx="7967915" cy="40517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Observen, completen la frase respetando turno comunicativo.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13" y="173971"/>
            <a:ext cx="879831" cy="810179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870" y="183446"/>
            <a:ext cx="860431" cy="8363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57" y="113586"/>
            <a:ext cx="985430" cy="8705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ángulo 3"/>
          <p:cNvSpPr/>
          <p:nvPr/>
        </p:nvSpPr>
        <p:spPr>
          <a:xfrm>
            <a:off x="227600" y="1902095"/>
            <a:ext cx="600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jugador de gólbol utiliza en sus ojos unas…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12305" t="41708" r="71297" b="26724"/>
          <a:stretch/>
        </p:blipFill>
        <p:spPr>
          <a:xfrm>
            <a:off x="1259487" y="2548426"/>
            <a:ext cx="3297806" cy="338346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749637" y="2086761"/>
            <a:ext cx="339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antiparras</a:t>
            </a:r>
            <a:endParaRPr lang="es-CL" sz="5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015081" y="6707745"/>
            <a:ext cx="909223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" dirty="0"/>
              <a:t>https://fulllife.cl/categoria-producto/goalball/</a:t>
            </a:r>
          </a:p>
        </p:txBody>
      </p:sp>
      <p:pic>
        <p:nvPicPr>
          <p:cNvPr id="13" name="Imagen 12" descr="Pictogramas Golbol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6235907" y="3674043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6668745" y="6253295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8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6753" y="1247754"/>
            <a:ext cx="7967915" cy="40517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Observen, completen la frase respetando turno comunicativo.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13" y="173971"/>
            <a:ext cx="879831" cy="810179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870" y="183446"/>
            <a:ext cx="860431" cy="8363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57" y="113586"/>
            <a:ext cx="985430" cy="8705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ángulo 3"/>
          <p:cNvSpPr/>
          <p:nvPr/>
        </p:nvSpPr>
        <p:spPr>
          <a:xfrm>
            <a:off x="227600" y="1902095"/>
            <a:ext cx="600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gólbol se juega con un …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015081" y="6707745"/>
            <a:ext cx="909223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" dirty="0"/>
              <a:t>https://fulllife.cl/categoria-producto/goalball/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761471" y="2225260"/>
            <a:ext cx="192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balón</a:t>
            </a:r>
            <a:endParaRPr lang="es-CL" sz="5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31366" t="41708" r="50958" b="26724"/>
          <a:stretch/>
        </p:blipFill>
        <p:spPr>
          <a:xfrm>
            <a:off x="1259487" y="2797591"/>
            <a:ext cx="2793452" cy="2658829"/>
          </a:xfrm>
          <a:prstGeom prst="rect">
            <a:avLst/>
          </a:prstGeom>
        </p:spPr>
      </p:pic>
      <p:pic>
        <p:nvPicPr>
          <p:cNvPr id="15" name="Imagen 14" descr="Pictogramas Golbol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6235907" y="3674043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668745" y="6253295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9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oalball | Discapn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8" y="3024415"/>
            <a:ext cx="4823008" cy="2926679"/>
          </a:xfrm>
          <a:prstGeom prst="rect">
            <a:avLst/>
          </a:prstGeom>
          <a:noFill/>
          <a:extLst/>
        </p:spPr>
      </p:pic>
      <p:sp>
        <p:nvSpPr>
          <p:cNvPr id="8" name="Rectángulo 7"/>
          <p:cNvSpPr/>
          <p:nvPr/>
        </p:nvSpPr>
        <p:spPr>
          <a:xfrm>
            <a:off x="1119085" y="6433652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" dirty="0"/>
              <a:t>https://www.discapnet.es/ocio/deportes/deporte-adaptado/goalball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6753" y="1247754"/>
            <a:ext cx="7967915" cy="40517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Observen, completen la frase respetando turno comunicativo.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713" y="173971"/>
            <a:ext cx="879831" cy="810179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870" y="183446"/>
            <a:ext cx="860431" cy="8363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57" y="113586"/>
            <a:ext cx="985430" cy="8705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227600" y="1902095"/>
            <a:ext cx="600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equipo de gólbol tiene en cancha 3…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91085" y="2086761"/>
            <a:ext cx="338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jugadores</a:t>
            </a:r>
            <a:endParaRPr lang="es-CL" sz="5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6235907" y="3689033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668745" y="6268285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4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56753" y="1247754"/>
            <a:ext cx="7967915" cy="40517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Observen, completen la frase respetando turno comunicativo.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13" y="173971"/>
            <a:ext cx="879831" cy="810179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870" y="183446"/>
            <a:ext cx="860431" cy="8363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57" y="113586"/>
            <a:ext cx="985430" cy="8705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227600" y="1902095"/>
            <a:ext cx="6008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balón de gólbol se lanza con las…</a:t>
            </a:r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91085" y="2086761"/>
            <a:ext cx="338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manos</a:t>
            </a:r>
            <a:endParaRPr lang="es-CL" sz="5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https://upload.wikimedia.org/wikipedia/commons/thumb/6/60/Goalball_vid_Paralympics_i_Aten.jpg/275px-Goalball_vid_Paralympics_i_At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908" y="3190899"/>
            <a:ext cx="5300752" cy="274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24433" y="6582376"/>
            <a:ext cx="760144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" dirty="0" smtClean="0"/>
              <a:t>https://es.wikipedia.org/wiki/Golbol</a:t>
            </a:r>
            <a:endParaRPr lang="es-CL" sz="300" dirty="0"/>
          </a:p>
        </p:txBody>
      </p:sp>
      <p:pic>
        <p:nvPicPr>
          <p:cNvPr id="15" name="Imagen 14" descr="Pictogramas Golbol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6235907" y="3674043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6668745" y="6253295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5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6753" y="1247754"/>
            <a:ext cx="7967915" cy="40517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Observen, completen la frase respetando turno comunicativo.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13" y="173971"/>
            <a:ext cx="879831" cy="810179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870" y="183446"/>
            <a:ext cx="860431" cy="8363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57" y="113586"/>
            <a:ext cx="985430" cy="8705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ángulo 3"/>
          <p:cNvSpPr/>
          <p:nvPr/>
        </p:nvSpPr>
        <p:spPr>
          <a:xfrm>
            <a:off x="227600" y="1902095"/>
            <a:ext cx="6008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balón de gólbol en su interior tiene unos …</a:t>
            </a:r>
            <a:endParaRPr lang="es-E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015081" y="6707745"/>
            <a:ext cx="909223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" dirty="0"/>
              <a:t>https://fulllife.cl/categoria-producto/goalball/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051685" y="2225260"/>
            <a:ext cx="363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cascabeles</a:t>
            </a:r>
            <a:endParaRPr lang="es-CL" sz="5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31366" t="41708" r="50958" b="26724"/>
          <a:stretch/>
        </p:blipFill>
        <p:spPr>
          <a:xfrm>
            <a:off x="1259487" y="2797591"/>
            <a:ext cx="2793452" cy="2658829"/>
          </a:xfrm>
          <a:prstGeom prst="rect">
            <a:avLst/>
          </a:prstGeom>
        </p:spPr>
      </p:pic>
      <p:pic>
        <p:nvPicPr>
          <p:cNvPr id="10" name="Imagen 9" descr="Pictogramas Golbol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7718" b="6253"/>
          <a:stretch/>
        </p:blipFill>
        <p:spPr bwMode="auto">
          <a:xfrm>
            <a:off x="6235907" y="3674043"/>
            <a:ext cx="2323476" cy="24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6668745" y="6253295"/>
            <a:ext cx="4572000" cy="1372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https://www.santiago2023.org/es/deportes/golbol.html</a:t>
            </a:r>
            <a:r>
              <a:rPr lang="es-ES" sz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2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367</Words>
  <Application>Microsoft Office PowerPoint</Application>
  <PresentationFormat>Presentación en pantalla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Avenir</vt:lpstr>
      <vt:lpstr>Calibri</vt:lpstr>
      <vt:lpstr>Calibri Light</vt:lpstr>
      <vt:lpstr>gobCL-Light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PQM</dc:creator>
  <cp:lastModifiedBy>Docente</cp:lastModifiedBy>
  <cp:revision>136</cp:revision>
  <dcterms:created xsi:type="dcterms:W3CDTF">2021-03-02T21:43:53Z</dcterms:created>
  <dcterms:modified xsi:type="dcterms:W3CDTF">2023-12-14T23:24:37Z</dcterms:modified>
</cp:coreProperties>
</file>