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7"/>
  </p:notesMasterIdLst>
  <p:sldIdLst>
    <p:sldId id="266" r:id="rId2"/>
    <p:sldId id="314" r:id="rId3"/>
    <p:sldId id="328" r:id="rId4"/>
    <p:sldId id="329" r:id="rId5"/>
    <p:sldId id="323" r:id="rId6"/>
    <p:sldId id="324" r:id="rId7"/>
    <p:sldId id="325" r:id="rId8"/>
    <p:sldId id="326" r:id="rId9"/>
    <p:sldId id="327" r:id="rId10"/>
    <p:sldId id="331" r:id="rId11"/>
    <p:sldId id="330" r:id="rId12"/>
    <p:sldId id="322" r:id="rId13"/>
    <p:sldId id="306" r:id="rId14"/>
    <p:sldId id="295" r:id="rId15"/>
    <p:sldId id="310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cente" initials="D" lastIdx="1" clrIdx="0">
    <p:extLst>
      <p:ext uri="{19B8F6BF-5375-455C-9EA6-DF929625EA0E}">
        <p15:presenceInfo xmlns:p15="http://schemas.microsoft.com/office/powerpoint/2012/main" userId="Docen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66"/>
    <a:srgbClr val="FF7C80"/>
    <a:srgbClr val="FF3300"/>
    <a:srgbClr val="80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8" autoAdjust="0"/>
  </p:normalViewPr>
  <p:slideViewPr>
    <p:cSldViewPr snapToGrid="0">
      <p:cViewPr>
        <p:scale>
          <a:sx n="59" d="100"/>
          <a:sy n="59" d="100"/>
        </p:scale>
        <p:origin x="171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FBD74-BE18-4E78-B312-F84644D479EB}" type="datetimeFigureOut">
              <a:rPr lang="es-CL" smtClean="0"/>
              <a:t>27-10-2023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575ED-A763-4A15-997A-B39D66D706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234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D04B-0DDE-4AEB-93AE-1C5DA11E5CB0}" type="datetimeFigureOut">
              <a:rPr lang="es-CL" smtClean="0"/>
              <a:t>27-10-2023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4826-3926-43D3-A460-D23083768B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502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D04B-0DDE-4AEB-93AE-1C5DA11E5CB0}" type="datetimeFigureOut">
              <a:rPr lang="es-CL" smtClean="0"/>
              <a:t>27-10-2023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4826-3926-43D3-A460-D23083768B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775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D04B-0DDE-4AEB-93AE-1C5DA11E5CB0}" type="datetimeFigureOut">
              <a:rPr lang="es-CL" smtClean="0"/>
              <a:t>27-10-2023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4826-3926-43D3-A460-D23083768B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647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D04B-0DDE-4AEB-93AE-1C5DA11E5CB0}" type="datetimeFigureOut">
              <a:rPr lang="es-CL" smtClean="0"/>
              <a:t>27-10-2023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4826-3926-43D3-A460-D23083768B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684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D04B-0DDE-4AEB-93AE-1C5DA11E5CB0}" type="datetimeFigureOut">
              <a:rPr lang="es-CL" smtClean="0"/>
              <a:t>27-10-2023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4826-3926-43D3-A460-D23083768B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707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D04B-0DDE-4AEB-93AE-1C5DA11E5CB0}" type="datetimeFigureOut">
              <a:rPr lang="es-CL" smtClean="0"/>
              <a:t>27-10-2023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4826-3926-43D3-A460-D23083768B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195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D04B-0DDE-4AEB-93AE-1C5DA11E5CB0}" type="datetimeFigureOut">
              <a:rPr lang="es-CL" smtClean="0"/>
              <a:t>27-10-2023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4826-3926-43D3-A460-D23083768B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592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D04B-0DDE-4AEB-93AE-1C5DA11E5CB0}" type="datetimeFigureOut">
              <a:rPr lang="es-CL" smtClean="0"/>
              <a:t>27-10-2023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4826-3926-43D3-A460-D23083768B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015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D04B-0DDE-4AEB-93AE-1C5DA11E5CB0}" type="datetimeFigureOut">
              <a:rPr lang="es-CL" smtClean="0"/>
              <a:t>27-10-2023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4826-3926-43D3-A460-D23083768B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969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D04B-0DDE-4AEB-93AE-1C5DA11E5CB0}" type="datetimeFigureOut">
              <a:rPr lang="es-CL" smtClean="0"/>
              <a:t>27-10-2023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4826-3926-43D3-A460-D23083768B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351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D04B-0DDE-4AEB-93AE-1C5DA11E5CB0}" type="datetimeFigureOut">
              <a:rPr lang="es-CL" smtClean="0"/>
              <a:t>27-10-2023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4826-3926-43D3-A460-D23083768B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007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D04B-0DDE-4AEB-93AE-1C5DA11E5CB0}" type="datetimeFigureOut">
              <a:rPr lang="es-CL" smtClean="0"/>
              <a:t>27-10-2023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84826-3926-43D3-A460-D23083768B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382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ntiago2023.org/es/deportes/golbol.html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ntiago2023.org/es/deportes/golbol.html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antiago2023.org/es/deportes/golbol.htm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antiago2023.org/es/noticias/portada-sitio-web/detalle/972/conoce-el-golbol-de-nuestros-parapanamericanos-santiago-202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www.santiago2023.org/es/deportes/golbol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ntiago2023.org/es/deportes/golbol.html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ntiago2023.org/es/deportes/golbol.html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www.santiago2023.org/es/deportes/golbol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www.santiago2023.org/es/deportes/golbol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ntiago2023.org/es/deportes/golbol.html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ntiago2023.org/es/deportes/golbol.html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ntiago2023.org/es/deportes/golbol.html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25609" y="4922318"/>
            <a:ext cx="5382864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s-C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Ámbito: Comunicación Integral</a:t>
            </a:r>
          </a:p>
          <a:p>
            <a:r>
              <a:rPr lang="es-C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Núcleo: Lenguaje verbal</a:t>
            </a:r>
          </a:p>
          <a:p>
            <a:r>
              <a:rPr lang="es-C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Nivel: Transición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" y="290945"/>
            <a:ext cx="2753461" cy="1898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3268546" y="6328855"/>
            <a:ext cx="4641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es-CL" altLang="es-CL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 Calderón N., </a:t>
            </a:r>
            <a:r>
              <a:rPr lang="es-CL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Profesora Diferencial, 2023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97688" y="3352545"/>
            <a:ext cx="718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C000"/>
                </a:solidFill>
              </a:rPr>
              <a:t>Reglas del </a:t>
            </a:r>
            <a:r>
              <a:rPr lang="es-ES" sz="3200" b="1" dirty="0" smtClean="0">
                <a:solidFill>
                  <a:srgbClr val="FFC000"/>
                </a:solidFill>
              </a:rPr>
              <a:t>gólbol.</a:t>
            </a:r>
            <a:endParaRPr lang="es-CL" sz="3200" b="1" dirty="0">
              <a:solidFill>
                <a:srgbClr val="FFC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44143" y="4162112"/>
            <a:ext cx="7318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gobCL-Light"/>
              </a:rPr>
              <a:t>6. </a:t>
            </a:r>
            <a:r>
              <a:rPr lang="es-C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gobCL-Light"/>
              </a:rPr>
              <a:t>Comprender contenidos explícitos de textos literarios y no literarios.</a:t>
            </a:r>
            <a:endParaRPr lang="es-CL" dirty="0">
              <a:solidFill>
                <a:srgbClr val="FFC000"/>
              </a:solidFill>
            </a:endParaRPr>
          </a:p>
        </p:txBody>
      </p:sp>
      <p:pic>
        <p:nvPicPr>
          <p:cNvPr id="1026" name="Picture 2" descr="Fiu es la Mascota Oficial de Santiago 2023. Juegos Panamericanos y  Parapanamericanos.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546" y="228940"/>
            <a:ext cx="5639927" cy="39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7329054" y="6628937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 smtClean="0"/>
              <a:t>https://www.santiago2023.org/es/mascota.html</a:t>
            </a:r>
            <a:endParaRPr lang="es-CL" sz="300" dirty="0"/>
          </a:p>
        </p:txBody>
      </p:sp>
    </p:spTree>
    <p:extLst>
      <p:ext uri="{BB962C8B-B14F-4D97-AF65-F5344CB8AC3E}">
        <p14:creationId xmlns:p14="http://schemas.microsoft.com/office/powerpoint/2010/main" val="1050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17936" y="6704112"/>
            <a:ext cx="1136850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00" dirty="0">
                <a:solidFill>
                  <a:srgbClr val="FFC000"/>
                </a:solidFill>
              </a:rPr>
              <a:t>https://es.wikipedia.org/wiki/Alberto_Abarza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411" y="134798"/>
            <a:ext cx="1118562" cy="101687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48" y="123008"/>
            <a:ext cx="1164393" cy="102866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ángulo 8"/>
          <p:cNvSpPr/>
          <p:nvPr/>
        </p:nvSpPr>
        <p:spPr>
          <a:xfrm>
            <a:off x="143067" y="1253721"/>
            <a:ext cx="4757724" cy="820609"/>
          </a:xfrm>
          <a:prstGeom prst="rect">
            <a:avLst/>
          </a:prstGeom>
          <a:ln w="3810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L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Observen la imagen.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Escuchen las </a:t>
            </a:r>
            <a:r>
              <a:rPr lang="es-ES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reglas del deporte.</a:t>
            </a:r>
            <a:endParaRPr lang="es-ES" altLang="es-CL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708" y="123008"/>
            <a:ext cx="1002083" cy="9838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978" y="76892"/>
            <a:ext cx="1398251" cy="103000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841673" y="6680403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 smtClean="0"/>
              <a:t>https://es.m.wikipedia.org/wiki/Archivo:Santiago2023.png</a:t>
            </a:r>
            <a:endParaRPr lang="es-CL" sz="300" dirty="0"/>
          </a:p>
        </p:txBody>
      </p:sp>
      <p:pic>
        <p:nvPicPr>
          <p:cNvPr id="2050" name="Picture 2" descr="PIN MASCOTA PARAPANAMERICANOS JUEGOS SANTIAGO 2023 – Tienda Oficial  Santiago 202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8602" r="8004" b="8180"/>
          <a:stretch/>
        </p:blipFill>
        <p:spPr bwMode="auto">
          <a:xfrm flipH="1">
            <a:off x="207598" y="3553100"/>
            <a:ext cx="2244436" cy="2493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969361" y="6680403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https://tiendaoficial.santiago2023.org/products/pin-mascota-juegos-santiago-2024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0" y="2630851"/>
            <a:ext cx="9351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periodo de juego es de 12 minutos cada tiempo, con un descanso entre ellos. </a:t>
            </a:r>
            <a:endParaRPr lang="es-CL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Imagen 14" descr="Pictogramas Golbol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7718" b="6253"/>
          <a:stretch/>
        </p:blipFill>
        <p:spPr bwMode="auto">
          <a:xfrm>
            <a:off x="5316450" y="134798"/>
            <a:ext cx="2323476" cy="244418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5"/>
          <p:cNvSpPr/>
          <p:nvPr/>
        </p:nvSpPr>
        <p:spPr>
          <a:xfrm>
            <a:off x="6133181" y="6680403"/>
            <a:ext cx="4572000" cy="1372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https://www.santiago2023.org/es/deportes/golbol.html</a:t>
            </a: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098" name="Picture 2" descr="Región de la Araucanía se lleva los primeros lugares en el “Campeonato de  GoalBall Monte Patria 2023” | Ovalle Ho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973" y="3045667"/>
            <a:ext cx="5001080" cy="332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847181" y="64699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 smtClean="0"/>
              <a:t>https://ovallehoy.cl/region-de-la-araucania-se-lleva-los-primeros-lugares-en-el-campeonato-de-goalball-monte-patria-2023</a:t>
            </a:r>
            <a:r>
              <a:rPr lang="es-CL" dirty="0" smtClean="0"/>
              <a:t>/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592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17936" y="6704112"/>
            <a:ext cx="1136850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00" dirty="0">
                <a:solidFill>
                  <a:srgbClr val="FFC000"/>
                </a:solidFill>
              </a:rPr>
              <a:t>https://es.wikipedia.org/wiki/Alberto_Abarza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411" y="134798"/>
            <a:ext cx="1118562" cy="101687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48" y="123008"/>
            <a:ext cx="1164393" cy="102866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ángulo 8"/>
          <p:cNvSpPr/>
          <p:nvPr/>
        </p:nvSpPr>
        <p:spPr>
          <a:xfrm>
            <a:off x="143067" y="1253721"/>
            <a:ext cx="4757724" cy="820609"/>
          </a:xfrm>
          <a:prstGeom prst="rect">
            <a:avLst/>
          </a:prstGeom>
          <a:ln w="3810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L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Observen la imagen.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Escuchen las </a:t>
            </a:r>
            <a:r>
              <a:rPr lang="es-ES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reglas del deporte.</a:t>
            </a:r>
            <a:endParaRPr lang="es-ES" altLang="es-CL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708" y="123008"/>
            <a:ext cx="1002083" cy="9838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978" y="76892"/>
            <a:ext cx="1398251" cy="103000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841673" y="6680403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 smtClean="0"/>
              <a:t>https://es.m.wikipedia.org/wiki/Archivo:Santiago2023.png</a:t>
            </a:r>
            <a:endParaRPr lang="es-CL" sz="300" dirty="0"/>
          </a:p>
        </p:txBody>
      </p:sp>
      <p:pic>
        <p:nvPicPr>
          <p:cNvPr id="2050" name="Picture 2" descr="PIN MASCOTA PARAPANAMERICANOS JUEGOS SANTIAGO 2023 – Tienda Oficial  Santiago 202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8602" r="8004" b="8180"/>
          <a:stretch/>
        </p:blipFill>
        <p:spPr bwMode="auto">
          <a:xfrm flipH="1">
            <a:off x="207598" y="3553100"/>
            <a:ext cx="2244436" cy="2493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969361" y="6680403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https://tiendaoficial.santiago2023.org/products/pin-mascota-juegos-santiago-2024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0" y="2630851"/>
            <a:ext cx="9351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El equipo que anote más goles será el ganador</a:t>
            </a:r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E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Imagen 14" descr="Pictogramas Golbol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7718" b="6253"/>
          <a:stretch/>
        </p:blipFill>
        <p:spPr bwMode="auto">
          <a:xfrm>
            <a:off x="5316450" y="134798"/>
            <a:ext cx="2323476" cy="244418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5"/>
          <p:cNvSpPr/>
          <p:nvPr/>
        </p:nvSpPr>
        <p:spPr>
          <a:xfrm>
            <a:off x="6133181" y="6680403"/>
            <a:ext cx="4572000" cy="1372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https://www.santiago2023.org/es/deportes/golbol.html</a:t>
            </a: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7" name="Picture 2" descr="Goalball | Discapnet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475" y="3212464"/>
            <a:ext cx="4823008" cy="2926679"/>
          </a:xfrm>
          <a:prstGeom prst="rect">
            <a:avLst/>
          </a:prstGeom>
          <a:noFill/>
          <a:extLst/>
        </p:spPr>
      </p:pic>
      <p:sp>
        <p:nvSpPr>
          <p:cNvPr id="18" name="Rectángulo 17"/>
          <p:cNvSpPr/>
          <p:nvPr/>
        </p:nvSpPr>
        <p:spPr>
          <a:xfrm>
            <a:off x="4260502" y="6621701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https://www.discapnet.es/ocio/deportes/deporte-adaptado/goalball</a:t>
            </a:r>
          </a:p>
        </p:txBody>
      </p:sp>
    </p:spTree>
    <p:extLst>
      <p:ext uri="{BB962C8B-B14F-4D97-AF65-F5344CB8AC3E}">
        <p14:creationId xmlns:p14="http://schemas.microsoft.com/office/powerpoint/2010/main" val="16152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00534" y="1403966"/>
            <a:ext cx="8638666" cy="377026"/>
          </a:xfrm>
          <a:prstGeom prst="rect">
            <a:avLst/>
          </a:prstGeom>
          <a:ln w="3810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Compartan con </a:t>
            </a: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</a:t>
            </a: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compañero/a de puesto </a:t>
            </a: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</a:t>
            </a: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reglas del deporte </a:t>
            </a:r>
            <a:r>
              <a:rPr lang="es-ES" sz="1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Gólbol</a:t>
            </a: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08" y="109995"/>
            <a:ext cx="1002083" cy="9838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2" name="Picture 2" descr="juegos-distancia-a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416" y="2999046"/>
            <a:ext cx="4393746" cy="2930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7" name="Rectángulo 6"/>
          <p:cNvSpPr/>
          <p:nvPr/>
        </p:nvSpPr>
        <p:spPr>
          <a:xfrm>
            <a:off x="5408550" y="6704112"/>
            <a:ext cx="4572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https://blog.bosquedefantasias.com/noticias/juegos-cooperativos-distancia-social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368" y="109995"/>
            <a:ext cx="1013672" cy="985318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ángulo 12"/>
          <p:cNvSpPr/>
          <p:nvPr/>
        </p:nvSpPr>
        <p:spPr>
          <a:xfrm>
            <a:off x="709969" y="6582177"/>
            <a:ext cx="1103187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00" dirty="0">
                <a:solidFill>
                  <a:srgbClr val="FFC000"/>
                </a:solidFill>
              </a:rPr>
              <a:t>https://es.liveworksheets.com/ue245749ua</a:t>
            </a:r>
          </a:p>
        </p:txBody>
      </p:sp>
      <p:pic>
        <p:nvPicPr>
          <p:cNvPr id="9" name="Imagen 8" descr="Pictogramas Golbol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7718" b="6253"/>
          <a:stretch/>
        </p:blipFill>
        <p:spPr bwMode="auto">
          <a:xfrm>
            <a:off x="1289152" y="3259984"/>
            <a:ext cx="2323476" cy="24441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/>
          <p:cNvSpPr/>
          <p:nvPr/>
        </p:nvSpPr>
        <p:spPr>
          <a:xfrm>
            <a:off x="1721990" y="5839236"/>
            <a:ext cx="4572000" cy="1372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https://www.santiago2023.org/es/deportes/golbol.html</a:t>
            </a: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49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00534" y="1403966"/>
            <a:ext cx="8638666" cy="377026"/>
          </a:xfrm>
          <a:prstGeom prst="rect">
            <a:avLst/>
          </a:prstGeom>
          <a:ln w="3810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Compartan </a:t>
            </a: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otro grupo </a:t>
            </a: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curso</a:t>
            </a: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las reglas del deporte aprendido. </a:t>
            </a:r>
            <a:endParaRPr lang="es-CL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08" y="109995"/>
            <a:ext cx="1002083" cy="9838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368" y="109995"/>
            <a:ext cx="1013672" cy="985318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ángulo 12"/>
          <p:cNvSpPr/>
          <p:nvPr/>
        </p:nvSpPr>
        <p:spPr>
          <a:xfrm>
            <a:off x="709969" y="6582177"/>
            <a:ext cx="1103187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00" dirty="0">
                <a:solidFill>
                  <a:srgbClr val="FFC000"/>
                </a:solidFill>
              </a:rPr>
              <a:t>https://es.liveworksheets.com/ue245749ua</a:t>
            </a:r>
          </a:p>
        </p:txBody>
      </p:sp>
      <p:pic>
        <p:nvPicPr>
          <p:cNvPr id="2" name="Picture 2" descr="Escenarios Educativos: Aula, escuela, comunidad | Grupo 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540" y="2547257"/>
            <a:ext cx="5568816" cy="37038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519867" y="6659121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https://www.grupo-sm.com/mx/post/escenarios-educativos-aula-escuela-comunidad</a:t>
            </a:r>
          </a:p>
        </p:txBody>
      </p:sp>
    </p:spTree>
    <p:extLst>
      <p:ext uri="{BB962C8B-B14F-4D97-AF65-F5344CB8AC3E}">
        <p14:creationId xmlns:p14="http://schemas.microsoft.com/office/powerpoint/2010/main" val="29526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430252" y="604176"/>
            <a:ext cx="6174196" cy="369332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Aprendimos </a:t>
            </a:r>
            <a:r>
              <a:rPr lang="es-C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reglas </a:t>
            </a:r>
            <a:r>
              <a:rPr lang="es-C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</a:t>
            </a:r>
            <a:r>
              <a:rPr lang="es-C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s-C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deporte paraolímpico </a:t>
            </a:r>
            <a:r>
              <a:rPr lang="es-C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gólbol</a:t>
            </a:r>
            <a:r>
              <a:rPr lang="es-C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7841">
            <a:off x="492886" y="724388"/>
            <a:ext cx="1814059" cy="2217594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magen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3800" r="3800" b="1701"/>
          <a:stretch/>
        </p:blipFill>
        <p:spPr>
          <a:xfrm rot="20517235">
            <a:off x="598645" y="4198114"/>
            <a:ext cx="1602541" cy="2242999"/>
          </a:xfrm>
          <a:prstGeom prst="rect">
            <a:avLst/>
          </a:prstGeom>
          <a:ln w="190500" cap="sq">
            <a:solidFill>
              <a:srgbClr val="FFFF6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ángulo 7"/>
          <p:cNvSpPr/>
          <p:nvPr/>
        </p:nvSpPr>
        <p:spPr>
          <a:xfrm>
            <a:off x="2840181" y="3899971"/>
            <a:ext cx="5875103" cy="1446293"/>
          </a:xfrm>
          <a:prstGeom prst="rect">
            <a:avLst/>
          </a:prstGeom>
          <a:ln w="3810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 información sobre gólbol: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</a:t>
            </a: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www.santiago2023.org/es/noticias/portada-sitio-web/detalle/972/conoce-el-golbol-de-nuestros-parapanamericanos-santiago-2023</a:t>
            </a: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ES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29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157">
        <p15:prstTrans prst="peelOff"/>
      </p:transition>
    </mc:Choice>
    <mc:Fallback xmlns="">
      <p:transition spd="slow" advTm="131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7504" y="1510218"/>
            <a:ext cx="6775323" cy="405176"/>
          </a:xfrm>
          <a:prstGeom prst="rect">
            <a:avLst/>
          </a:prstGeom>
          <a:ln w="3810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L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Compartan junto a la familia un dato curioso del </a:t>
            </a:r>
            <a:r>
              <a:rPr lang="es-CL" altLang="es-CL" sz="1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Gólbol</a:t>
            </a:r>
            <a:r>
              <a:rPr lang="es-CL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668" y="180247"/>
            <a:ext cx="1603410" cy="1270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uadroTexto 11"/>
          <p:cNvSpPr txBox="1">
            <a:spLocks noChangeArrowheads="1"/>
          </p:cNvSpPr>
          <p:nvPr/>
        </p:nvSpPr>
        <p:spPr bwMode="auto">
          <a:xfrm>
            <a:off x="7151037" y="1450578"/>
            <a:ext cx="2035991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CL" altLang="es-CL" sz="1662" b="1" dirty="0" err="1" smtClean="0">
                <a:solidFill>
                  <a:srgbClr val="CC9900"/>
                </a:solidFill>
              </a:rPr>
              <a:t>Junt@s</a:t>
            </a:r>
            <a:r>
              <a:rPr lang="es-CL" altLang="es-CL" sz="1662" b="1" dirty="0" smtClean="0">
                <a:solidFill>
                  <a:srgbClr val="CC9900"/>
                </a:solidFill>
              </a:rPr>
              <a:t> en </a:t>
            </a:r>
            <a:r>
              <a:rPr lang="es-CL" altLang="es-CL" sz="1662" b="1" dirty="0">
                <a:solidFill>
                  <a:srgbClr val="CC9900"/>
                </a:solidFill>
              </a:rPr>
              <a:t>familia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74" y="273689"/>
            <a:ext cx="1334283" cy="108344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ángulo 1"/>
          <p:cNvSpPr/>
          <p:nvPr/>
        </p:nvSpPr>
        <p:spPr>
          <a:xfrm>
            <a:off x="107504" y="2301511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3200" dirty="0" smtClean="0">
                <a:solidFill>
                  <a:srgbClr val="202124"/>
                </a:solidFill>
                <a:latin typeface="Google Sans"/>
              </a:rPr>
              <a:t>Todas las líneas del campo de juego están </a:t>
            </a:r>
            <a:r>
              <a:rPr lang="es-ES" sz="3200" dirty="0" smtClean="0">
                <a:solidFill>
                  <a:srgbClr val="FF0000"/>
                </a:solidFill>
                <a:latin typeface="Google Sans"/>
              </a:rPr>
              <a:t>marcadas en relieve </a:t>
            </a:r>
            <a:r>
              <a:rPr lang="es-ES" sz="3200" dirty="0" smtClean="0">
                <a:solidFill>
                  <a:srgbClr val="202124"/>
                </a:solidFill>
                <a:latin typeface="Google Sans"/>
              </a:rPr>
              <a:t>para que sean reconocibles al </a:t>
            </a:r>
            <a:r>
              <a:rPr lang="es-ES" sz="3200" dirty="0" smtClean="0">
                <a:solidFill>
                  <a:srgbClr val="FF0000"/>
                </a:solidFill>
                <a:latin typeface="Google Sans"/>
              </a:rPr>
              <a:t>tacto</a:t>
            </a:r>
            <a:r>
              <a:rPr lang="es-ES" sz="3200" dirty="0" smtClean="0">
                <a:solidFill>
                  <a:srgbClr val="202124"/>
                </a:solidFill>
                <a:latin typeface="Google Sans"/>
              </a:rPr>
              <a:t>, con la finalidad de que los jugadores puedan </a:t>
            </a:r>
            <a:r>
              <a:rPr lang="es-ES" sz="3200" dirty="0" smtClean="0">
                <a:solidFill>
                  <a:srgbClr val="FF0000"/>
                </a:solidFill>
                <a:latin typeface="Google Sans"/>
              </a:rPr>
              <a:t>orientarse</a:t>
            </a:r>
            <a:r>
              <a:rPr lang="es-ES" sz="3200" dirty="0" smtClean="0">
                <a:solidFill>
                  <a:srgbClr val="202124"/>
                </a:solidFill>
                <a:latin typeface="Google Sans"/>
              </a:rPr>
              <a:t> con facilidad.</a:t>
            </a:r>
            <a:endParaRPr lang="es-CL" sz="3200" dirty="0"/>
          </a:p>
        </p:txBody>
      </p:sp>
      <p:pic>
        <p:nvPicPr>
          <p:cNvPr id="7170" name="Picture 2" descr="https://cdn.santiago2023.org/uploads/images/31d7ce1429edd0843f38f3ce7d92f6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" r="6532"/>
          <a:stretch/>
        </p:blipFill>
        <p:spPr bwMode="auto">
          <a:xfrm>
            <a:off x="4748108" y="2301511"/>
            <a:ext cx="4304970" cy="334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315284" y="6719501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https://www.santiago2023.org/es/noticias/portada-sitio-web/detalle/972/conoce-el-golbol-de-nuestros-parapanamericanos-santiago-2023</a:t>
            </a:r>
          </a:p>
        </p:txBody>
      </p:sp>
    </p:spTree>
    <p:extLst>
      <p:ext uri="{BB962C8B-B14F-4D97-AF65-F5344CB8AC3E}">
        <p14:creationId xmlns:p14="http://schemas.microsoft.com/office/powerpoint/2010/main" val="15645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17936" y="6704112"/>
            <a:ext cx="1136850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00" dirty="0">
                <a:solidFill>
                  <a:srgbClr val="FFC000"/>
                </a:solidFill>
              </a:rPr>
              <a:t>https://es.wikipedia.org/wiki/Alberto_Abarza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411" y="134798"/>
            <a:ext cx="1118562" cy="101687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48" y="123008"/>
            <a:ext cx="1164393" cy="102866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ángulo 8"/>
          <p:cNvSpPr/>
          <p:nvPr/>
        </p:nvSpPr>
        <p:spPr>
          <a:xfrm>
            <a:off x="143067" y="1253721"/>
            <a:ext cx="4757724" cy="820609"/>
          </a:xfrm>
          <a:prstGeom prst="rect">
            <a:avLst/>
          </a:prstGeom>
          <a:ln w="3810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L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Observen la imagen.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Escuchen las </a:t>
            </a:r>
            <a:r>
              <a:rPr lang="es-ES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reglas del deporte.</a:t>
            </a:r>
            <a:endParaRPr lang="es-ES" altLang="es-CL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255361" y="6704112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https://sigachile.udp.cl/2015/07/el-goalball-en-chile-avanza-hacia-el-profesionalismo/</a:t>
            </a:r>
          </a:p>
        </p:txBody>
      </p:sp>
      <p:pic>
        <p:nvPicPr>
          <p:cNvPr id="1026" name="Picture 2" descr="El goalball en Chile avanza hacia el profesionalismo - Siga Chi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7"/>
          <a:stretch/>
        </p:blipFill>
        <p:spPr bwMode="auto">
          <a:xfrm>
            <a:off x="4763061" y="3824598"/>
            <a:ext cx="3894972" cy="285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708" y="123008"/>
            <a:ext cx="1002083" cy="9838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7978" y="76892"/>
            <a:ext cx="1398251" cy="103000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841673" y="6680403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 smtClean="0"/>
              <a:t>https://es.m.wikipedia.org/wiki/Archivo:Santiago2023.png</a:t>
            </a:r>
            <a:endParaRPr lang="es-CL" sz="300" dirty="0"/>
          </a:p>
        </p:txBody>
      </p:sp>
      <p:pic>
        <p:nvPicPr>
          <p:cNvPr id="2050" name="Picture 2" descr="PIN MASCOTA PARAPANAMERICANOS JUEGOS SANTIAGO 2023 – Tienda Oficial  Santiago 202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8602" r="8004" b="8180"/>
          <a:stretch/>
        </p:blipFill>
        <p:spPr bwMode="auto">
          <a:xfrm flipH="1">
            <a:off x="207598" y="3553100"/>
            <a:ext cx="2244436" cy="2493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969361" y="6680403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https://tiendaoficial.santiago2023.org/products/pin-mascota-juegos-santiago-2024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43067" y="2673618"/>
            <a:ext cx="9208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 </a:t>
            </a:r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 equipo tiene 3 jugadores en cancha.</a:t>
            </a:r>
            <a:endParaRPr lang="es-E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Imagen 14" descr="Pictogramas Golbol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7718" b="6253"/>
          <a:stretch/>
        </p:blipFill>
        <p:spPr bwMode="auto">
          <a:xfrm>
            <a:off x="5316450" y="134798"/>
            <a:ext cx="2323476" cy="244418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5"/>
          <p:cNvSpPr/>
          <p:nvPr/>
        </p:nvSpPr>
        <p:spPr>
          <a:xfrm>
            <a:off x="6133181" y="6680403"/>
            <a:ext cx="4572000" cy="1372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/>
              </a:rPr>
              <a:t>https://www.santiago2023.org/es/deportes/golbol.html</a:t>
            </a: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91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17936" y="6704112"/>
            <a:ext cx="1136850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00" dirty="0">
                <a:solidFill>
                  <a:srgbClr val="FFC000"/>
                </a:solidFill>
              </a:rPr>
              <a:t>https://es.wikipedia.org/wiki/Alberto_Abarza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411" y="134798"/>
            <a:ext cx="1118562" cy="101687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48" y="123008"/>
            <a:ext cx="1164393" cy="102866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ángulo 8"/>
          <p:cNvSpPr/>
          <p:nvPr/>
        </p:nvSpPr>
        <p:spPr>
          <a:xfrm>
            <a:off x="143067" y="1253721"/>
            <a:ext cx="4757724" cy="820609"/>
          </a:xfrm>
          <a:prstGeom prst="rect">
            <a:avLst/>
          </a:prstGeom>
          <a:ln w="3810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L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Observen la imagen.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Escuchen las </a:t>
            </a:r>
            <a:r>
              <a:rPr lang="es-ES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reglas del deporte.</a:t>
            </a:r>
            <a:endParaRPr lang="es-ES" altLang="es-CL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708" y="123008"/>
            <a:ext cx="1002083" cy="9838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978" y="76892"/>
            <a:ext cx="1398251" cy="103000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841673" y="6680403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 smtClean="0"/>
              <a:t>https://es.m.wikipedia.org/wiki/Archivo:Santiago2023.png</a:t>
            </a:r>
            <a:endParaRPr lang="es-CL" sz="300" dirty="0"/>
          </a:p>
        </p:txBody>
      </p:sp>
      <p:pic>
        <p:nvPicPr>
          <p:cNvPr id="2050" name="Picture 2" descr="PIN MASCOTA PARAPANAMERICANOS JUEGOS SANTIAGO 2023 – Tienda Oficial  Santiago 202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8602" r="8004" b="8180"/>
          <a:stretch/>
        </p:blipFill>
        <p:spPr bwMode="auto">
          <a:xfrm flipH="1">
            <a:off x="207598" y="3553100"/>
            <a:ext cx="2244436" cy="2493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969361" y="6680403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https://tiendaoficial.santiago2023.org/products/pin-mascota-juegos-santiago-2024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0" y="2630851"/>
            <a:ext cx="9351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Cada jugador utiliza una </a:t>
            </a:r>
            <a:r>
              <a:rPr lang="es-ES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antiparra</a:t>
            </a:r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opaca en sus ojos</a:t>
            </a:r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E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Imagen 14" descr="Pictogramas Golbol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7718" b="6253"/>
          <a:stretch/>
        </p:blipFill>
        <p:spPr bwMode="auto">
          <a:xfrm>
            <a:off x="5316450" y="134798"/>
            <a:ext cx="2323476" cy="244418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5"/>
          <p:cNvSpPr/>
          <p:nvPr/>
        </p:nvSpPr>
        <p:spPr>
          <a:xfrm>
            <a:off x="6133181" y="6680403"/>
            <a:ext cx="4572000" cy="1372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https://www.santiago2023.org/es/deportes/golbol.html</a:t>
            </a: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7708" y="3135500"/>
            <a:ext cx="5151473" cy="3130236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064000" y="6719501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https://www.pinterest.cl/pin/411023903475673097/</a:t>
            </a:r>
          </a:p>
        </p:txBody>
      </p:sp>
    </p:spTree>
    <p:extLst>
      <p:ext uri="{BB962C8B-B14F-4D97-AF65-F5344CB8AC3E}">
        <p14:creationId xmlns:p14="http://schemas.microsoft.com/office/powerpoint/2010/main" val="24658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17936" y="6704112"/>
            <a:ext cx="1136850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00" dirty="0">
                <a:solidFill>
                  <a:srgbClr val="FFC000"/>
                </a:solidFill>
              </a:rPr>
              <a:t>https://es.wikipedia.org/wiki/Alberto_Abarza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411" y="134798"/>
            <a:ext cx="1118562" cy="101687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48" y="123008"/>
            <a:ext cx="1164393" cy="102866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ángulo 8"/>
          <p:cNvSpPr/>
          <p:nvPr/>
        </p:nvSpPr>
        <p:spPr>
          <a:xfrm>
            <a:off x="143067" y="1253721"/>
            <a:ext cx="4757724" cy="820609"/>
          </a:xfrm>
          <a:prstGeom prst="rect">
            <a:avLst/>
          </a:prstGeom>
          <a:ln w="3810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L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Observen la imagen.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Escuchen las </a:t>
            </a:r>
            <a:r>
              <a:rPr lang="es-ES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reglas del deporte.</a:t>
            </a:r>
            <a:endParaRPr lang="es-ES" altLang="es-CL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708" y="123008"/>
            <a:ext cx="1002083" cy="9838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978" y="76892"/>
            <a:ext cx="1398251" cy="103000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841673" y="6680403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 smtClean="0"/>
              <a:t>https://es.m.wikipedia.org/wiki/Archivo:Santiago2023.png</a:t>
            </a:r>
            <a:endParaRPr lang="es-CL" sz="300" dirty="0"/>
          </a:p>
        </p:txBody>
      </p:sp>
      <p:pic>
        <p:nvPicPr>
          <p:cNvPr id="2050" name="Picture 2" descr="PIN MASCOTA PARAPANAMERICANOS JUEGOS SANTIAGO 2023 – Tienda Oficial  Santiago 202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8602" r="8004" b="8180"/>
          <a:stretch/>
        </p:blipFill>
        <p:spPr bwMode="auto">
          <a:xfrm flipH="1">
            <a:off x="207598" y="3553100"/>
            <a:ext cx="2244436" cy="2493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969361" y="6680403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https://tiendaoficial.santiago2023.org/products/pin-mascota-juegos-santiago-2024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24882" y="2630443"/>
            <a:ext cx="9351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El balón en su interior tiene 2 cascabeles</a:t>
            </a:r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E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Imagen 14" descr="Pictogramas Golbol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7718" b="6253"/>
          <a:stretch/>
        </p:blipFill>
        <p:spPr bwMode="auto">
          <a:xfrm>
            <a:off x="5316450" y="134798"/>
            <a:ext cx="2323476" cy="244418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5"/>
          <p:cNvSpPr/>
          <p:nvPr/>
        </p:nvSpPr>
        <p:spPr>
          <a:xfrm>
            <a:off x="6133181" y="6680403"/>
            <a:ext cx="4572000" cy="1372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https://www.santiago2023.org/es/deportes/golbol.html</a:t>
            </a: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7708" y="3135500"/>
            <a:ext cx="5151473" cy="3130236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064000" y="6719501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https://www.pinterest.cl/pin/411023903475673097/</a:t>
            </a:r>
          </a:p>
        </p:txBody>
      </p:sp>
    </p:spTree>
    <p:extLst>
      <p:ext uri="{BB962C8B-B14F-4D97-AF65-F5344CB8AC3E}">
        <p14:creationId xmlns:p14="http://schemas.microsoft.com/office/powerpoint/2010/main" val="23385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17936" y="6704112"/>
            <a:ext cx="1136850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00" dirty="0">
                <a:solidFill>
                  <a:srgbClr val="FFC000"/>
                </a:solidFill>
              </a:rPr>
              <a:t>https://es.wikipedia.org/wiki/Alberto_Abarza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411" y="134798"/>
            <a:ext cx="1118562" cy="101687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48" y="123008"/>
            <a:ext cx="1164393" cy="102866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ángulo 8"/>
          <p:cNvSpPr/>
          <p:nvPr/>
        </p:nvSpPr>
        <p:spPr>
          <a:xfrm>
            <a:off x="143067" y="1253721"/>
            <a:ext cx="4757724" cy="820609"/>
          </a:xfrm>
          <a:prstGeom prst="rect">
            <a:avLst/>
          </a:prstGeom>
          <a:ln w="3810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L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Observen la imagen.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Escuchen las </a:t>
            </a:r>
            <a:r>
              <a:rPr lang="es-ES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reglas del deporte.</a:t>
            </a:r>
            <a:endParaRPr lang="es-ES" altLang="es-CL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255361" y="6704112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https://sigachile.udp.cl/2015/07/el-goalball-en-chile-avanza-hacia-el-profesionalismo/</a:t>
            </a:r>
          </a:p>
        </p:txBody>
      </p:sp>
      <p:pic>
        <p:nvPicPr>
          <p:cNvPr id="1026" name="Picture 2" descr="El goalball en Chile avanza hacia el profesionalismo - Siga Chi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7"/>
          <a:stretch/>
        </p:blipFill>
        <p:spPr bwMode="auto">
          <a:xfrm>
            <a:off x="4763061" y="3824598"/>
            <a:ext cx="3894972" cy="285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708" y="123008"/>
            <a:ext cx="1002083" cy="9838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7978" y="76892"/>
            <a:ext cx="1398251" cy="103000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841673" y="6680403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 smtClean="0"/>
              <a:t>https://es.m.wikipedia.org/wiki/Archivo:Santiago2023.png</a:t>
            </a:r>
            <a:endParaRPr lang="es-CL" sz="300" dirty="0"/>
          </a:p>
        </p:txBody>
      </p:sp>
      <p:pic>
        <p:nvPicPr>
          <p:cNvPr id="2050" name="Picture 2" descr="PIN MASCOTA PARAPANAMERICANOS JUEGOS SANTIAGO 2023 – Tienda Oficial  Santiago 202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8602" r="8004" b="8180"/>
          <a:stretch/>
        </p:blipFill>
        <p:spPr bwMode="auto">
          <a:xfrm flipH="1">
            <a:off x="207598" y="3553100"/>
            <a:ext cx="2244436" cy="2493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969361" y="6680403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https://tiendaoficial.santiago2023.org/products/pin-mascota-juegos-santiago-2024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43067" y="2673618"/>
            <a:ext cx="9208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 </a:t>
            </a:r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Los/as jugadores/as deben estar acostados/as en la pista de juego.</a:t>
            </a:r>
            <a:endParaRPr lang="es-E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Imagen 14" descr="Pictogramas Golbol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7718" b="6253"/>
          <a:stretch/>
        </p:blipFill>
        <p:spPr bwMode="auto">
          <a:xfrm>
            <a:off x="5316450" y="134798"/>
            <a:ext cx="2323476" cy="244418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5"/>
          <p:cNvSpPr/>
          <p:nvPr/>
        </p:nvSpPr>
        <p:spPr>
          <a:xfrm>
            <a:off x="6133181" y="6680403"/>
            <a:ext cx="4572000" cy="1372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/>
              </a:rPr>
              <a:t>https://www.santiago2023.org/es/deportes/golbol.html</a:t>
            </a: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709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17936" y="6704112"/>
            <a:ext cx="1136850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00" dirty="0">
                <a:solidFill>
                  <a:srgbClr val="FFC000"/>
                </a:solidFill>
              </a:rPr>
              <a:t>https://es.wikipedia.org/wiki/Alberto_Abarza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411" y="134798"/>
            <a:ext cx="1118562" cy="101687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48" y="123008"/>
            <a:ext cx="1164393" cy="102866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ángulo 8"/>
          <p:cNvSpPr/>
          <p:nvPr/>
        </p:nvSpPr>
        <p:spPr>
          <a:xfrm>
            <a:off x="143067" y="1253721"/>
            <a:ext cx="4757724" cy="820609"/>
          </a:xfrm>
          <a:prstGeom prst="rect">
            <a:avLst/>
          </a:prstGeom>
          <a:ln w="3810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L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Observen la imagen.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Escuchen las </a:t>
            </a:r>
            <a:r>
              <a:rPr lang="es-ES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reglas del deporte.</a:t>
            </a:r>
            <a:endParaRPr lang="es-ES" altLang="es-CL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255361" y="6704112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https://sigachile.udp.cl/2015/07/el-goalball-en-chile-avanza-hacia-el-profesionalismo/</a:t>
            </a:r>
          </a:p>
        </p:txBody>
      </p:sp>
      <p:pic>
        <p:nvPicPr>
          <p:cNvPr id="1026" name="Picture 2" descr="El goalball en Chile avanza hacia el profesionalismo - Siga Chi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7"/>
          <a:stretch/>
        </p:blipFill>
        <p:spPr bwMode="auto">
          <a:xfrm>
            <a:off x="4763061" y="3824598"/>
            <a:ext cx="3894972" cy="285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708" y="123008"/>
            <a:ext cx="1002083" cy="9838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7978" y="76892"/>
            <a:ext cx="1398251" cy="103000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841673" y="6680403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 smtClean="0"/>
              <a:t>https://es.m.wikipedia.org/wiki/Archivo:Santiago2023.png</a:t>
            </a:r>
            <a:endParaRPr lang="es-CL" sz="300" dirty="0"/>
          </a:p>
        </p:txBody>
      </p:sp>
      <p:pic>
        <p:nvPicPr>
          <p:cNvPr id="2050" name="Picture 2" descr="PIN MASCOTA PARAPANAMERICANOS JUEGOS SANTIAGO 2023 – Tienda Oficial  Santiago 202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8602" r="8004" b="8180"/>
          <a:stretch/>
        </p:blipFill>
        <p:spPr bwMode="auto">
          <a:xfrm flipH="1">
            <a:off x="207598" y="3553100"/>
            <a:ext cx="2244436" cy="2493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969361" y="6680403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https://tiendaoficial.santiago2023.org/products/pin-mascota-juegos-santiago-2024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43067" y="2673618"/>
            <a:ext cx="9208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 </a:t>
            </a:r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Los/as jugadores/as deben marcar el gol en la portería contraria.</a:t>
            </a:r>
            <a:endParaRPr lang="es-E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Imagen 14" descr="Pictogramas Golbol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7718" b="6253"/>
          <a:stretch/>
        </p:blipFill>
        <p:spPr bwMode="auto">
          <a:xfrm>
            <a:off x="5316450" y="134798"/>
            <a:ext cx="2323476" cy="244418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5"/>
          <p:cNvSpPr/>
          <p:nvPr/>
        </p:nvSpPr>
        <p:spPr>
          <a:xfrm>
            <a:off x="6133181" y="6680403"/>
            <a:ext cx="4572000" cy="1372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/>
              </a:rPr>
              <a:t>https://www.santiago2023.org/es/deportes/golbol.html</a:t>
            </a: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915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17936" y="6704112"/>
            <a:ext cx="1136850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00" dirty="0">
                <a:solidFill>
                  <a:srgbClr val="FFC000"/>
                </a:solidFill>
              </a:rPr>
              <a:t>https://es.wikipedia.org/wiki/Alberto_Abarza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411" y="134798"/>
            <a:ext cx="1118562" cy="101687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48" y="123008"/>
            <a:ext cx="1164393" cy="102866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ángulo 8"/>
          <p:cNvSpPr/>
          <p:nvPr/>
        </p:nvSpPr>
        <p:spPr>
          <a:xfrm>
            <a:off x="143067" y="1253721"/>
            <a:ext cx="4757724" cy="820609"/>
          </a:xfrm>
          <a:prstGeom prst="rect">
            <a:avLst/>
          </a:prstGeom>
          <a:ln w="3810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L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Observen la imagen.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Escuchen las </a:t>
            </a:r>
            <a:r>
              <a:rPr lang="es-ES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reglas del deporte.</a:t>
            </a:r>
            <a:endParaRPr lang="es-ES" altLang="es-CL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708" y="123008"/>
            <a:ext cx="1002083" cy="9838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978" y="76892"/>
            <a:ext cx="1398251" cy="103000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841673" y="6680403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 smtClean="0"/>
              <a:t>https://es.m.wikipedia.org/wiki/Archivo:Santiago2023.png</a:t>
            </a:r>
            <a:endParaRPr lang="es-CL" sz="300" dirty="0"/>
          </a:p>
        </p:txBody>
      </p:sp>
      <p:pic>
        <p:nvPicPr>
          <p:cNvPr id="2050" name="Picture 2" descr="PIN MASCOTA PARAPANAMERICANOS JUEGOS SANTIAGO 2023 – Tienda Oficial  Santiago 202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8602" r="8004" b="8180"/>
          <a:stretch/>
        </p:blipFill>
        <p:spPr bwMode="auto">
          <a:xfrm flipH="1">
            <a:off x="207598" y="3553100"/>
            <a:ext cx="2244436" cy="2493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969361" y="6680403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https://tiendaoficial.santiago2023.org/products/pin-mascota-juegos-santiago-2024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43067" y="2673618"/>
            <a:ext cx="9208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 </a:t>
            </a:r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Los/as jugadores/as deben defender su portería, deteniendo el balón con su cuerpo.</a:t>
            </a:r>
            <a:endParaRPr lang="es-E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Imagen 14" descr="Pictogramas Golbol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7718" b="6253"/>
          <a:stretch/>
        </p:blipFill>
        <p:spPr bwMode="auto">
          <a:xfrm>
            <a:off x="5316450" y="134798"/>
            <a:ext cx="2323476" cy="244418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5"/>
          <p:cNvSpPr/>
          <p:nvPr/>
        </p:nvSpPr>
        <p:spPr>
          <a:xfrm>
            <a:off x="6133181" y="6680403"/>
            <a:ext cx="4572000" cy="1372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https://www.santiago2023.org/es/deportes/golbol.html</a:t>
            </a: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" name="Picture 2" descr="Inicios y orígenes del deporte adaptado actual - Gestión Sport UP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346" y="3212464"/>
            <a:ext cx="4404757" cy="293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3668724" y="6640196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https://gestionsportupv.es/2022/01/24/inicios-y-origenes-del-deporte-adaptado-actual/</a:t>
            </a:r>
          </a:p>
        </p:txBody>
      </p:sp>
    </p:spTree>
    <p:extLst>
      <p:ext uri="{BB962C8B-B14F-4D97-AF65-F5344CB8AC3E}">
        <p14:creationId xmlns:p14="http://schemas.microsoft.com/office/powerpoint/2010/main" val="203186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17936" y="6704112"/>
            <a:ext cx="1136850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00" dirty="0">
                <a:solidFill>
                  <a:srgbClr val="FFC000"/>
                </a:solidFill>
              </a:rPr>
              <a:t>https://es.wikipedia.org/wiki/Alberto_Abarza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411" y="134798"/>
            <a:ext cx="1118562" cy="101687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48" y="123008"/>
            <a:ext cx="1164393" cy="102866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ángulo 8"/>
          <p:cNvSpPr/>
          <p:nvPr/>
        </p:nvSpPr>
        <p:spPr>
          <a:xfrm>
            <a:off x="143067" y="1253721"/>
            <a:ext cx="4757724" cy="820609"/>
          </a:xfrm>
          <a:prstGeom prst="rect">
            <a:avLst/>
          </a:prstGeom>
          <a:ln w="3810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L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Observen la imagen.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Escuchen las </a:t>
            </a:r>
            <a:r>
              <a:rPr lang="es-ES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reglas del deporte.</a:t>
            </a:r>
            <a:endParaRPr lang="es-ES" altLang="es-CL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708" y="123008"/>
            <a:ext cx="1002083" cy="9838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978" y="76892"/>
            <a:ext cx="1398251" cy="103000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841673" y="6680403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 smtClean="0"/>
              <a:t>https://es.m.wikipedia.org/wiki/Archivo:Santiago2023.png</a:t>
            </a:r>
            <a:endParaRPr lang="es-CL" sz="300" dirty="0"/>
          </a:p>
        </p:txBody>
      </p:sp>
      <p:pic>
        <p:nvPicPr>
          <p:cNvPr id="2050" name="Picture 2" descr="PIN MASCOTA PARAPANAMERICANOS JUEGOS SANTIAGO 2023 – Tienda Oficial  Santiago 202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8602" r="8004" b="8180"/>
          <a:stretch/>
        </p:blipFill>
        <p:spPr bwMode="auto">
          <a:xfrm flipH="1">
            <a:off x="207598" y="3553100"/>
            <a:ext cx="2244436" cy="2493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969361" y="6680403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https://tiendaoficial.santiago2023.org/products/pin-mascota-juegos-santiago-2024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0" y="2630851"/>
            <a:ext cx="9351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 </a:t>
            </a:r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Los/as jugadores/as deben lanzar el balón desde el extremo de su portería.</a:t>
            </a:r>
            <a:endParaRPr lang="es-E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Imagen 14" descr="Pictogramas Golbol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7718" b="6253"/>
          <a:stretch/>
        </p:blipFill>
        <p:spPr bwMode="auto">
          <a:xfrm>
            <a:off x="5316450" y="134798"/>
            <a:ext cx="2323476" cy="244418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5"/>
          <p:cNvSpPr/>
          <p:nvPr/>
        </p:nvSpPr>
        <p:spPr>
          <a:xfrm>
            <a:off x="6133181" y="6680403"/>
            <a:ext cx="4572000" cy="1372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https://www.santiago2023.org/es/deportes/golbol.html</a:t>
            </a: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7" name="Picture 2" descr="Goalball | Discapnet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475" y="3212464"/>
            <a:ext cx="4823008" cy="2926679"/>
          </a:xfrm>
          <a:prstGeom prst="rect">
            <a:avLst/>
          </a:prstGeom>
          <a:noFill/>
          <a:extLst/>
        </p:spPr>
      </p:pic>
      <p:sp>
        <p:nvSpPr>
          <p:cNvPr id="18" name="Rectángulo 17"/>
          <p:cNvSpPr/>
          <p:nvPr/>
        </p:nvSpPr>
        <p:spPr>
          <a:xfrm>
            <a:off x="4260502" y="6621701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https://www.discapnet.es/ocio/deportes/deporte-adaptado/goalball</a:t>
            </a:r>
          </a:p>
        </p:txBody>
      </p:sp>
    </p:spTree>
    <p:extLst>
      <p:ext uri="{BB962C8B-B14F-4D97-AF65-F5344CB8AC3E}">
        <p14:creationId xmlns:p14="http://schemas.microsoft.com/office/powerpoint/2010/main" val="29000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17936" y="6704112"/>
            <a:ext cx="1136850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00" dirty="0">
                <a:solidFill>
                  <a:srgbClr val="FFC000"/>
                </a:solidFill>
              </a:rPr>
              <a:t>https://es.wikipedia.org/wiki/Alberto_Abarza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411" y="134798"/>
            <a:ext cx="1118562" cy="101687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48" y="123008"/>
            <a:ext cx="1164393" cy="102866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ángulo 8"/>
          <p:cNvSpPr/>
          <p:nvPr/>
        </p:nvSpPr>
        <p:spPr>
          <a:xfrm>
            <a:off x="143067" y="1253721"/>
            <a:ext cx="4757724" cy="820609"/>
          </a:xfrm>
          <a:prstGeom prst="rect">
            <a:avLst/>
          </a:prstGeom>
          <a:ln w="3810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L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Observen la imagen.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Escuchen las </a:t>
            </a:r>
            <a:r>
              <a:rPr lang="es-ES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reglas del deporte.</a:t>
            </a:r>
            <a:endParaRPr lang="es-ES" altLang="es-CL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708" y="123008"/>
            <a:ext cx="1002083" cy="9838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978" y="76892"/>
            <a:ext cx="1398251" cy="103000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841673" y="6680403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 smtClean="0"/>
              <a:t>https://es.m.wikipedia.org/wiki/Archivo:Santiago2023.png</a:t>
            </a:r>
            <a:endParaRPr lang="es-CL" sz="300" dirty="0"/>
          </a:p>
        </p:txBody>
      </p:sp>
      <p:pic>
        <p:nvPicPr>
          <p:cNvPr id="2050" name="Picture 2" descr="PIN MASCOTA PARAPANAMERICANOS JUEGOS SANTIAGO 2023 – Tienda Oficial  Santiago 202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8602" r="8004" b="8180"/>
          <a:stretch/>
        </p:blipFill>
        <p:spPr bwMode="auto">
          <a:xfrm flipH="1">
            <a:off x="207598" y="3553100"/>
            <a:ext cx="2244436" cy="2493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969361" y="6680403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https://tiendaoficial.santiago2023.org/products/pin-mascota-juegos-santiago-2024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0" y="2630851"/>
            <a:ext cx="9351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 </a:t>
            </a:r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balón debe tocar al menos 1 vez el suelo, antes de cruzar la línea de gol .</a:t>
            </a:r>
            <a:endParaRPr lang="es-E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Imagen 14" descr="Pictogramas Golbol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7718" b="6253"/>
          <a:stretch/>
        </p:blipFill>
        <p:spPr bwMode="auto">
          <a:xfrm>
            <a:off x="5316450" y="134798"/>
            <a:ext cx="2323476" cy="244418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5"/>
          <p:cNvSpPr/>
          <p:nvPr/>
        </p:nvSpPr>
        <p:spPr>
          <a:xfrm>
            <a:off x="6133181" y="6680403"/>
            <a:ext cx="4572000" cy="1372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https://www.santiago2023.org/es/deportes/golbol.html</a:t>
            </a: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098" name="Picture 2" descr="Región de la Araucanía se lleva los primeros lugares en el “Campeonato de  GoalBall Monte Patria 2023” | Ovalle Ho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973" y="3045667"/>
            <a:ext cx="5001080" cy="332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3847181" y="64699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 smtClean="0"/>
              <a:t>https://ovallehoy.cl/region-de-la-araucania-se-lleva-los-primeros-lugares-en-el-campeonato-de-goalball-monte-patria-2023</a:t>
            </a:r>
            <a:r>
              <a:rPr lang="es-CL" dirty="0" smtClean="0"/>
              <a:t>/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0902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</TotalTime>
  <Words>541</Words>
  <Application>Microsoft Office PowerPoint</Application>
  <PresentationFormat>Presentación en pantalla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gobCL-Light</vt:lpstr>
      <vt:lpstr>Google Sans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PQM</dc:creator>
  <cp:lastModifiedBy>Docente</cp:lastModifiedBy>
  <cp:revision>136</cp:revision>
  <dcterms:created xsi:type="dcterms:W3CDTF">2021-03-02T21:43:53Z</dcterms:created>
  <dcterms:modified xsi:type="dcterms:W3CDTF">2023-10-27T20:58:03Z</dcterms:modified>
</cp:coreProperties>
</file>