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7A847CFC-816F-41D0-AAC0-9BF4FEBC753E}" type="datetimeFigureOut">
              <a:rPr lang="es-ES" smtClean="0"/>
              <a:pPr/>
              <a:t>22/08/2017</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22/08/2017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22/08/2017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7A847CFC-816F-41D0-AAC0-9BF4FEBC753E}" type="datetimeFigureOut">
              <a:rPr lang="es-ES" smtClean="0"/>
              <a:pPr/>
              <a:t>22/08/2017</a:t>
            </a:fld>
            <a:endParaRPr lang="es-ES"/>
          </a:p>
        </p:txBody>
      </p:sp>
      <p:sp>
        <p:nvSpPr>
          <p:cNvPr id="9" name="8 Marcador de número de diapositiva"/>
          <p:cNvSpPr>
            <a:spLocks noGrp="1"/>
          </p:cNvSpPr>
          <p:nvPr>
            <p:ph type="sldNum" sz="quarter" idx="15"/>
          </p:nvPr>
        </p:nvSpPr>
        <p:spPr/>
        <p:txBody>
          <a:bodyPr rtlCol="0"/>
          <a:lstStyle/>
          <a:p>
            <a:fld id="{132FADFE-3B8F-471C-ABF0-DBC7717ECBBC}" type="slidenum">
              <a:rPr lang="es-ES" smtClean="0"/>
              <a:pPr/>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7A847CFC-816F-41D0-AAC0-9BF4FEBC753E}" type="datetimeFigureOut">
              <a:rPr lang="es-ES" smtClean="0"/>
              <a:pPr/>
              <a:t>22/08/2017</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132FADFE-3B8F-471C-ABF0-DBC7717ECBB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7A847CFC-816F-41D0-AAC0-9BF4FEBC753E}" type="datetimeFigureOut">
              <a:rPr lang="es-ES" smtClean="0"/>
              <a:pPr/>
              <a:t>22/08/2017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7A847CFC-816F-41D0-AAC0-9BF4FEBC753E}" type="datetimeFigureOut">
              <a:rPr lang="es-ES" smtClean="0"/>
              <a:pPr/>
              <a:t>22/08/2017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7A847CFC-816F-41D0-AAC0-9BF4FEBC753E}" type="datetimeFigureOut">
              <a:rPr lang="es-ES" smtClean="0"/>
              <a:pPr/>
              <a:t>22/08/2017</a:t>
            </a:fld>
            <a:endParaRPr lang="es-ES"/>
          </a:p>
        </p:txBody>
      </p:sp>
      <p:sp>
        <p:nvSpPr>
          <p:cNvPr id="7" name="6 Marcador de número de diapositiva"/>
          <p:cNvSpPr>
            <a:spLocks noGrp="1"/>
          </p:cNvSpPr>
          <p:nvPr>
            <p:ph type="sldNum" sz="quarter" idx="11"/>
          </p:nvPr>
        </p:nvSpPr>
        <p:spPr/>
        <p:txBody>
          <a:bodyPr rtlCol="0"/>
          <a:lstStyle/>
          <a:p>
            <a:fld id="{132FADFE-3B8F-471C-ABF0-DBC7717ECBBC}" type="slidenum">
              <a:rPr lang="es-ES" smtClean="0"/>
              <a:pPr/>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22/08/2017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7A847CFC-816F-41D0-AAC0-9BF4FEBC753E}" type="datetimeFigureOut">
              <a:rPr lang="es-ES" smtClean="0"/>
              <a:pPr/>
              <a:t>22/08/2017</a:t>
            </a:fld>
            <a:endParaRPr lang="es-ES"/>
          </a:p>
        </p:txBody>
      </p:sp>
      <p:sp>
        <p:nvSpPr>
          <p:cNvPr id="22" name="21 Marcador de número de diapositiva"/>
          <p:cNvSpPr>
            <a:spLocks noGrp="1"/>
          </p:cNvSpPr>
          <p:nvPr>
            <p:ph type="sldNum" sz="quarter" idx="15"/>
          </p:nvPr>
        </p:nvSpPr>
        <p:spPr/>
        <p:txBody>
          <a:bodyPr rtlCol="0"/>
          <a:lstStyle/>
          <a:p>
            <a:fld id="{132FADFE-3B8F-471C-ABF0-DBC7717ECBBC}" type="slidenum">
              <a:rPr lang="es-ES" smtClean="0"/>
              <a:pPr/>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7A847CFC-816F-41D0-AAC0-9BF4FEBC753E}" type="datetimeFigureOut">
              <a:rPr lang="es-ES" smtClean="0"/>
              <a:pPr/>
              <a:t>22/08/2017</a:t>
            </a:fld>
            <a:endParaRPr lang="es-ES"/>
          </a:p>
        </p:txBody>
      </p:sp>
      <p:sp>
        <p:nvSpPr>
          <p:cNvPr id="18" name="17 Marcador de número de diapositiva"/>
          <p:cNvSpPr>
            <a:spLocks noGrp="1"/>
          </p:cNvSpPr>
          <p:nvPr>
            <p:ph type="sldNum" sz="quarter" idx="11"/>
          </p:nvPr>
        </p:nvSpPr>
        <p:spPr/>
        <p:txBody>
          <a:bodyPr rtlCol="0"/>
          <a:lstStyle/>
          <a:p>
            <a:fld id="{132FADFE-3B8F-471C-ABF0-DBC7717ECBBC}" type="slidenum">
              <a:rPr lang="es-ES" smtClean="0"/>
              <a:pPr/>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A847CFC-816F-41D0-AAC0-9BF4FEBC753E}" type="datetimeFigureOut">
              <a:rPr lang="es-ES" smtClean="0"/>
              <a:pPr/>
              <a:t>22/08/2017</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428860" y="785794"/>
            <a:ext cx="5600696" cy="3233758"/>
          </a:xfrm>
        </p:spPr>
        <p:txBody>
          <a:bodyPr>
            <a:noAutofit/>
          </a:bodyPr>
          <a:lstStyle/>
          <a:p>
            <a:r>
              <a:rPr lang="es-CL" sz="4400" dirty="0" smtClean="0"/>
              <a:t>Resolviendo problemas… compartiendo soluciones</a:t>
            </a:r>
            <a:endParaRPr lang="es-CL" sz="4400" dirty="0"/>
          </a:p>
        </p:txBody>
      </p:sp>
      <p:sp>
        <p:nvSpPr>
          <p:cNvPr id="3" name="2 Subtítulo"/>
          <p:cNvSpPr>
            <a:spLocks noGrp="1"/>
          </p:cNvSpPr>
          <p:nvPr>
            <p:ph type="subTitle" idx="1"/>
          </p:nvPr>
        </p:nvSpPr>
        <p:spPr/>
        <p:txBody>
          <a:bodyPr/>
          <a:lstStyle/>
          <a:p>
            <a:r>
              <a:rPr lang="es-CL" dirty="0" smtClean="0"/>
              <a:t>Taller de Matemática</a:t>
            </a:r>
          </a:p>
          <a:p>
            <a:r>
              <a:rPr lang="es-CL" dirty="0" smtClean="0"/>
              <a:t>Fortaleciendo competencias SIMCE a través del juego</a:t>
            </a:r>
            <a:endParaRPr lang="es-C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3" name="Picture 5" descr="Imagen relacionada"/>
          <p:cNvPicPr>
            <a:picLocks noChangeAspect="1" noChangeArrowheads="1"/>
          </p:cNvPicPr>
          <p:nvPr/>
        </p:nvPicPr>
        <p:blipFill>
          <a:blip r:embed="rId2"/>
          <a:srcRect l="18522" r="19738" b="7612"/>
          <a:stretch>
            <a:fillRect/>
          </a:stretch>
        </p:blipFill>
        <p:spPr bwMode="auto">
          <a:xfrm>
            <a:off x="6357950" y="157140"/>
            <a:ext cx="2357454" cy="3771926"/>
          </a:xfrm>
          <a:prstGeom prst="rect">
            <a:avLst/>
          </a:prstGeom>
          <a:noFill/>
        </p:spPr>
      </p:pic>
      <p:sp>
        <p:nvSpPr>
          <p:cNvPr id="2" name="1 Título"/>
          <p:cNvSpPr>
            <a:spLocks noGrp="1"/>
          </p:cNvSpPr>
          <p:nvPr>
            <p:ph type="title"/>
          </p:nvPr>
        </p:nvSpPr>
        <p:spPr/>
        <p:txBody>
          <a:bodyPr/>
          <a:lstStyle/>
          <a:p>
            <a:pPr algn="ctr"/>
            <a:r>
              <a:rPr lang="es-ES" b="1" dirty="0" smtClean="0"/>
              <a:t>El cactus de Alfonso </a:t>
            </a:r>
            <a:r>
              <a:rPr lang="es-CL" dirty="0" smtClean="0"/>
              <a:t/>
            </a:r>
            <a:br>
              <a:rPr lang="es-CL" dirty="0" smtClean="0"/>
            </a:br>
            <a:endParaRPr lang="es-CL" dirty="0"/>
          </a:p>
        </p:txBody>
      </p:sp>
      <p:sp>
        <p:nvSpPr>
          <p:cNvPr id="3" name="2 Marcador de contenido"/>
          <p:cNvSpPr>
            <a:spLocks noGrp="1"/>
          </p:cNvSpPr>
          <p:nvPr>
            <p:ph sz="quarter" idx="1"/>
          </p:nvPr>
        </p:nvSpPr>
        <p:spPr>
          <a:xfrm>
            <a:off x="457200" y="1142984"/>
            <a:ext cx="5829312" cy="5330968"/>
          </a:xfrm>
        </p:spPr>
        <p:txBody>
          <a:bodyPr>
            <a:noAutofit/>
          </a:bodyPr>
          <a:lstStyle/>
          <a:p>
            <a:pPr>
              <a:buNone/>
            </a:pPr>
            <a:r>
              <a:rPr lang="es-ES" sz="2000" dirty="0" smtClean="0"/>
              <a:t>Alfonso </a:t>
            </a:r>
            <a:r>
              <a:rPr lang="es-ES" sz="2000" dirty="0" smtClean="0"/>
              <a:t>es jardinero y quiere plantar cactus de tal forma que cada maceta tenga una única planta. Cada vez, él sigue el mismo método: llena con tierra una maceta hasta el tope, luego le saca un tercio de la tierra y finalmente coloca un cactus. La tierra sobrante la recolecta y la usa para llenar sus otras macetas.</a:t>
            </a:r>
            <a:endParaRPr lang="es-CL" sz="2000" dirty="0" smtClean="0"/>
          </a:p>
          <a:p>
            <a:pPr>
              <a:buNone/>
            </a:pPr>
            <a:r>
              <a:rPr lang="es-ES" sz="2000" dirty="0" smtClean="0"/>
              <a:t>Él dispone de muchos cactus y macetas del mismo tamaño, pero la cantidad de tierra con la que cuenta es la contenida exactamente en 27 macetas llenas.</a:t>
            </a:r>
            <a:endParaRPr lang="es-CL" sz="2000" dirty="0" smtClean="0"/>
          </a:p>
          <a:p>
            <a:pPr>
              <a:buNone/>
            </a:pPr>
            <a:r>
              <a:rPr lang="es-ES" sz="2000" dirty="0" smtClean="0"/>
              <a:t>Junto con su hija Margarita desean determinar cuántos cactus se pueden plantar con este método.</a:t>
            </a:r>
            <a:endParaRPr lang="es-CL" sz="2000" dirty="0" smtClean="0"/>
          </a:p>
          <a:p>
            <a:endParaRPr lang="es-CL" sz="2000" dirty="0"/>
          </a:p>
        </p:txBody>
      </p:sp>
      <p:sp>
        <p:nvSpPr>
          <p:cNvPr id="7170" name="AutoShape 2" descr="data:image/png;base64,iVBORw0KGgoAAAANSUhEUgAAAyAAAAFVCAYAAAAXAIszAAAgAElEQVR4Xuy9B5Qk13UleMOl9+Wrqw26G44EHQASBCjC0BtR5BLSkNQsV2Zk5mg0Z1ejOTualVazklZaaWTOrhwljaSRSBmaEUnRiEY0okiABiQIigTQAAigfZevSp8Zds99PyIrq9CNbnR1o7qqfvIUG1WZGfHj/p+R7/737n0G9EMjoBHQCGgEzolAFEaRhkcjoBHQCGgENAIagUuDgGEahnFpDqWPohHQCGgEdiYCmoDszHnVV6UR0AhoBDQCW4OAJiBbg7s+q0ZAI7CNENAEZBtNlh6qRkAjoBHQCFzxCGgCcsVPkR6gRkAjsNUIaAKy1TOgz68R0AhoBDQCOwkBTUB20mzqa9EIaAQuCwKagFwWWPVBNQIaAY2ARmCXIqAJyC6deH3ZGgGNwIUjoAnIhWOlX6kR0AhoBDQCGoHzIaAJyPkQ0s9rBDQCux4BTUB2/RLQAGgENAIaAY3AJURAE5BLCKY+lEZAI7AzEdAEZGfOq74qjYBGQCOgEdgaBDQB2Rrc9Vk1AhqBbYSAJiDbaLL0UDUCGgGNgEbgikdAE5Arfor0ADUCGoGtRkATkK2eAX1+jYBGQCOgEdhJCGgCspNmU1+LRkAjcFkQ0ATkssCqD6oR0AhoBDQCuxQBTUB26cTry9YIaAQuHAFNQC4cK/1KjYBGQCOgEdAInA8BTUDOh5B+XiOgEdj1CGgCsuuXgAZAI6AR0AhoBC4hApqAXEIw9aE0AhqBnYmAJiA7c171VWkENAIaAY3A1iCgCcjW4K7PqhHQCGwjBDQB2UaTpYeqEdAIaAQ0Alc8ApqAXPFTpAeoEdAIbDUCmoBs9Qzo82sENAIaAY3ATkJAE5CdNJv6WjQCGoHLgoAmIJcFVn1QjYBGQCOgEdilCGgCsksnXl+2RkAjcOEIaAJy4VjpV2oENAIaAY2ARuB8CGgCcj6E9PMaAY3ArkdAE5BdvwQ0ABoBjYBGQCNwCRHQBOQSgqkPpRHQCOxMBDQB2Znzqq9KI6AR0AhoBLYGAU1AtgZ3fVaNgEZgGyGgCcg2miw9VI2ARkAjoBG44hHQBOSKnyI9QI2ARmCrEdAEZKtnQJ9fI6AR0AhoBHYSApqA7KTZ1NeiEdAIXBYENAG5LLDqg2oENAIaAY3ALkVAE5BdOvH6sjUCGoELR0ATkAvHSr9SI6AR0AhoBDQC50NAE5DzIaSf1whoBHY9ApqA7PoloAHQCGgENAIagUuIgCYglxBMfSiNgEZgZyKgCcjOnFd9VRoBjYBGQCOwNQhoArI1uOuzagQ0AtsIAU1AttFk6aFqBDQCGgGNwBWPgCYgV/wU6QFqBDQCW42AJiBbPQP6/BoBjYBGQCOwkxDQBGQnzaa+Fo2ARuCyIKAJyGWBVR9UI6AR0AhoBHYpApqA7NKJ15etEdAIXDgCmoBcOFb6lRoBjYBGQCOgETgfApqAnA8h/bxGQCOw6xHQBGTXLwENgEZAI6AR0AhcQgQ0AbmEYOpDaQQ0AjsTAU1Adua86qvSCGgENAIaga1BQBOQrcFdn1UjoBHYRghoArKNJksPVSNwJSEQATCupAHpsew4BLjGNvPYovWpCchmJk2/VyOgEdgVCGgCsiumWV+kRuDSI6AJyKXHVB9xPQKagOgVoRHQCGgEdiYCmoDszHnVV6UR0AhoBLY9ApqAbPsp1BegEdAIaATOioAmIHphaAQ0AudEIAkAt6iURc+MRmA7IqBLsLbjrOkxawQ0As8qApqAPKtw65NpBLYVAlGoGIhhGFrvsa1mTg92KxHQBGQr0dfn1ghoBLYFApqAbItpOvcgz1eioHeut/kEb+3wwyAU8qEJyNbOgz779kJAE5DtNV96tBoBjcAWIKAJyBaAfilPqQnIpURTH2sDAiQgSQZEkxC9PDQCF4aAJiAXhpN+lUZAI7CLEdAEZJtPviYg23wCr+zhB34wyIBoAnJlz5Ue3ZWDgCYgV85c6JFoBDQCVygCmoBcoROjh7W7ENgo9o6AMAxhWqbC4SLF4NRwrCMOw4SV5XlDVrobX8vsR6/XQyqVgu3Y4PNRFK0f0yZL/C5YY3I+oi1pmt21ZPTVXrkIaAJy5c6NHplGQCNwhSCgCcgVMhF6GLsXgbOQApIP/ti2rQLrS0FA4mOQRAgpSR7x8YXwmKacj8TA9314ngfHceRHeBDfa8bvvQR9QAak53wEIlLnlpcNj3141WgCsns/Q1fYlWsCcoVNiB6ORkAjcOUhoAnIlTcnekS7CIGN5INBfhghCAIhIAz8BwH3cIB9oYTkLJmDJJCXbAYJR0wsBr8bAEuv+v2+PDcgIMNEaCMZucgpe0qG5mzHicnHMAEZZHU2Xp8mIRc5E/ptlxIBTUAuJZr6WBoBjcCOREATkB05rfqizhHIqi30KwiecxAQZh9IQpgBIUlIMhOKLQyN/3zXcg4CQnLDgN6yLCE4g+A+zm74no9utyvPryMgMUFKSMugROxiIX06IpVkWJ4JAdk4jvPhc7Hj1u/TCDwNApqA6OWhEdAIaATOg4AmIHqJ7AoErtSd8vMQEJIDkoBBKdZFEJCEXAj3iskGyc0wwdmYZXH7rhCQdDotBMSyrcEyoTYkyZYMyrEudhGdq4xrqFwsITvJKYZtgddpSM42Bk1ALnZm9Ps2gYAmIJsAT79VI6AR2B0IaAKyO+Z511/l5SIgFyKOvlDwE2nFUAkWMyFJFuJiBemJeDwJ3EkeEn0HMyskNxSZJw8SDJZfUYBeKBQk+8IxJFoUvpePdaToQq/xQl8XZz2YqUmIU0KShjUgw88nr1NvuNAT6ddpBC49ApqAXHpM9RE1AhqBHYaAJiA7bEL15TwVgQ276WfVVFwsbpslIBt0FUmQn4jQO52OBPqZTOai3ac2EhAeOyEg/JdZDv4wm0Hywb+5ris/5XJZsiYbxen822UjIEPzxbEk5x+UoQ0J0pnFSYiVbph4sYtYv+9SI6AJyKVGVB9PI6AR2HEIaAKyySk9mzBYDnmeLffkfZsNYJPh07low6XIKc51/HOOe5N4XIlvPxcBiR1u13nRbhz/+ebnfM+fD4+N62AwL5GI0JvNZkxA0rDoiPWU8Z1/q58EJHG4ooEU/9vzXXiuB5ZaZbNZZLJZCeQZ8PueJ+5X/KlUq3JGCe5NE2EQyGuSzAnO5Uh1vut+uucjZffLhyIgSgMzrDdJSNVGArJOK7OZMWyX955t+i/kM59c36Vav8/0c7Nd8L3IcWoCcpHA6bdpBDQCuwcBTUA2Mdcbgv61gJ/f6qp0hI9us4lMoQDDsNBpd+Bwt9lQ0a9tm+cmCRcytKSGnoHl0Fk5FvkJGDwCgevBZBAptq4h+p6LVIrjOAtzuZDzbpPX0M2JQSmvk4F34i4lZUW2iSDwZQ4Mc03jEIlAm7jx7+eZn3B9BDest0gC96eFatjSdviFsjwi9LodtFot5HJZZHM5cGwMyp2UDYMzHHKWaZ2r7HO5CKJQzTn/LIvCAkKfrlpK1B6GPvpuT7IdiO12i5UqzDCE6/nwA1+ID4lJMc6AyAGHMic8jpNKq7XLa4jonKVKs1S5liFOWtSOJJoR0ZHEY5QXcnwcbMKShXTwWHGJmB8gk8kq4hPbEotoXjI1kWRo0unU2V3Ctsn63NQwxS45iG2R1SeeFWuydgnvgGBvLEkjzkM3joslIWchPzy3+uzs7io4TUA2tbL1mzUCGoHdgIAmIJuY5Th2H/oqj2OpOKiKd3HlG1miAQP9bh+pTAaeH8BxLBVEbuaR7O6bTyUgPKOZxBp+zESksR13wH3ZUZcd44sNQDYz7q14b9zcjyREXKZCH/lCFgaYIVC9MYRwKOoWjzARZpxjwJeCgMRBmyIscWAup4skqK/XV2BZJkqlEkc6EI8rAkLikZAnxUKTZRdzXDkSiRaPbdomfM9Fv9+FCQMmTHQ7HdF62KkU6H7V7nTRajblb6VKBUYsQOdYmB3hgwTEYm8QXn+8hgYEJM7URIHClHgTTxK+jQQk4rg4/IQI+yGCKEQQk8DBeXgNQqLiXiWctSiCPSSO3+xHaSuW5KbOKeV78eda8JAVNPg8PyU5NZRdW/vQb+Lzr7jieqaR3EtiErKp69vGb9YEZBtPnh66RkAj8OwgoAnIJnA+JwFJov6INSQqQDNNBB6Dfkd2qxkA21bcZG4TQxhsHscEZHhvc0BAfG6Jx8GfvCFEZDIwjBvd7QYCMhQosXyHImtmAbLZFEzTGJT5qP4SCQlJJuZpSMglICDczWdgLQSB2RproEaX4G5leUkIRKlchOPYEtDL60ghImYVYgJCghWoC1V6CEVmmIGQTA8Jr2nA6/fQ6baRsh04toPV5RXRgBTKZSEUS8tLaHc6GBsbQzabHxAQt9dT2ZekMeGA4RiSmVHXYMBMSIEsf19iXZNlVCQgilcNNuDDwINJlszPiGRjlDsXiaDFzwczKpK1UxkVloWReHAMIpwfXrub5PKb+RhuyXvlehXjTMhHklk953gGadoEuM0REPEI4EcmznhI9mMjKdkScLb2pJqAbC3++uwaAY3ANkBAE5BNTNIFEpDG6ioKpZJkPVLZLHzXg51KS9BmslxlM4+kaiUuwRqOx2RjmX/wfNbFSKTguz05p8lAln0gdngGRMqMBhqGNSIhImzfQ7fblKA+m83B5o7+QOCcZEPk3WuB88a5ugQEJOCuv2QoVJZArYlI1gcJQ311Bb1eF4VCHrl8DhEzBMwqRBSCs1GhGjevlZkcBvtJIEpukug60lmW3LGsq41Op41sOiOB/PLCsmQ0KmNjMBHh1KlTknnZs3efWh8kAlEkmRKSDJZmmSQFSfYjdu0a9BWRLJt6uL2+XBePr7JL8UMWKoPnAGHgqxIrISaR/EvSISJ3kqk4K5UI53meVCqlCUhCJiI178TKHColPOttZR0BiTN9m9iA4GmFfKznzLu7/oozYQ57tW3mBq/fqxHQCGgEdigCmoBsYmIvhICEIU4eOybB7fjkJEzbge+6sJ2UBIwSyF2CR7SBgCSVPAYjBJZfMaiNIrSbTVgpG6lcVjaPLe5ibyIAuQRDv6yHYEnRcCO/dY5QJtBs1kUbwdc4TkoCWzMOuBnkK+H3ZSQgcYmSEArJgLDvx1qgTgLSbjXRajWRzqRQKhUloGcmgNkOx06prFqkBOT8mzQvNCxVriQlV0pQnk7bMB0LnVZTEZBMBinHQX25Lsesjo8j9FwcPXpUsg/7DhyAxYDWskRDwr4gfOTyeSEFURDCiJ9LxODKGSvBK1rXzNDgdQ1KdKiz4ftNeN0Oev2+oExCRQJG3OW6SFPozCXkSpHJxBZYNCW7PgOi6vcUNizKU3qnxE1NABvODA0ISPKx25wGTPqwJNm2IXeywRgu66f7yj24JiBX7tzokWkENAJXCAKagGxiIp5WhL5WhjV/+gzm5uZw3Q03IOj3kWYAlwT+w4X6mxjKRgIi5VeyLb6m8fXabXT6PTiZNNL5HELW0Fu2ypLs0AcDpEGzPAqlg2CtA7iUOimhN0XXDJry+cLAEYqOT2sZqg31PQlmm8yAqE3/KB5X3ODPUra3qjSMGQwPjUZdCEaxVBThNf8W+iyhS0nQLgTEYyaBBIRBfJKhUO+n7kP1EzHR7rQko8LsR9pJodNuy7FHRkbR6XaFgKQzWUxP71FkI3bHcl1F5tKZzDoCIucNVL8SIWxxQMzrYqnbWsmWKtVKWIMQEERyfhIQ27LEbpjEQ7J0MRFUjly+lHZxvQ7v8ouGaSiW3qHL+OyXNazpkDUUQtY79TamrUT+G7FZR0DOo2+6EDAHgiMlCOGc82fQs2WdEv5CDrgzXqMJyM6YR30VGgGNwGVEQBOQTYA7REDWbywOaUBYhtLp4OGHHsLoyAjGx8fhZLPiKATZXb+0JVjJ1ZB8MLhLCIjXaqHeaMBKpVAsl2CmUlSCwOYO9w4mIOtmN96hTQKkROrBoLjdbkuwzJ1kZkFyuZwEzme3mR0K3DZLQOJgLWkOyFIsTgjF1fyh6JxZgmajgUZ9VcZVLBbksuQ6IjYSZKbAgOt6Yiol7mZcW9KxnJmDQGx3lQuWKf9NAsJMS8pOwe33wX4jFLmzTHB2bg65XF5+L1drynmLJCNSGYoBLlL1o4gPSU7S0DBx6kquSZVLkSSp0rGkXwfH4/Z76HW7IjpnRoauV0pLrRokUhNCAkJhOs8t1xYL0Pmy3U5AlChfrUdqZDgXBJBETWln4k/Aun+TD/wlICBqJaqTkHyIeYD6XVzkNltiuonb81a+VROQrURfn1sjoBHYFghoArLJaUq+2NcF8QkBib+cowiPPvQQTp86hVtvfznSLEWRkihD1dev26p8huMZ0oCsaXsjlf1gIEANRASszs+jXq+jMjqG0khNzs/Xx26vz/Ck2+vl68uu1jIZqrSHlrbUUUB24hcXFyXgrVar0gNjXYC77rJj9rlJArLm6pR0JydRCEWXwnFFUSA7/yybYhYtm83I2EhOGOAx4GQZFv+bfT2CMEI6lYFBUkJdhZggRPDcPlzJgtCq1YfnuRI4OgzyPR+NRkOyPyytajSbyOfyUpJWqo0g9Hy4nidlWfzbep2BKgcjcSIxoTMWzykuY4EvwSgF7pZji2VsonUhCeG8NOp1eT/HwWwLS8J4DVybJBy02mX2gyRMZVJSg132RIg/mJZdKEKXMsG4ZI+6Ha/PzFggONrp9HoCneySDHC6FARk6F7H/6TV9VD3elViutsmRmtAttc3hB6tRkAjsCUIaAJyuWBXX8wRG6lxh9Iw8KEPvB+3v+xW1CYn4/4S4ou6eQIi242Kzyg+wuxH7McaxwdHvvkADlx1lYjgzUwG/VjfYO/wPiBnnd0NugHu3jOIY/BNoTUDfQbQDPTZCVx270WLEO/ei3CfpUNdZOM+Ffw92d1PXKAYCMp/x40AB5264+yFTBu1FNJfg25Qyr2KWgsG6hSdhxFLxkLYKQfzs2ewtLSEmZk9KNKSN4ykkSBLsdgjpNlsiQA9XyqLPoOLgcdN0mDdXheu20MmmxaCQ21JyrHlnMtLK5JtYKDPMqhyuYLFxWVMjHOtWoqUSHlaTnBgmZT0VIktjZnlIPnw+n3VBwQRVldXRDSfSqmSqkRsrsrKfPR6fXTZFyfOquTzecnQRUEg/Uh4nFarrUrFslnJiJDQJG5bssM+rGHabXFu3FRSPsKRMh/g4+TRYxgdqcWlnqp/y6BfC9fbIOWp1tumMqCR6v0SkKCynK/VEpMCZrDk2ANb68t1n70yj6szIFfmvOhRaQQ0AlcQApqAXM7JSEiIJ6UI//SPn0K5mMcNN94Ih6LjTBYwGdxuogwrzoBIrmUQgLG2PiYgfoDm4jLmZmdx4PBh2Lk8YFrwpTbLgCYgsVWslD2pAJeN/+r1VSECU1NTEpAnJIS7zAyAE1cnIRkkkQMhMDmlKmsTDUlMQNbKUtQkDX7n7nXAMiNXiattG30hCn0J3FNpZkEiMSuoryxhcXFB+nOQHDEwZ4DOsqukXIkZggwzGWSkQYC+S3G3Kulqd9potRsokBSkU6qkK5uR8y4uLkkZGhM6lUoFo2PjWF2tI53KIp3OCCHgvzyn2DezCSE7qnuekAmV5XBE8G6xUWAYoN5YFRKVEC8lUIdkY4hxp9OF23MxUqtJ0MqEnZNKSflYv9uV5/meVDotf2fmJWlISAz5u+pjEy/8sxGQnSxSH2j9ScoCZRgQRViYnUUm5aDAHi4DDcaaVVUozR8Tq+bNEBCCG8g6kyaIPhtcusjkcmr9cTxiSHCWiTlr5vhy3ouf3WNrAvLs4q3PphHQCGxDBDQBucyTFrB5Wx9WysGJxx/Dg//yLdz1utciw8DUSQNmanMEZGj4Kg6Lsx9DBOTRf/m2lOnsu+ogLO5OcvfaUKJVh52ld4sGJMFq6HpFRyGdtZXLkgTJdMdq1CUTwl149sPIFwqy408xt9I6UNMQwXe5U0+LWRX8DQtwlQtVrLHZ8Fyyk0/CwSwZCQfPZacdBL6HTrslmY9isQjDNiW4Y/aCGRCWJY2OjkjQ3un0JMFBIkD9BDUiBsv6GKxTvE0CYnCppaWMa2l5HoViQXQkiwsLyGZSQh4owl9aWoYfBBifmMTY2Dga9Qa6nT6KpYpkYASbSPVIUS5ugehmeC0kaSRJbCzIcbO0rdVqiI5E1iT7g7AXTsDMRxc96SkSoNvpYmx0TLIr0t/EkOJBdHpdIYDlUkU0OaJpkQ7pqhmhOp6lsi1PQ0DEpSm2YV73Sd8J2ZIhAiJ9XjjvQYBOsynrd2xiXLnsbWiuST1Nkj0SfnDRn3+WeQaA70pJZ6ehjBwyXLM8ppSXnoWAbMT+os9/me/dmzi8JiCbAE+/VSOgEdgdCGgCcnnnOfRdRAHLExzA6+NjH/4Qvudlt6I8OQHDsAGLBOTSWfEyGpXsB38YfEUR7v/il7BnegZj0zMSyEUMDGxbidA3W4JxeeG7PEcfCnikIWS8M08RLx9i70p3pk5bSAh3/Zl1oP5CBNgsYombv4V+JAREAmHRNSir2OSh7EiVQ9Ba6RAzBHFzQAnaA3gu9Rkm7ExaxNrNZkME2sVCAalsWkgsj7G8siKlTaOjo8hls3F3cNoJtyQrkikURbMh5VBx40ARtGfS6DTrmJ09LeSjUilLNoVrhSSH42EWxPN9cb8qVKqoL61geXkFleoICsWS0n5EtAlWhItjJgHhtZPEqN4gqsu85/fR7/fiDutKgE6xebfbkbKyRM/RaraQy+SFPJGM8b3NRlN6tFATwrIsIVREXRoVKqcvkhnJQj2laeT6JZMQkHMtpIFD2uVZaZf3qIkNONdWEIiLGEJfCO3RJx5HrVpTneyTho1cs2wMk6xVaRC5WQLis9kLU1dYnJ0V7VCmVFY5D+lJsoGAnC9LdXkRe9aOrgnIswa1PpFGQCOwXRHQBORyz1xMBsQZJsTnPv5R5DMp3Piy22B6AaxCLS7D2vw41EYwCQgD6ZiAuC7u//JX8Nzn3oB0dUR1zebueOycsxtE6E9BduOO61A5iOr9wa7xKjJrt1pCQrjDzHKsfCEvTfok48Cmkn1VfsIgPBGsJ/0qkvOKlW+sEZG4zDQl4BftCcuIWJbkqYZ9TjYj/7abDfQ6bTluqVYBiSzfQ2LCzuilchmZdEb6PjB7wwzG6OgY0oUiItrlkoB0u6r/RyYFK+2gubqC2TOnkctnUamU0G43hSQUSwXJkC0sLMILAuzbvx/pTB7NehOzs7MoFEqo1kYV0TJtIRq+FwihSJoCklAkBITZHHaZVxmcguhKWJrFXXkK4bOxBkW6pIcWMumsEsOzhKfvot3pCgmsjowoTOMynkRvwo8SyYfq0fI0fWyG+lIIgYndmZJ/18jm5j97W3KEgQ9CKBkHRSaUzfHjDz8sxPbAtdeqbB31OrToJXkk6eVdgqV0w71ZnvFFEGBfNla4vs+cmcXIyAhSebq0xSVYwwRkg+Z9wEV0BuQZI6/foBHQCGgEtj0CmoBc7imMCQiDLQR49NvfwpEHv43XvOXNEnjBzgPMhFyCBwnIgHywNCKKcOKRRzF3+jRecNNL4OSL8e6nCSUdxa7PgIh4n1wtjGDZQw5ZoeoXwtiXpUB0iaJOgwF1uVIRwTgzJlHAbIaKoKQBIEW+cbmV0MEwjEXZidaEU2BJuREDdROGCMGDkAGiL2JrEcO3W5IB4WvY+8OUniUcS0cICM9TKBSFZzJwpwVvqVRGUXafVdaFQT9F9aLDcCysLM5jYWEetmNJQ0M6YrXaTaTTylp3bm5BHKgOHTqMTK6IfqeL4ydOIp3OYnRsQnUftxwxTqDYmGSB75PO6FLmo3Do9joybmZe8vmcEK02r8frSw8TZpKIKUu+RmujKJZrMIJQsjt05CKxy+SycEiwSBpiAqKctVSWShEQZqPOQkCGAtrk9ef6eKls1zZ9JM1HozBuKKo6y/Nx5uhRnDh2DC+85RbR0AiGxI56JYsERK0bySJdNAGICYjvYmVxUaycJyanYGdzioBI9i/Jgjy1n6cmINt03elhawQ0AhqBS4GAJiCXAsWnO0aIyHdVSULow+808dEPfxCvedUrkJ/cA9j8sr40BESdhAEIyQeDkRD3fvZzKGXzuO4FN8Km6F0cigz0fF8COIfbphcdgFxu7C7T8TcKk6VBIct6DJr3yIPkImA5SxRKAMcMyPFjRyVom5mZQTanyp8swwYb9DHQHTTci4lH0gdDlQqpTuX8mxKMc7ef+o1IAnLDiITgcLeax6F2g9kLNg2kqDubz8rfGczPz82h3qhjYnxC5q7fU2VQFKCTlEhmxlVieZIBluFQML6wMIdGYxVB6CGXy2JkpIbFpQWx+uWY5ucXxL3o8NXXopgvynWdPHkKhmljcmqPlEmJ4B7A6sqqXDP7hfB8SY8PKV3rdiSjQ/JBTJmd6btdIR/8G9/HvzUaTeyZmpESLDZAJMnLpNOiG6EblkxGTEDEUTp23OL5xfL3AggIS8T4SITwqsFj7NAkT1ymNfZsHHYoA2JRO0PHvZhNuM0GvnzPPbjxxhtRqFZhSE+bmKzFBIR2ubaI+C92sHRa8CQL8viRI+IINzEzI25Yci4S82GbcZ0BuVig9fs0AhoBjcDOQ0ATkHhONwQi56rSGayA831pD5X1eL2uiHiNwAPMEH/33/8Uz7/uGhx83gtgFUeVEP2cXdXjMw65XamgKf5DLDkI48DZlB1Q/jGQAOBLH/sHHLzqECavu1rV8DMwsBgAh1LCMjjUTlvaTxdYJt2bxVo3gjnoo6AEzsrhSh2A7kLEmv8y+0D9BXf3K9UyqtURFl+h32Onbk96L6S4a29Q1K4yKAONCfjfnrLUtW0p42JwTFE1dR6cFiVEV9oGZb8LUCPBbAEzFoUCnaICnD51AmfOnMaBAwckgqYQnVkIltJlRaYAACAASURBVNQwW0EL3Xa7I+PgMasjNQRuH/Pzc+j3OkJ80ikb+/bvxYkTx+V3J5UWvQfXyKGrrxWyIU0JZ+dEZzEzs09lZxjoBgGWlhbltflCCalMTnp88PqIGrMdJCAcM89PYsE1WSlXhDiwHw1F6GwqODo6jl6nJ00yebxarSaZFmZiRDclBERllYiVlG3FGRCSNaUB2fAYml86e4lg3VAlctKtXTQQO2XBc7MBCOhs54dIkVzJ59/D5z/+UTznwFUYm5iCWRsRvRmXc8S1LbwjgrUBiHPCcq77XdAHUygP3Pc1jI9PYHLvXnWfMS1EfqjMAzb0OVpz64un4Xz30m04VVoDsg0nTQ9ZI6AReHYR0AQkbpQRl3nEvz1lUzCRUqov6LjJ3zqBZfLOeFuVgmTVlwuMb/2+C1vKaHx89RMfxcLxo3jVD/4gMrkReAYbuNnw6ZrEfhQMH/oe0uzRsI6ZsNCbARnDOTYbZFmFCsBck842gM06b6kDD9BeWsZXP/kZvOx1rwVKGUTpFGyY8sPSCGoHkh3tZ3fVXeazDdV2rInClROTPJJ/pWQ+VA5WcdaDhIQBKgNbKZ+yzbhHhzITWl5ZxOzsGSkvmpyaRrFQgeepDtTijsUSJenUrbQeDMrpasVMAEueopBN/XpCWKjf8P0IlUoVnttDz+2KHoPkp91hf4w06qsNcYbiairks0ilbSwunML87Gk5XqU2JsSD89nru6hUasgXi2KhS0csZlWqtRq8bgdnTp1CJmVjaXEB+XwW46MjQqgoPO+7Hnou9SJZ1EZGkUpnxRGLNr8kQOPj46iUy9LPw3f7WF5eQi5fRL40CtejexW5Qohmq4lerw3HtsRGeHV5WUgHy8MoUCbxWF2pCz4UvzNYZTaEv1eqNWRJxlhIyOySmAPEcxP4ghddwEZGR+RzQjLCuVL9RVQWh+VrJHcsSWPGRObEdpRwfmjeL/MKfHYOz8+535espms5oOFyluQsAlZWTmL2iSOoP/I4bnzNG5AqVOA6ORGq9/qheF9Ixk/dYQYPdZ9T97K1v8d3v41EQeq4emitLODBhx7CtTfcgHKtBsNy0G53JTtmiGtavCeiDNTi+5dKkEjVoyYgz8560WfRCGgENAJXEgKagMQphLMQkOR7cZh8rCcgnMlkB3aYurD2WdmJcsOWVQgRnYkYpfk9zD/6EO7758/hlf/qbchUJhEatBk14ZM8SFAAuH0fGYf7k8OpkYSARGsExFe7uZ6lzm/TYlO6X5s49uBDePgr9+HOu9+KTK2AtuEjDRs2LLjdvqqxjwO8K2lNbnosZy0uJ2lc71AlpEM6SSu7UO6wS4mUBKvcdVcZEG6yqyxJiG63KT1CuMvPAGpiYgrZbF6CY2kKGHciF7csTh27rZOEBCQh5D6hEBLVIJDnhATnJCDtbhO5gipbYt+NTCaHbrsvwTgdp1KOhULOQbO5hNnZU5JlcFI5yV4wW8AysmKxjGK5jE5XlXClUynRrLTrK1icn4NpGOh1Wsg4NjLpFHM7QjS6UsblyI61T3vmVEbIBldVp93B2NgoauPjMMMQq8vsFu9iZHwSppMXAiJ6GUQiku90WoMgltc5Wq2JzS47mjPbwQaExJbOWSQ+0r09nZHSK65JCYHls0CSEcCmi5NijlhZXhEBPokh7YgdhwJ/ZctLYsnME8mHdE83DMmmDFzKhkPt4YziphfcFh2A2U6vJzeYnp0CKW2a5WkR7x9L6MyfxMOf+yJufsObkCpW4WeKkvHo0zU3xS0KHxYzQ0+hGgkBGb4Dxve5YbLA/w76OP34ETz82KO47fbbkS1VhDSyfI8GCzQtEJvkQG2cgJswrM6KIdupJhg6A7JFnwl9Wo2ARmD7IKAJyGYIyMadQe5EJ7HSGgFh4Cn8gF+7/RYQuPj7d/8Zbr/zLlQOPxeGw4aEJlzZ9VU7vnQZSnEnnr8MvvTXCAjLJ4SckIDw9fyeRwibO8UeWY+Fez/xCQStDm6583akJkfgm6Zyb7LTEjBLzTgjkZ22MzxMQAbOR8odaGCLG0+TNAuM7UKZSZDeHYbKgAj0FPhyToxIyoxYAsWgemFxXhyiRkZGMT42gWwuLz0tGPxms+z+TTtd8lDu5qt+HIlFsjqGr3qPBIYE1EHgotGqw3JUCRZnl8SGGRm3Twephtg5FwsZRGEfS0tzQoS4bgrFsrhYicORaUu3cgbdCwsLGKnWUC4V5bUkHr1ORxHhwJdO6KVyQZYXCQ8zH/RQm5ufRyabRy5fEE3K4uKi7JwfPHSQqwanTp6Q7AaF6Va6hL7oTdglHnJMVYLlCunK53IYHx0T8tButZVrVxgJCeG/fhCJbmVAPsTKWLED0c3EmY2kbwrthpk5YXaEmQ5mgZLPHH9nhoVrnNfPOVDGAJZqyJd8jobj6u1zq37qSCUDQgJioW8pAkJTbxIQA22g38Dn/+p9uO177kB6/0GEmRJ8j7gq3ws36CNlpYSUJo/BBkucBVG0j38dKnUbxjHs44Evfh4Ly0u4/fWvRzqXV6TRYgNNnktuTGvYk5THP4PtG50B2c6rUI9dI6AR0AhcHAKagFyiEiz5EuU3v+oyLD0hWEoSl2DBZ/DLrcm2sJF/eM9/x0htFDe+6g1w8iUJumiBSvGt0hBEsBOB+CBg4vHVz4CABJbsPoc2zxfCCH1Y3F03THz8Pe/BgZm9uPbFL4adTyOgvazJvhPs/2HD77rSmHDHlaYMERASDHV9ytHq3GRLNSMkCRH9foy5clsyZX4oSrfFoheo09J2blaa6rFRYY0Wx5LR8EUMzgyIzCHJRBhIpoWlQhSzCyHxPdW7wbRRZK8G0Ep3FX7kSbDMAJp6DgZybs9Dg7qJbhvZjIV0ykK7vYql5UXJIBSkWV9aSFCv50pGgWVdLFfKZ3Pi3MXu6lxOy4uLyGbSMoYzp05ibKwmWQRmPab27JGN6hMnT4twnVoSlqedOnVKnLcOHTqISqkk/UOymQycdBa5Ug3dniIgxFgyINJEMZAsCIkFsxD9DgmYgWKxhH7PFQcslieyv0i1Ooo0u7fTqpikOBaKq0aOSfd0V8gFcUwIiLrjkRgyy6Q0NcyK8Dws/0lnMjKRSYndjiQgoS/rsWc5YJGaHQK2lBF2YMDDF97z1xirjuGaV70aVqaAyKeNsoHAjBBEvtwHhouwEgLC+8vaI8kBD/0pvhUh6ODzH/oAKqMjuOHW20TUzhIsNjtFxGaYJPhJM0R1a+SxSSzDKEJKXLh2jCBnjciZO+6uenEBhn6XRkAjoBE4FwKagMRftPIdqKqfYyqxDrJBYiN5Vl648YtT7bLLQ6JdUwgIN18D9vxgdoLVJH4X3/zcZ/DYo4/gTf/LjyFbrkpyhK407N+gGngprrFx91AITkxAZG8yslTAzB5k4Je6B4fBdtfDx/7yL3HTS27GxHOuR+S6CFkPn8tjgfan+QpMCRRUgLejHucqwUrmJm4KSOK2ZsOqdt5JQKQUK+TurbKWTcTL4p4U17HTIrfbbePkqWOiB2GgzX4ZLDnhzj6JR9pJCzmUPiAMvGLnK5KBHgXonodsOovKSBWmY6Lbaoh+QuyU2W/DsFDIF6UEi2J09tEwIldISBD0sbS8hHq9iWy+gGw+L6SD4vNOtyedzBnAsyyMWQgSHxKQeWkWlxPr3/m5M0inTFXGZJoYGR2TsrLllVXkiyWx9CWRWllZwfHjx8U1a2x0FN1OWwT3LP2iBqTvUbyvMkMrq8uSAUk7jnRHpzhe+oWEkZA0ZnXm5ubFRatUqqFcGUW+UIZhWaBZA+2I05m0ZHPYVZ2liWQqdMmiFoXH4w9JiiIeyjggcchSLmO0Bs4p3GMR+7oP9U7JgHA9k4AQHzuFyDDET88KAAtdISBHPvs5HHnwYbz2R38M6XQOppOThiF9v6e0MSzBfAoe6g9PTUysv1EYZJBuE5/623fjpltuwcihwzC4gNJZKfEM2bTSoC5K9R6R+9qQBoS/6BKsHXXn1RejEdAIaAQuHAFNQOKv2piADH/xbvxeXvv6pZ5gAwGRqpG454c8xa9WE2yuze9d2qLaYSC7j+g1UT99HB/64IfwA+/8YeTHp9ZKHOLyGxFB873JSZOa9aEMiCqOUKURAVmIESEACUiA3uPH8IVPfhp3/k/fh0ypCLAkyLZxen4e9WYbV++7GqYbwMxlhk5y4evmin7lhgxIQinXNOhxjwJxwVLWuMqmVZUHMahFRLtWS3bVpUGgBNx0XVKRmXQ1N0PMz59CvbEqp6CWg1oGEoaUk0axVELgs9mbCvAZKFLAzUCaPRO4o59JpTAyWoWdScHrtdBsNVQCzVTN/qqVETUm1xML3W6rDiWJ8NForqLeaIlwnJkEkqBOh3a2TSmfosaC10ZrW+lO7rpKgJ7LYaRWk4zK7OmjoiXJFYsiAuf4mYljx2weg53ISaZOnDiBVrMhVrqtVlO8EMYnpzA1c5VoQEg+en329liSrBDtdpmpIHbUfRTyBdToeNXu4tSp0xL87p05ANNkB/WMOGvRZYwfmwz7lsS1hyR6LIOTDIfrokJLWYNN9KiL8WWuEltd/j0RnTPrIQYDUm80pF+ImxOqv1/Rq/gCBseFSLe7UDIgdLfi0lCKJk9KPbtHj+J//O17cfeP/zhyxQqQysnmSNfrSIaNlhSJoZ7a9UhOuz4HsjYY9QL5f9pUzx3DZz76Ybz8jW9EZmxcCd4MC0tz8/C8EOMT0zDtuMwzDBFGISLRgSg7cCky1SVYFzDX+iUaAY2ARmCHIbDrCcg6kcU6irFuptfHKvE35nDpwDkIiCpM4e43xc0GDK8rwSPcLt7zx3+MV77iNZg8cFCVmpAkOJK/kACUomKp119XDZGUYCXJEVMoCEtXTDuCHxOQx/7xC3jywYdwxw+9A7bnwiqNIGi38dj8HLLFMvZO7EN/pYlsrSKdqnfUYyiIUlqLWHPB3eLEwlXckezYQYluYKo/hAT7HkmJKoNioJuUYzG7wXIs1Z1bIjC4fhMLi3Mi1Oauu/TqcAMpiaI+RAS+SdpEVO3KmpeajkajLvNbGykhW8zD77fRaDZkPkh+up0+yqWaEmQD0hm90ViBZQbyw3KnZqcrmo9KpSLjpaA8ISEcA0mAKgcL4uaBilBNT03BNCI8cuQBLC/NY3xyEmPjEygzG2dZWFxaRk6yKjXky2UszJ7BE49/VzIKLMfqtjt4wYtuxMz+w+j0XNF8kIBQa8IyKFrwloolyeqRfJdLZcFkfm5BGhhSvF+qjsMIKda3EHiukD0K8NO5DAyL2hlXYRRb53Z7XVRrI6LxUD1VyJ3twfOS0eJr+VmKFElR5CQhIHQni1RWajCH23zlBzScsOCbhjQXZVgvBIQdymn73evgb971Ltzxildg6vA1Uu5kZLKIHJZKEacNBGTALhQB2cgN1oqxqCNy8eS9n8WTD38bL3vzW5CuVGUum0sraLR7KBQrYtNMsimZVskwh/BpMW0pa2QLm2mEeOXOnRahX7lzo0emEdAIXCEI7GoCctZSnfNti26ojR6u2TpLBoQ5kT4tWi0bjiQ/VpHOpWBEAf7mD/8Az7v2Ohy++mqk8gVYpbKUL4h403akRl4Eok8px1YakERjQq2I79PmF/AMZkB83POe96I9O48733430hNjVJzinn/6Ig7fdCNGJ2bwxHcexb7pvUhXysqZZic9Nswrg2/urvNH7G/jnXIG5tRHiE6AGRASkHhnXcgfhcyZjPyt1+1LORPfk+cOvUnNCEmfj+XVeSmRYqBFy1yKxkluGHTnCiUppQuZVWGei7vBUYRWo4HlpUVEIa1ziyIGZ7O+RqshJV1sstdu9ZDPFeIsio3Q99GKCYhtK73FwvKyZD+oQ1HNEOlsBRw/fkKyNJKVoa4IhljqMkBnoD8xMQHHinDqxOM4efJJzOzdJ7bClarKuDzy3e+KpmRychLFSlUctB458rA4Z9VXV7G8tIQ773oF8qURNNttyU5I48R2U66TxKdQKMixmKnI0tGr28Pc7DxqtVHsu+oQjNCAaYpxrFyb77NsJ5RO7fRocn0X7OPBzBPxpF1vuVqTzBGvw7ZTkmki7rxWIZvSx4XNHNWuu9IArScgMg87hYDQRo1Emn4U1KRTV2QZcMQNz5Ws6P/4kz/Cwf378LyX3opep4vC6CiMbC428lbEYC2tkeg01J+G8yBK1Tb0CFx84a//DEaviZe++S1IkYD0XPzLtx9CdWwS0wcPY/7U3MDhTDVCVbcz2ojzX01AdtKNV1+LRkAjoBF4BghoAqLKcETwyl1w6RSuvnoVA1BBadLXIXmdsghVxCJWVm4owVIaELoK8YuWAa3DDAh3LNkksNfC17/wT1g4cRx3ff8PIO16MNgsjOd0sogoDmV99sYSLNmhXCMgybm7nSZMO4SdsuAEPXziXX+KiXwez3vjq+FUyvj6pz6H2sQ09t94Ix7+7uPIBg4OHLoeVvoiNCAbCdEzWG/Pyks3Esu4ISBdmaR0x/OkDIqBuHQZz2al1Ei6a7OvhGgnPNmpL5Yrko1oN1vyHHdtqbPge5wURf1sJtiTYyWNBblWaL/Lc+3Zuw80OhVbZnZXp0OQrbqnLy8toN2qo1DIYHS8KrvDqw02AzSRSmXQaraRyRTgWCnUV+qYmByHZYT47iMPSqM5VrE0m23Mzs/jJbfcItBSr8FO7adPn8GZM2eQSWcxOjomJV+0pmWAOjIygul9+3Hq2ONYWTgJz+vKumcjubHxSTSaLcwuLMi6np7eI7gwE0ECxyzIxMQ4bNOSErPyyKQ0X1xcWsTCwrzgyGwM30PciBkb5DUbLSwtrshnYt++A6iNjKHX9ZAtVGGwi2YUottpCamyU3T2ygnJ4zzxGPVmA61WS4TxlXI1znrYInjudZXzFcXu7FovFsqi51Gkj78LwWQ+akeUXp3lUxTvU/CKpfhTsm0sz/Lx1U/9A2afeByv/dc/iBR70vA+Y6fQ67hIZwrrTSjiFMda9kNl7MRtjI5wsd2xiIVCD5/+s99HwQxw85u+D6lKDV/8xKcxc9Vh7Lv2OTh5/BRyeZYGlmWDRcmyZVcFQVz3xRyILsF6Vu6K+iQaAY2ARuDKQmC3ExAGm3yI1kKyDcpuVXZO4z4R4tbCwEbIBr/X2RuCVq1D2QkJyqnDGLb1NaGOor5jSW1ClkPJBq+Ho9+6H1/7zKfxpne+E+7KKoqHDsGEhZAhayqLIDTWRNKJBmQjAYli5yWbwZWPVm8F+ZSFd//ir+D2m27Cvrtejsfu/zoW5hdxyxvfjNVOF62Oi317DsFyQxjZ9DPXgGwjAsLSNM4xdQScLlVmpXbLhYh02soyVtyrHJTLZSk9YvDaabGbuIlCqTxwUmJDSTbSY5O/dJYNJLluKBJvSFM/Plh6xACYZVYMxhmIU5AuvToocA/YHyaQgHtx/jRMM0ChlIeTYjNKP97xd9BssIu3I3X6vXYH42OjyGQdzJ0+hm6nIeP2whDLq6vYu3evNApcXloeXCM7kDMOZVdzni+by0mzQgKx/8BV8N0ujj7+EHy3g0KxII0Fpalh3Mm63enK+JNAnha7p06exIH9+7C6wsxLGSMTk4DpoCsd1vtCrig+p5YknUrLv8zGnDkzj3QqK6VXo2OTgh+dEwwpASLRDtHptNGkxsUxkSvQnQ3SNZ2kyQ98Ka0qFsrSH4VzRfLB6/JcT+aUBET1X+GmgbJUTrQ9CQHZ/rqPoe+P+PYzqCJlVVT8tCV+GGTCPo5+8z7c99lP43t/8O3o1FdQnZmBWRqB77HbvOpur5ha/GZpdKoestWREA8aDfD+FRdTsejrT3/pP+O1L38p9tz2Mnzjc19Ay/Vx2xu/D17Xx+JyHRMT08jkCpLRleNRNyLWyepkvN9pAnJlxQR6NBoBjYBG4FlBYLcTEAZclmggYucXZiikJEfqNAZzQF0Ad5Ep+E12WXt9T9yEBj760ugu7gUSu2D5QhzWhJskILZBATPgzc/ive/6fdz9/Xej0WxibP8BWNVRdHseMoUyAjYNTFyqhhXxEniwiIGRQty0zSJporNNgLCxjHf94v+FH/qpf4eosYLP/vMX8Nof/lF47S5mWz0cvPo5sANmPmxI3dYzrcDaRgSEc6lIpppTBqLUAJCA8IcCbbfXFfLAYJfPMbuRy2clmC2Wq0IgPGnUZ4tLGTMZLCui+DydtVEsqZIsulRRA8GSKwbhdIpiLw6KvouFkgTLqllgCbaTQruxim9/6xvI5RxMTk8gk02j1WEPDS8OstPw+iF8j80LfeSzDOotNOpLaNSXYZgR7FRKCAjzbAf270e/18fiwoKUP7F8iboLrnH2+aCrVbfvwfU8KbliNmX+1ONyLIq7aV27uLwMy06JIJ1khRjwOBS0r66uiv3w4UMHcfLkCRGpT07PoOepHiCiNZFMoiUEg8SHZV+zcwvodHqoVkYlw0InLOnRkcoh8kJ4PR/dfgetFkkVtQM5+SHxmV+cl3HweKMj40hn2KiRVrLcDDClt4hyvmLfj1TsfMWMI0mn0oSIWUPcaPRZuak+SyehBC02/YYp/xEikM+yAYs1WfI3H97iLD7wR7+PN7/+Nah7PZSnZ5CbOoAgNGGlSUCG7gExqUk+4kL8TLpZ8cARIs+VtQ7aSjeW8Ne/919x9zt+AH67ja898B18zw+8DVHPR2DYSOdKcDLFuJu92twJyb4lRaPuraJg0yL0Z2nF6NNoBDQCGoErCIHdTkDEpVO+G1XmQ9oHSjpEfSs2WGMf72KzrIa7w8x+MDiSLMg645iEgMQHpQsWrXjjQ0oBAsu2ECgTGK+P9/3Gr+HOl9yMbK2GIJ1B+dC1ssNeqI0hlcmvd/BZt0OpGhEmbUe8oI9uZxWFQgon/+WbuOcjH8GbXvkK3H//N3DL975RGoR9/cEjuOElt8Gw2CivyI17IO5r8YyW5HYiIMmFCTlUAuQkA0ICQitRBtcUl3N3l2VGdHniD61fqa0gYaDOgsYAyvmULllAp0vL2xYymZSUI1E4vcpSpPk5CYjHx8flv7nGGHCzfItcKJfNISNuWX0szJ1Cq73KzgiShcgXVSkYGxSygsjtM1MTopDNIZdlA8kAiwuzWFw4IyQpk8thfmEBzWYdhw4eQi6bwQpJhGWJZmJ0dBTtTg/NVkdsc6UvjZOSpoO9ThOhW8f87CnJVLCxIPuK9Nh1nQ5JliXYUFROUsTj9bsdTE1NigaEpGBy73602h3JuvB3+VwYppB0koCjx44jny9Jh/ZctohiqSIEhOMgqff7AfrdPnr9DvpeTzrFF0sFsQbm+bp91dyRFr4Tk9MwHfb65q65AbfXR7vbkWsl4XMGPXSY/VCLVAh83JdnpwW6JCAs6GQob/F6jQCB9B8yYQ8ICNNtXbz/N34Nt77ouSjtmYCfyqJ61fXwAgOpfFGta8VbniI8pyZHOs2HgSJz8ecIbh9nHnsYX/ro+3Drjc/HkSefxG2veDVye/bhvvsewOHrb0BlbA8Mk/1AYpIhdaxqwNw+UTa82gXrGd179Ys1AhoBjcBOQUATEEVAZJc8CuJsRgi/30On3Uahyh1wfmPyy5NZAwaGKohNgps1yQGzH7HvlQQCLKcy4cZZFiErFNnK1mQE+H188g//X5QsAze/8lVYWq1j/Pk3YnF2AeXxaaQpYN6YnhgECQwzVM0Fy00Mh7v6TdhuG0f/5Zv4zlfuFfer2266GaWbbsYnP/L3uP7FL8Hea25Ap+WikKvGXdAvYiVvIwLCcjn1WJ8BSdyQuq22PGdbJpy0LWVSLFthiREzCcyKMJimGFucpkwnthVlcxflrkXrXPbBKBRoWWtKJoQZFdreViplsaZlUE5XLGasaJPLADqfy8CEh3p9ASt1lk6xMR9LofLIZmiBW8Lc7AK6HRflUgkT42NSvnfqxFEcP/Y4UmlLeoBQfyHOU4UCKmW6DlniUsWMS7lSlQxJt9dHJluAT0cty1ZuV6GHbmMejZVF6UxeHRnF6Ni4NCVcbTQlU8Iu7QzuV1dWpPRQGgUy/xb4ov2YnNmHblx6RQJCXJneI2FZXFpBvdHE9PQMyqUqbDuNcmUETiaPbquD+modgetLV/V02pHO6V2XhIKfMV90J8xq8HhsVliujcI02evbROD5WFpcgiXvTUnWiiVatN4l+RhuJLlTCYgIz2MCYkuWL0Agsb4Nm6kQfk7pl+y38ak/+F1U0wZe9MrbsdDoYOK6FyGILDgJARkiH+sTErzPRLTZU2o2NjnlIvT6eOQbX8FXP/khXDUzgWtueB7Gnvt8fObTn8O1N7wIk3sPIlWowDBSqi5MWZYpAiLJGaVjE32UzoBcxE1Yv0UjoBHQCGxzBHY7AeEuLa0/lZ5DkYfI91BnALq4KDvgUk6TyUpg4/qBqmk2DNlZZlfpNaeqjQSEGhALXkxA+D0rjcIQihaE+ZH73/8ePHr/N/Dmd74Tc0urmHn+C3BqfgWT+w8izQ7pSfnWUAlWIhCVIgY3Ehertt+EFXlI2xFO3/81fOZjH8btL34x9t1yK774vvdh5Pprcf3td6DXCZEvjqHX8ZARYehFWPBuIwLCgFQ2d9elquKAKN725VyweZ7rsYSN5UMZ1ZwPEU6dOokzs7PiJEW7W4q6J8YnkMrmErkvfNdFu9mQ7ubZXBrplIOV5UV5by5HV7NooIkg8WCJEtcSbXXrK/NIpy3htlIWFiqhfLFYwfTUXnhuiEajBa/voVwqIJdOYW7uJObmTgvZZSlSr9+DIxmPBnLZLEZqVbEFpmCbRHlufgGpTA5jE5PodD3Umy0psZqcGMETR74FMwqkVIrNAPfvvwrlahVz84s4feaMdBOnLoaEqpgvqAaGzOqEoWRURiYmpMSGzQOlQaBhSBalXm9gYXFJsiqTk1NIOfz8mLCdUKXy/gAAIABJREFUNNy+sgqmUxU7YZeKBdhpB43VJczOnZbyRJI5zhmNAOhqVSpVRdBMAhiGBtrtHuqNOgrlIrJZzpfSGCi9jxKe87GTS7DWERASbWZABgQkDux5w+k08O2//wC++8B9eN077saJ5Tr2P+dmeEYGeTpisenjUM/T4Y83dUZp21YkhD08um0YQgojPHHfvfjyJz+EV7/yezD2whfhcx/5BMZmDuA5L70ddjoPhGw+aCOuCxuQDzHloECe90PJqmzzL9GzDF/b8O68OdVXpBHQCFxiBHY7AeEuMYNO2SMP410+OvK0mqCI97777kO1WsWLbrwJ2WJJnIQsy5HdVj/u0zEQgfKbVDIgJCKqFIIEhDoQbv7JuSwLjhHB63bgmAHq992DD/3VX+CVb/xeNAKguGcvljounvfSlymBKDs+J13RJZJO9vPV93nQ8WGlLZxeOo1i1kQh7eCrH/oATh57BG/8kR/B6j1fw3ceehgv/zc/hMzICFpNH/nSOAwrjV7Pl93jp2RZzrfGthEBWbuUOMSK+0DITj0fJKCis4kQ+n14bk924gXcKES705bmfWzyx54WCwtLEjiPjYxhfGJSWi3YmRwM0OlpFW6frk10YVKWtHNzsxKYsxGf6BJCCDFgSRY1DwuzJ8WKlxoIBsvVEe4aG+JuRZHwzJ79cJw0luYXhehSt0ENCIXrbP7n0tWItr2WgYX5eeQyGdSqFXQ7XdRqI6LfWFhcRmVkFJOTe9Ds9LBcb4jGhATkzLFHhRBTHO/6vtjwTk7vEc3I0WPHxDqXwT0DxtGRGsrFIk6cOC4C+1K5IiSWRCSdzQhRJ3laWa2L5oM6lz0z+6RDO4kU1xvLFul+xRIslqhl6JZlW4gCF2fOnMT8/Czy+SzGJsaQSqcwe2ZOsMrmikJA6AjW7rjodWnmYKFQ5vnpXqZc6ZRjky0kL3kMu2A9Y73T+T4LW/g8CYiXZECk9M2XfiAqA2KKFikwIlhBB61vfBkf+PM/wavu/l7MdfqozlyLHtK49oUvhJ1Kn5OAMLOWddirIy4vZQZE3czwpY/+HbrzR3H7G16Fo49+F/d96zt460/+NNyOh9LoNMKIGrY0opAbPPG9S+QjESJD9WIZqnbdQiQv/ak1Abn0mOojagQ0AjsMgd1OQBhUMgPCh+95oB5drHglQI0Qun188hP/ILaqd9z+cuRrNRj03udraB9qpNX2utQ2++D/Yl8tsC+xGalAgE97faXHpCFM220i50QwTh/Fn/3mr+Pa62+AkyvCcLLwrBRe/Po3w0kX4DsWfEM5aFlSskCCw3BX6U+8VgAna8GwXCBso/fg/fjAn78Lr3j1nZi66mr81V98AHf/6E8gv2cKp8+cwvjEFOxCDZ7PcqOMqk5RMt0NBeC8fhIpFnnEwbpkiaiDiOsohgjRRX0sziZ+P99u6IW8Z8iGV/WBiAOgWAMiwx50yDYQiSOWiyjy4x4chjhEddotCfJPz56WTBiF3SyfoiiaJUt08BkfnUapWIaVTkkQTRJCPQMD4mw2hYXFBSwszMG2HIyNjcsOPXuG8FiT4+M48cRj8L0+lusrcD0XhUpZSvto9ctNYjbxO3TgkHRCJxWlSJvNCEulPPrUTbhdKWHq9/n3Birlirhd0bKWInBa6vJY1dqoiNDbPVrW+kKmrChAxlJk2xEdTAquH2F0fAqlSlXE48vLK6KLyWVSGKmVMTZak6aEZ06fxNT0HumYbrEXh8NeHY6Ubc3NzcnO94GDh5Ev8HocLCyuotfzMDW9D6USnbVUBsUn4WMX9V4bKytLcN2e9EVhBqTb62F+fl7IUi5XEB2J42SwstIUG2POifTUEYtYiFZErLGlyWRKmUDRUCIWoateL4kDU2wrN9xM9KIW8da9ab0I3VckmhbEsKBcsMgT2DMlgHH6GP7gl38Bt91+G7pBgHS+hpZv4qVveivS+SIi2oqrPIeq3BpoS9RxffZeoRMg7wm+C/+JI3j3H/42XvvqWzGxfx/+4oOfxtt/+CdRqFVx8vhJTO07CCvPppYZeOxrFKnsr9wcQ8AT9zhSJeqw4rkYZikygmfhMWxz/nSnO5dRxznuV5qAPAtzp0+hEdAIbG8EdjsBSTpqJKmFNZ23RC/ybRl027jv3nvwxGNH8Jq77sTIgX0w+I3apaNLFaAwNhWgb/XRQA8mUrDgyE8+smD2VPNz+U7lt3AKcA0X7dYZWPMn8bu/8su46Xk3I5/OS+OuA4evwwve/DY4hSqaKQM9g28LkIOHVNiF4RtwUZTgj5VCLPOWk/jL+PSv/hwe+9oXcftrX4llM4u9L3kj9r/gNjz6ta9genIEpX0TqsN6dhJuYCIwPcnKsHFyyrJheDGZYhMzk9v7Hk4/cQTlShm5YgWGU4bvsks4bYlj9nKxHwGJG5OQJ87DyBf6WYSpSZoprh9XYRJFrInANR7EcKlVpKxY1SM5j/ptQEBEGC6NO6RrC7NgJAQWd45tC26vg2PHj8qQxifGpUFgp8u+Hy58L0BrpY1CtoBKtYJSuSgEk0F0p9eG6/YRRErLQEE1m/PVqjXJStCydqxSFfegZr2OrtuH4TAcA9q97qDHTMZ24Peo2cmiXCzIsT3fhWkZ8L0u3G4DKZLUIJCSQDpTsdSKZVDHT5wU/QczeMy6qAaHlpRQ0ZnL67bhd1sy7yS0fmjAzhVRZW+PTAGer0qzFhfmUCvnMTM1gVyazlMrmD9zUuxv9+6/Gt2+L+5wnMsTJ0/J+/YduAqjE9NSytXr+8hkixif2INCZVQaK7ba6hqzGQetZn1wXZZJi2QPtUpZHMXocsU+Eszm5IplNOstNOotaWbI7vGGGUjpnJAqn70/1A/785C4cJ5V00J+UOL1GtKNjPbMEWwnM9SoMCHaz1LwewGfG9o5C2mKl7C4jIlrH29PNMKINWeyKWBLyabILWS5MyPrcZcC7qmj+H9+4edwx0tvRq2Qx+MPH8FV1zwPN7zlHbCcHL2j0TZoLa42NpoNH2N5G2ZAjRSbHdKu20LX6yMT9PCPv/bzeOTeT+HVd78KZ7wIY897Pa679VX47jfvxf7JUWRGJmBYGYS5Ktq0ko4i5Khac1UbpE6WMigfmT473Zvwmy2cPjOP6sg4CqPjMHg9cY+loerTC0DsGbxkaKNiIBo619uHajifMp6zkBBNQJ7BPOiXagQ0ArsTAU1AFAVJ8gBx+Bu3D5QtRPVtHvqYf/K7+NiHP4g3vOaVGL/maphmGoiy0mW8H/aQKuXhmYAbyyttOEgxRPZks0/F1X4EL3JhZADb8NATAvJfsLeQw4uuuw5//+GP4boX3ILX/esfQ+bA1eg5lpRQS3CMHjKDoNtBv8M9S0uaDxq9BXz83b+PhW98HgWjD7tYxIEX3YobXnk37ImDOPrtBzGzdxp2zgSyOdRXA+QroxLcMFjOp3MwArVb3KO9LPsw9Js48tADKJaLqNZGkC3XYDh5hJ4B005LLX5ioHNRn54hAqLox1B92dkOmDzNWnQCSj0Fa/3XOMzau8TITD2hBOeJFiTW+8QBBZvkyQYs9T9RgNB3EQUe0ikbZorCDBdzc2dEBzI9PY1ypYJWuw3TJv49WKEpWQqSDGYwpvdOozo5Llm1M8ePod5cldIkt99Ho06y4Ei/Dj7cdgdeu4mIAl/Hpo8t/CiSkjDP97G8uIRasaRq8KNQNCN9r490xpFgut2sI+8YyDGIb7fRcz1MTO4RfcdKo4ml5WXMSQZBlUeVSkVUq2UsLswLHm63I2k5R4JzB35IgpJBtlRBKlOUEkISJ2YoijkHgddD4HWF9LZbtOSt4/kvuBmdngtaUpOUsXdIiiVnpbIYMASRiWKxitroBLL5sjh7kbCwFIvOW6ury+j2GOSSeLhSYsZddpZ7raws49SJk9i//wCm98zATGewMr+MZrMjBCSdTcMP+rAcSzqxr640hHyQbLFfCMuwEtvlpA8Ml4sxsN020O8wIqYuh6RavV4aGcraMeLXriUB1y3LZ2pffREfEhpMDAiHiOtV6ZLcSyLiGKc6uLMRMUcaL/t4v0OKtMIevNnj+Mt3/S6iVgMvuPoQvviPn8aBq6/DG/+3/4TMxF6EUQqek0ZbbL2BMjdK2h3Yad4DewAJKbusmwY+/+4/wSMf/RvMjGawEPXxsjf/Kxx+8RtgFUdx7JH7MTM2Aqs8AThFwEmh7gZIp3OIAhOpWMPuWix1bCBjWwhXGkKW09k88qUKSqOTMOyUEEqW06ly1mfuFn5euIcJyGCT4pwMZDACTUDOi6x+gUZAI6AROD8Cu52AJHvwT/16YzCuhJckH/LT7wLpFP72v/0RKoU8vueOO5Cr1GAVS/Ll77d7sHIFRH4Ig448to1+4EvXX8eypWjKYkkIfXkl2Oa/Af7+v/1/ePjT78fdr7kLf/fxT2LPc27C9//MLyI7vi9WT4cITRq1MvOhSoYKJDHcGZWSqBCf/8Bf4fTD9+Otr78Vf/67v4U9Bw7hdT/+08hMHwLCFE4cPYXpvXthZRm8WlhcaKE8NiUBG3fQ+9020rbFOFRdq9vHse8+JmLjvfv2o9HsCukojU0o206WbHiq3CXpc3L+1bbhFWvimWcUXqjgMA4Qn7aonzvAhGctEyKi5AGR4XjYwFGNi9kPr8eO4X1xJ06lHRh0lGo28NDDD0kmYWrPNHr9vpQPNVZW4ZgWsiwlintWLK1QI+Jg794ZjE1Nyc7v7JkzWF5clDIqBrjsIi5BLktZ2ux90UWmWICTzaJDC1z2Icnk0Go04XU6IjBv1WmXO8swHdWRKqq1Kgq5NOoLs0gZhjh1UXNBQXEYGVIm1my3pHcHNSjMADiOjUI+i6WlReRzFKtXcPrEcVk/puXAtPh+HicrInta8a6u1kVkX60WYRohms1Vse+l0xd1I7lCRZyt6IBF+16eVwiI9DrJIEOXJXZrNBzRJkSGLdasXEPSjyVQZW+2Y6LTasKPrXhrQpQW8MTjT+C5z30uJqb3oN91MT+/JKVpI9wltwz03I6QBNWQkJqmLKrVmuh02M2eAazMeSI2iAL0el0pK2PJVkRhvE0nrbSy8qWYfUg/MlixZyu12WICsq7xKbGNyUfMnWTfxKAmLfSAbh1f+PD78aVPfhxvuPN2fPnzn0V5bAxv/flfQLY4DlijCAwTqxGQtoE8syuNJZX9KBYRWGm4nQ4e+6d/wnc++zG85TU344N/9164tUm8/ad+Brmp/QjrdSwtncTIgYMwjSrQDiSzlxmtoWca8EIHaeo++oDtz8LI+vBXWlJS13MDTO89gKXlOiLTwtj0XlmPl4F2rN+keMpN6+lqQNWEawLyjO/0+g0aAY2ARuCpCGgCsh6T9V8uEbpt1tKr/gsSuPa6QMrBxz/wPinNefXrX4mDhw7BylQAn4FORtQarUYd+UoBHvMhVqLYiGD63LVPAwGtLKklAZ64/x782f/50/jJd7wJ841lnOq4eO1P/SekM6MwnJKq27IMkV5QdBqEXWS8TmyLGaE3N4tf+Y8/g//9Z/8tSlYLv/U7v4W3vOMncPCu10nJzclvP4gGHFxz482wDQNHvvYNFGYOYXzvVVIO4Vjc9fURuC1YKZapBHjg3ntRLdUwc/VzYdlZ1OeWsLrawMz+fbBSNkLDj8Xbsc//pfhwbWwsP3TMtdK4uI48eS7hcfx9Y0AYF7OLfWxsx8tgl8J+0ffIjjJLdJJGlIpsMjNAMbpY61ZohRziyccfF2vZialJZLJZOR57YbB8iv05WCZEMfRqfVWaD7K8iP0+piYnpcSN9rUrC0uor6yikM8jZTtYnJ9DxgnRaK6iOjaKkclJLK1SC+KhWh2R1/RbLbH7XVlYFEF73+3AC3zpF7J3zxTCTkdeMzU9LZmP2bl50X1Q48HsB4kBXabYAI5jsOmY1moKAZmZ2YOl5SX0Wf7FgkEnLYF7GJlispBKZbC0tCwWv+Vykd5tWF5elB4p4o6UzkhjQQaK1JzQjYvEY3xyEoVSRQgRGS1LsFzpup2RUiySj77L5oM9VEdqyOVz4q61vDSPdqshmahyqYhTJ49jYX4B1113vXRppxuY6wWCTblSQ7vTgev10Wg1VLPCbF6sjlXPFtUrhIuC2i5aatPpTLQ+LDizSDxsOLZqOCmOXKmUsmE+G6ndIgKyrgRrY/Qr611l9pitkn+TytFE28XsGsu0wj6O/PNn8d4//WO8+VWvQGthHkv1ZbzuZ/89MukqkNqLkP2N2JuUCHRXAJslpsTRRN8N4dUb+J3/8O/xU297E0bG0/jVX/91vPmnfx7Xv+R22Lk0Tj70TfR6yzjwoptguyWcenJe5iM9PoIOPBg2nc0MoN1Hxl6G0VvBow9+F6XaFMb37oeZyWF1YVG0R4evuU7MHZT67TI9ztGC5BnzSl2CdZkmSB9WI6AR2NEI7GoCcrag9Sw7Ym6/J0ERA0x+f/qdDuxMGp/95EfwrQfuwavuuhPPufHlsJEDPBtIs17agN9vwcqp4J7UQXbi+wYskw0Gs9ITQgTAbgP/94+/Dd93xwtQqNn4wgNfxy1v/AE85863wDbGgTCrsgx2iMjxJA/CUore6goylTJ+7xf+D8xkUnjDT/zP+Ngf/yYeevwofuZ3/gbF4hjg9HH03s/Dmb4KkxSGtjpYXW6idO0L0YYD2wuRZmPENJss9hD1VvHle76I0doYDh68HnamBgQpqQF/9KFHMDE1ikKZDe26cHKssc+oLMzFPoYZXxwQJEUlw4dkUDCQvg+/QDVYlsdTrXZVLMmdeiEg4ryjym0kdIso6vYlKOKf2AvEFDcsTzJC3Ckv1yri0tRtNnHs2FGUKmVxiSKp6fe7WJg/g4j9F9iLxTDEsjbPjuILi3jy8SfEuWq0NoI9kyobMn96Dn6/L/aznttFz21gpbGM8akpTO7Zg+VGA51eV1yzLGkV40qWpddqiSieRIJ9R+rthmRGJoolpAwL+UJBiBGbJ67WG9K/pNlqYXxsTHqTsLyJ5TOZVEp6eFAsz9IeNtlkHw9mELJx9/bQDyWjwywNcRPb4Ah44thRzC8tYmR0VBywaNbAoJ+BPAkX1zyF7sUyxeIpsdxdWFpFNl/E6NgkSuUa2MOx0ewonUYqJZ+jbCEHxzYxd+Y0GvVVKTcsFnI49uST6PV6uOqqg0Ja6Do3OjqGQm1UChGZWToze0aIMJ22JsYnkc7mYESRmASQMHY7/JfuWF7cu4eWwSnkSXpSJFzcMBjSfEi5XtyYlA7XkuHbuhKss36shipG18pH1SuHS7A4bM6LY0Uwwj4WjnwHv/NLv4A7XnwTxgt5fOOBr+Gut74BV93xeljOPtGUSWPTTgvIdoCoI5mrpcUWqiN78Fv/8T9gyurj+3/23+Ljv/3LOHJiDv/r738A+bF9MNHCkXs/iWwBmHnuC9GeDeD2U6iN70UYugjLDgLLQbPbxyhtp/uzePCjH0Rl/3NQ3X8NsiNjYgNN0vjoQ0cwMjYuxgkmSezlEqSfpfHixnvO0/0+eE4TkIu9++v3aQQ0ArsZgV1PQM42+UMBB8WqzCJwp5HWo6zhT2XScHs9pDImjj9yH/7iT/8Et91yF+54w1uRCtMASwdYJ5KhkLIPt7sqTe6kFCVygB51C1llh8VDt1fwmz/xThweS6EyAtz7ra8hs+cg3vYjP4Pp614BEyWlQ7Fc9L1Fqb8vmlk4xRKOfOnz+Mvf+2383C/+ZzS/83V8+nMfQcsp4d/8xnuRz48C3knMfvXzGLv1DhhuhMaTx1G65nloI4szy23sGxlBJqXGiX4DX/3KF7C6uoQ7X/e9SKeKQJhB2I1gZvJ48IFvI52xceC6A7AtBpysRb+0BCThFol0PJmehHxIqLiBoYiGnKVtsdvVutYmlO/EJVicSyEqHLaQDlMyBQyyGaBzzpghIQnx3D663bZqcGca4jT1yCOPSNB++LrrYDMqZZ0WWPrTlUzB8rLKFrBXSLFQQNpJYWFuFo2VFeScFKYnJmBHEerLS6qMrpjFqbkTaJBM8DyOg1avh2wuj7HRUZny5kodWSErffRJTAp5sZ5ttJTFb9R1cc1Vh0WYvri0LKVE9UYDq/UVTE1NyTplVoE7/hSx006VXkfLSwvwQyBdLKNHVhCGInQv5rKw2GzTp0ibuowAzTa7lPuYX15Bh13Jx8ZRLFckA8KMEclCPp8X0kKXMGY2lLGRJUEtsyR0v6KVrucF8PwI+XwR+XIFEUmfYyMMXJw+eRyN1VUpGWJH98cfe0yuZ2Zmr4j/s7kCauyGDhNzc/PSZZ1NE/fv34+pmX1SauV2e9JjhNqVZrMFx07JODk+9mTh8UybNslK+0PnLwa4URDEWiGuIzPWWSitxSCy33iveMZb5We52VzEMQbObmLRTc2MrOo446NYSBITC/Ekh+o1RcvxX/7dT+Da6QnsG63h3q98CamJKl779h/GNS99EywzB3SZlWXJ6Tz81hKaHlAe34NH/vmr+KP/+mv4pV/9OYSzT+D9f/0XSI3txdt/6Q+Rq+0BvAYevudTOPyiQ3CKZRx76AymJ6+F2zXR6LQxenAMvtEDTRU4lu986mPcT8Hhu14PO1+Re2HY7cLMZIWA8PN86PrniJuZmoTLYAxwHgKSzNa67GvC8v5/9t4DOq7yzP//TO8jadS7ZMmSq9y7McbGNmCwTV9CCUnYZAmQTaEkpGyym9305JdKlpJNAiEUQwKYDu5gbGxs3Itk9d6m9/I/z3slW2FJ4rRz/mfR5OQISzPSzHvvfe/zfZ5v+TNFw7gI/YNcVY1/9vEVGF+Bc1qBcQDyp5ZJHHU0y1LpJEqHWYossQdVHWpdnEyoF50hzRc+cw8Tquq4/hOfwirMBaeTeHCIDHHiiRBGk0EL/jM5NBAS1xHyBbHnuNBFgvz6a1/BHO6lutrJgVMHcFZWkzLlcdX1n8eeV43y1UwGCIS6VFK301yAzurg67d/hHXL5zOlNI/NzzzO8aYjTF91BUtu+RZp7Fg636TtyFuUrlqLv6ufnhOnsGcX0mX0MGnWfHIsBlLePoxOC0cP7KGx8QSrN6zHKmIQk1Oz7EpqgWLdrW10dbfTMG8mJoteC1M0OkH3N0xARpHGmYTks/hC6+5qFsGjJcgZADL6OnHFUvWzFmymsgXGJC6fUa+mJSle64SLIFmzajWiU8VoimQirjrm4m4mgEOoOlLwj4IWl9NBf3+fcrAqLCxUhazZalJd/GgsosTXUrAL1Wd4cEj9LZfdjiGTRpdKEhSb3VCAXLeT3OwstXY+v5dwIkogFiYQDtPV20tnT4/Sc9RPrGdCeaUSoBvSIkCP4PMNK/CUV5iPyWJieHiYeDBOSWExkWiEjs6OM8AqrYCBg5MnT9De1kpuThaT6iaq6YcI2kXDYbDYSRntMv/CbDTgdlhxO+3YLeLgJhS1NJ1dMmXoRWeyYneLC5qdpM5IMBpTltUFHhfRUIBgKKhsgMPhsAJSIgpva+8kNzefkrIK8guKlRBZJiSlpRUUFBSjl0A7i6afCYf8dHW2q4mgaHFsFhONJ0/i8XioqKhU2g55rdXuorunj+7ePmXFO7F+Ei53tppaSOK8AA/RdNhsdmVQ4HK51QRnFKBqjlhGrakglKNkSpN5nQms1GnnhXJgGvP4R1Cw/pcI+o/sRWNHfKKbkWmTClnUjzhkjSCOEcqZdtkIB0tLrA8GhnA6zCo75v4v30tquJ+60kJONp0ip7aGgN7KFR++HU9BJTp/CCwGgh3HsGfb0OcXKcrUf9x2BzdtuJTyEheP/+ZBetvbqZuzhJWf/CKW7BL8HW10nT5C7Zxaepobae4cprp2LuDB6XLh9gjQDMt4hab9++k43s7C1euweER/okhfimooB7Kvp5fu7m6mzJiltFZnDEL+mtDUP7W9v4/nxehhfq/OY4xFxjkFJ44DkHMqP8afNL4C4yvwQV6BcQDyfvSKEZHzyA1KusgmFbKWJiEJ0MIT1+lIJsNYDHF08SBRb4Cf/+CnJMJRbr3rHpz5ecL9IZOKEYyHFXXFOzxMrstD+YSJGCJJjh0+Qs3cWZjNBp7/+ldp27uDhrkTOdnbxrVf+CLPPPk8dUVTaDhvFaZcFx0nDhEzZ6isn4LRC7uf28TBva/zoZuuZO+rLxALehno76Zg0nwWffTfsefkkjryAsbEMOTXcN9Dj1JWlM+8JcspmDJPCY51ES+Y4NS7++np6WXu/PkqcBGzjUw8qU1tRlMBDAbe2rGNyZPqcXuy0ckERyc//xt42mf15OrPjA43pLP7h+ws/dk+6Ijz6GjjN62sV5PKe+yMm9Go5eqYizudTCprXAEriv9vNquAPaEoaTQbTbSumpzquZKt4VNaG5XyLZODoSEFTlwup3p/yXRaaR30BqMCMOr/8biiEvmGB7FbjJiFWRKLYFTA0UgqHlJid5vToTQ9gVgMr99PY0sLe95+m66uHqZMnsLKZcspLy5W70W0O/LeBbSYbGZyC/IUhcjlzKG9rVNN58KRsAIilZUVWK1m9u7ZzdGjR3h3/z5Kiou47JKLyXa7RE5EZ3s7UXFnc+QqG1arxYTdbMBpNari36jLKGDW19dPIBLFbHOiN9nA7FC20x09/XR2tLJv1zZynBaqqqux2W3q84sVsACQY8eP09zSxpSp05k8aSrurBxKSiuZOXO2crVKpDJEUgk19RFAJPkiabFA1mdwWK2cbmqktLRUARABFHanW9WoTa2taopSUlquwgnFFlkE5QIuJLFe0/hoDmnKalfCP0c1HuIoJt8fCaSUCYgcdpmCjYIQASwakB0Vr/+DKFjnCEBk4jEKrrWpVFIBKjlvDUblsjAi/hjjNq3GfPKqNEcP7mfilDpMsRC/v/+nHNm1nXmTaxjyBVh/95d47LEnqSir5LxL1mNOQ6CllbTFnAUtAAAgAElEQVQug6umWoHEZ+//OUPtTaxbvZzdO17HkErQ1dZKTcNcFvzzpzDqrATauzGk4lgcOh5/5mnMucVMmr6QiTWzsNod6AiAzk/z/jdo7+hiwflXYnEVqvcn55mYdijaqqK3Wjl64F0VVOkRIwdltTeSTDLqGPGPuGmPmYiMxZtjJyB/4JvxJ97DOAD5Rxyg8d85vgLjK/B/agU+8ABk9E6TEtpNVFFwdCaDCiBUCdnSGVWp50IdSSlnH0XhOHOvj2ESb6pEFIIhfv2d79J07Bh3fvVruCZOVK5Z4gRjsNrweYfoOHmKjC9AsLOL/OISJl6wQtGZDj3wU/Y8u5Hi2kpODg9xy3d+gA0Dj//gR2xYv454Oo4xPw9HTR2xYApLxMh/fORmbrlpLVZ7hp3v7GP+vPns3b6NotoZzLjhTqTJ2/7aA5S6LTQF7exr6mPthktxlZSgS4+4V2VC9LU0sn3bm6xddw02d56yzlT8HMXJjiuqUToZVUX24f3vkoylmDprHiah4EjwxV9BIzlzESkjsIwqCEdrjIxOs9lNZ9IYdGKxGlPIxCZWwSIqjiUVhcZoMSHgQ4nI9RIkmSQWjariTByNJBxP3ltSgY60CtuT+iUSCqlCWVyuRA8g9CahTkkBq4TIIhqXglSmBXpJJfcrq1q7201PextDQ4PU1tZgMluVmFr0CaGIOCtFFLCR14jQOxYOKP59YKiPeMiHIRPHok9iVULfJGFx03JmM+gPqUTzYCTKm2+9xdYtW7GarSxdtITli5egT6dxO52K8dbV26Xcn6omVJGTX0gklqapsQV/wKecsRxOh9KI7Nv3Nju2bcU7PIjfG8ft1HHJmlVMmTQJ0TQZ9XoC4STemBGXpwizQcdgbxd5bjulxQX4hwdJJWVK48dksZFM67Fn5eKNJDhw9ARNze20tpyG2DDFeW6mTpmC3eFQUxnJjJHjuXfvPrp7fJjMegUiZs6YzaTJ0ygpKaO8vILisjK6Bgc5euI4g/39SqNi0kNbc5P6byk5qyorWbBgIcWVVQz0DzI07CUu1snolOWw5q4lQCOtdDnyGJ1uiUbFZJQ8EBtmk0UBE5X5MnLCymvk+AnQ0I6bOKJpORraQ6PpKeH06Ek+9lxXtb9G/furroH3ABChvSlqoFx3I/oNw6heKa1pjORnAnA7Oztpb2tm3qwGjUIpe5WWPAixBOFgSIVOHjt1ivLyUiqqyiTphTeefIRND/+ClfNn0NjezY3f/2/S4TjPPPQzrrhiPR39gxSV1uCqmIJOmgveXj7zkWv4xCdvxGRIc2LfflYsXcZTjz3G5LnzaLj+BowpA61vH0Sf0hHTZ3jr6FHWfeQjOLILMWCBQBCxvkp2HOe1rS+y5KJ1OMvnEU2Z1bWQioUwCHBUCYWSPWTg0DvvKBrg1FmzlAZKTUkk+l3Z8urV1HMEZ/7Z+7FMuQS0jU6/xh6rZCyqJnbq3EjJviN7u2b7O9YMbfQMGAcgf3a5x58wvgLjKzC+Aue2Ah90AJKIp0glkir3Qeg4Uun6+/pwivhYuuhyQ5ebu6IJSFdRshFCqksnhaBOnyEW9uG06NEnYzDYx/OP/ZaXX32Ne//96xTW1qPL8qibWiwSURkOOu8gb7zwHAabjZxpU6kpLSW++w1+9pV7mTxnNh3hMDfcdTeO0nJatm7mwK4dnLdqOZ4ZDehyCiBm4jdf+R6GwUHWf/hidm99nkUf+yT6YIxv3nU3V159HfUSMGbV8fb9/0bc7yNdsogFV34Us1PARURLA0vHGW49yfMvvcTKlZdSOGEa+owElFi0UYR0V3UxlfCeSoSVILftZDN9Xf3MmDEfk82hHME0i9O/7iGCZyUKV9wqoZck0OulqEM5HEmXXzj5UuEJ2MgowKHZAKv3OLY9KXoORbMa0XroJFpD6DQCknRKXB4JhwmHJSQwrgTdMskQoDPaAR/NgDgzzRCamdQ9kmxutSghuAAQETGLG5NJpgJ6o3JhkuwOKXYFxCYkOyElGQxx4mEv6XiQVNSPf6CbSHAYo16bwrT2egnFkkpXIeL2js5OXnrxZY4fOarsfS9ctpylCxdit1o5fvwoQ94hsnKzKK+upLRyAk2tXTQ2tWK1W6mqrlIuVdu2b+XYscMKjPl9w4SCaVwOmNUwjYXz55PjdiuaWCylJ4KbguJKnDYLTSePqXO5urxETW0EmAmlSVylosk0bd39NLZ00jvkI5HSEQ76sRliFHqcFBUVKQpWe3u7Snm3Ox20t3fgk+T4iEwNDUycWMfSpctoaJilROPRRJKugX7aOjvVVKaqvIyhvh5eefEFNfWZPKlOZa+UlpbRMHO2EpgPDPsUPUpAkehC4gk5FYxqwmG1WbHbbIrCJoW7gCCb06mdP0rQn1COWKMnTSqdIaX6C0LHEycsMZmQc16JhLQTWgEWDYyM/TL63387ANEmTSrfYwR4aJO40VGc9vcFLMlz5BoU8C2TuP7ebloajzKvYRqe0mJ00iyRfBzR9Jgs+Lp72Lpzp1qP6ZMnUlJTTvdb2/jmPZ/h4sXzaO3p54Z7v4lr4iQOb3qMPTs2c+2td+ConAJ9cXDn8eQ3vkwo0MXVH7mSPfveYvGSFVj0Jn7+9a9zyfp1lK1cjj4rm833PUgsEKdy2nzqVl9EwmYmo9dhE1AluT3NjWz87cOs/ehNmLMKSLsqSeoMQvBUzR65TtXEWEI2jQaajh+jv6eX2YsXY1aNDjmGcmy0xokAEFmZ0SX7Y7tPXEwclHmItp4KZIwgTKH6qYBKWTMlCBLgZ1BGDmJ44HCOmH+cJYFpZ8H70fHe8wbGJyB/3f1g/FXjKzC+Ah+gFfigAxA51JIvIN3wTCLGiaOHqa2u1G6IFo1qFRocVMJgCVXTmSwYVUdYAuO0SYhY9TpsOnQxv2ZdmYzx3K8f4fXNO7nt03czQaxss3JGioo4DPcQHOzCnuXg7eYWKvILMZ8+zc++9u9UVFfRHQyy4ZZbmHjBctp2bFWFwbRZU6i/aDVGvZWB4x1841P/zhdvv1Wk5Ow4sIdl93yd4b4g37/rHm776M1UrFiCrus4Lz70bXLySqlZfQeOiQtIO404dFH0wS6IeXlp0zOUT5hE/dxlGHVZIl5RgEJYHXKvz+glfSRGOhVWBVLcG+TdfYeZMXUuZk+u6lb+Vd3fMTVdKKRlXciUIZWMadx2AYMSlieUDKMJvbJHFUrMKBCEeHSkuFBFwUhVkNG6nTKNiMWiZGdnKZ2GBkDks2hBdNFwWAXdWW0WJTCXzyaCayn0lPtTRqO6+L0+BTyEtiUFuWSmeL3DeIeGRsTRVmUNqyxik6kRG1cpGJOYTXqsZh2pRBBdMgzJkAIh6USAwHAfHV09nDjdTc+QD4vVTsPMmdRPmkzA52fPm29x4O192M0Wrr3yKuon1rJt2xaOnTzOomWLmTFnJl39Q5zu6MfmzFLuXGLne+DAOxw9dpjBwX7C4aAqbqORpKI1FXiyuPCCFUyqr6fldDOBSBKjo4iqmik4rBb2791NX3c7EydUUFKYpz5DZ0cHza1t9A4M4Q9GMVgcZHkKyGAgFg1hNyQoyHMrQNbX10dra6sq9mQCJQ5Ww8NegkGZDmXIyXYyb958FixYgMuVxZDXTziZULbCNhGbFxVy/MghXtz0rBLqV1VWUFtTy4JFi1iwcLGaVgx4fbhzcrE5BDjqycsvxmAwazknZpOaYEk3W4CsgA05pgp8pGRCIohVs98VGpYAEAExAmBGJyBjTyU5sY1SvCqB95ibwhjQ+zcDkIwGPjTgMwZ0vIdqNJplo1y5ZDqSSBAKeNn7xlZOHX2Xy1avori8DL1DIsaVuh4icTXIFFe1lqaTOHRJTOFhHv7J96jKtjHgC3P9579Bbk0t/cd388qm3zFr0XLqF67C6CwnduwUX/7UR/nc5z5B2gE79r7FZbd+mkRTKz//+n/wkZtvJG/VcsKnT7HrmWdJxI3MWnM9BfPPJ2STpkEMZ8qPLhnlsf/8DhevuQz3jJmK9hfW2cSYF+VBJtNMaSgkEyPBimkCfX28u/8d5s6dizXHM6IzGwUg4s6mLdfIgOiP3rFl+qGZiJx1w1PHWllvi/gnoTUKDAbSsQTBcAxnjkftBz5/CIfTrjWiRkHIOYAP9Vz9KOT5ABUT4x91fAXGV2B8Bf6SFfigA5CxzcZ0LEJweIAtr73C5LoaaurrtIJSOurSfRPNg82laEcqhM9kJhFLYTQbyaRC6A3SXY2h/FODYR5+8Fc0Hm1k7UWXMWvFakwyddAn8fa04i7LR281kU4kiQ/72PvMczzzy/+hqqyQorISaubOxVNaTmn9VAZbW3jskQe4+cYP4Z4ymQfu/TrpYT03fvRjbPrND7n0Yzdhn7SQF1/bwZbHH+WLn7udrKpcdj/9CId3bWb2eRcx/bovEjZ40Ft1OIxRdMFuXvmf+8g4nCy/9gYsBjckzWDNJpUSI1QV4aAaj2K5a1RARMjyGd58dTP1VXV4qmrQiUj0r+Vli4BcDIoTcSWC1oIfU2RiUW1qkUyAgAfR3sQk8dqM3mQhKQWlFI8Go7LOVZ1feYyGzakKLaloVqKLsFrMqrstHXEVnCjFRjKu9B1ikysWtuo4y+dQDJ2zjjsiKlcJ2Zm0miZooY0Ruru7lMVtQVGxcl2SYlpE0cJlF0CSSCaUriIWDaIXG9JEkHjIi9WQwG7W0dV+mt1vv82RU620dHTT2++jsCiPiy6+hKWLlxILRThy4CBNx0+wbPFiZkyfpsIQjzceZ8bsmVTWVnPg8DEM9hzcuQWEIiH2v/sOR48eJhoVLUiIvr5e9X4FOCXiCWX9u2DuPObNnoN32EtrRy9F5ZOprZ+uUs4Pv7ufWCRIZUUJedlZ6v3v3LmD48ePq6RzoT4ZzDYKCktV2GEmk6Iw343FbFC0roGBARVyKJkg8rBaLMqJKhgMkYinyc3NZerU6UydMk1NQBKpNNGkUNEiSkVUXVHGoXf28eJzz9LWFqEwF66++nIuW7ceu9PJnr37ced4mLdoCe7sHKw2Jya7G50E5KgpggYaBXhqWh/NbMBgMGmBhCOTEkmxl0masmAWvYfhLP1qLABRk5PR6d57bdlGODl/KwBJiuZFzv0xzmNCHZR/y2cR/cro9SUgRNO3jDxEP+PtY/f2LZx8dz/LFs6nfvFCjAK6HE76W9rIra5V9s9iqZYZ6mPHc0/w7K/uZ2K+i4LiUiYsXoW9sJTqedPxNzbys+//jE/d+RXc1ZP4+V13km/TsXrNBTz90iYu3LCe4kVLOPDiS7z8y4e4/e67cDVM4cX7f0bnySPUTZnDwhvvxmB0oXfbSOuDGOIDPP3fP2dS+RTqll+E0SnTtAx6SxYJnVy7oEz4Rq5ZMfSQPUCmIbu2bKayvIKiqir0ZiukRvZgOffktec6eFXMtFHdjARhjk63hK4W0ACITFkEtKUgFpOMIzPGETv1sZhDnOnO5TEOQM5llcafM74C4yvwgV6BDzoACYbCKpRNbDj1AhwySfydbTyz8Qkm1k5gzvx5mDweQj39mM12TNkeIsEQ1qxcpZPQieVuKk1SrCtNkNDFiUT9ZImWAANP/vBntBw6xgVLljHzolUEetrpCw1RM7cBo/BcROSd0uE9fJRv3PM5bOkQa1Ytp6K+nuLzV6N3FEA4zgPf+Q+MkSHOnzmFh352P5/97H/S0dXPyaYDXPqFz2PLncATv3qE7b97lFuuWkO2McypY+/S7/VTv3A1DVfegcHpQS932FSAA5sexdfXxcK1l6Mz2DB5itVXdGYikRQGi0wFtBu1ErzqUugkIT2TZNerr+CyWJg0Zz5GR87IVOIvv4wE02l1nQQ1avz1ZCSo6G0KCaSStB49qjj6Wbl5uAoL0ZnEdSpBWFGjdGQkXXyMSFc6myrPY6RQC4TEFclwJuVaChEBJjIZkC7nkKSCO10qv0MKU809SKcMBwRkyu+Jx2LY7VbikpIej5FJJRno71Oc9bKKUlXohiIxlSZusbsUAyYuxaPJqKZjRr04mEXx9nXR23Ua30A3PZ0tNDY1cfx0K0PeAD0DXiLRNKWleSxesJB5s+dSXlSCb2CA6rJyFSYoAYDRRFQ5ZwVjYdIGE7bsQtq6+zjd0sLQ8ACDw/10dLSp/5YCTZy8xFZXHmIL7MnOpmFaA7UTamhp66aytoEJtfUM9vfR3dlOridLTW4k7Vxse1968UU11RCKkzh9BUMR5WzldGUpYf606ZMZHOilqalJuVBJwrjP51VrkpeXpwq/aFjWz6koWPX1k8j15ClXK/mdrd2dyqlLKGbnL17M7jd28tijL5OKxVi3dgG333armki99fZe3j18hFnz5nPRpZcpG2BZ71hM1CACMoQ2lVHgQyh2Z4wGTBr4NOhl0iHicklg16mU9Eg0jtMtie2ms7qREfG5Ap0iAlDmBGNoN2clJJrz7ZnpxV9+/qvXpwUEjamkR8Txo9edOo/fQ8c6+2/RvCRVAf3srx/i2P59LJ0/l/lrLiLhD3CqpZ1Js+ZhycnRwHwqSrL9BF+57WPYYj4u37AOe2k1lRetw+B0KXe+++/6KvlmO9WVRTz8qwe4685/pbunn1OtPVx25z3YnDa2PPcUm3/1AFevWY0zN48jp47T2HGCS6+6ngnLrsMg4akm2Sv8vP3qRvz9gyxdtl6JzhOy1i438ZhouBzEUjJE1Sm2p1AkNcdzoVCm2bdtKxaTiUkNMzA6xBJcAyBK/zEyCTqXVZfrWB6q+aBc8zSgaiSBXvbtTJLeU4309A1QP20GVk8+8WgKk9Wmjo3sU39giHEOIGQcgJzLkRl/zvgKjK/AB3oFPtAAZOTGIt3gLLcTvbTjokFUW86o47Gf/VTx0mfNmo2luJS+xhai8SSlk6eqVGdVaRqthMIhLE6H4jz7I35cEuimS0E4gHiVbvzBDzi6fx/XXHsNwWSciTMacJcUo3O6SPkjGKTjZ0rx8NfuIc8Gk+on0jkUYt6V12NxF4PRTrjpOA9975uc3PsGS+fNZf21N/HYY09x/voNVMyejyG3hGd++SCv/+6XXLJ0BrNqyzh0+Ahhcw4rrv4ozrrZqvCSVOR9Lz7LQHcLy6+5BovDQ8vRk5RWVGPKysHnC+DIyiMjadXJjJaSngGTcvUUgBan5dA+ejqamL18JWZ73ogT1rm2I89ebnJjjyRjmAxG0skYyVBIpWLLb0oO9HHiyBGaGhupraujrmEmxuxs1aUU0BITAXEsRioSQTei+xANRkoC50bcsASISJEcCAYUZcWdlUWW262cr0SwLEVmW1ubstTNyspWWgeZskiBF08IUNHE7tprXYruEQv4ScSiSgfS091OYWEOZotRrZfeaMFsc5MWibkcUtGvKF1KHLM+QzLs59ihfezb84bSWwiVaygYYFDldkh4YIZAAPJzYd3ai7j2iisp8uThstmxmERnEsEX9BOKh4kl44SSKVp6homldPjERUqSxMMBBocG6O7pxOv1qkmH1awBMElmF/A8qX4Sl1y0FqnL8osryS8sobeni1g0THaWS9nhyr892W52bN/G4UOHMBlN5GRnK/2TTBMmT57M9IYZaoLR0tpC0+nTaqIk0yxxtBIAkJOTg9PuJCfHQ3V1DVWV1VjMFkKhiKL4OVwuuvsEvDRSmJfL9CmTef2lF9n66h5WnD+TWz/xcXWcnnjySY6faqS0rIJZ8+cza/4CFVIXkxBNs0OBGZvNqmiT4UhIaVEUBU5czkaCFPU6owIy2tRMy/4Qnr+EJgqtSc4FzflKOuvaVwEsAl4UCFD6g7NARF0KIoXXS9Do3yJCT6vpkQAZ0WqoyYeijiWxiM5MLpcxrX45H0c1DDIxFA1a3Deocobk+n/nzTe46uqrGPAHmbN4Ge6KCQpIi+2z2W5Alwjw35/7JJPynJSV5BMxG6i/7BpM7irQZxE8dorv3nsXsf5TLF8ym8Xnn8+Tm17ngnU3UTl/CXqnled++TNeefQBLlm2mKmTpnO4qZE+fYwrbv44rqJp6PQ2CHTTuH8Hrd2tLF1/FfpUNsP+OHn5TmXuYLA4VTJ6UkwEhEolBEtFoxRtmgCGJM2HDtLV2cm8xUswu7LOUDBTyREtjJDj/sy2IxMqOQc0QHlWB6IoWBmZgAzz1kvP0dPTz6x5Cyib0qDt7ZIHP9KQGAcgH+gSafzDj6/A+Ar8o1bggw5ApNBUnGC5GY2IhiVzI9HXjdGTze8felDhkYtuuAkrRhqPnaCqZiJGify12Ymqm6mdZEYSznWKShAPxbHqJUlaAr1CYEiw7YnfcOTgQXKLSln3sX/BJLTjrAK6mjqIDndTWZeN78A2jh/cQ3NHF90BHXOWrGbpFR/CbHGo6cCWhx7kkZ/9iOuvuAxDKki7L8Dln/06jqpJEA7x83/7HB2ndnH3F+7AnZfHr77/c3Inn8+qj92OxSl++gn63nqD117YxIbP3ond6SEd0OgG/kgAs9NKv9+nNAU2l4dU2qy42cKKEJqESknOJMgEetny+u9ZcuFqLFnlWhjhXyEEkRt7IB7CarJg0mUUzUnam/62Vva9+SbdHR1cvmEDtooKzQhAJ9OIuHIW04lQXpUJ0gFPK32HFG6j4nEpgEcpODKtEBAi4mgBIHK85WdSWEpuhbxGik2ZhKisFr1QYjStwNDQsOrOS9iemA7IcYiFAqrYbm05hdutx2o3EY2nGPaFCUXTpDJGzBYXbncOVotVvTebyYAhk6SztZGjh/bT2nSSgaE+Isk4/cODSqwtVrJSPNstNlacdz5XrN9AZVEJ8UgEu8VMNB6lpbNNFWyhRJh97x7mdOcQU2fMxp3jpk2C/PzDykFMwEhnZzt+n0+5fokoW/4n6G1Gw0xWrVxFcUk5TrdHgS6vV0IUY/T393LkyEEymSRFBQVs27qZ9pYWlZJeVFjI0MAAYhywaOFCpjY08Pr2XQwFAkpzI9OPYECyQEKqUpfQTslMmTF9JtOnT8dstjI86EU0PwIEBKBJkS3PLykqIJNM8M6uN9Xka/WKFXiys7j//vt5481DlJZ5WLZiBfVTp1M/dRp5hUXE4lJYmjHK5MkiqeZGYvGoci2T4y/f076vTUFkUiLBdlaLXX1PTR9HC3xFv5MUdC0JXQu11JLglfvUqNubCr0cCbfMaEYCqrD9y/H3GZtcMU4QG2ntb+rUuSnnpBglqMncmCnIWACi1dMZUpEgBuX1nGTHxsc4eGA/nsJSNtz8EWyeQqV/aWtpJtDbwZSpEwgc3M2xHa/Q191EWB9VaeQXfvQbmFLZ6O0W3nj4pzz27a9y45VLsBUUs/lAEzd+7lvk1M9El0nxk3tuo+3ULr70vf/CnbbywI9+StbCWay8+jo8rjJ0sQSDO5/j0P43WXT5VViqp5MyFqnpGYF2XE4LgV4veks2tsJK0iahOI54XoyAD5kYRr1DbH7tNVasvBCr5IWIKE1vJJkUap24n/15ADJ63xydeggQEcqbUBIjvn62PPsY5nScZcsvwFFRDYkMmO1gshLwBXG6s1QTaXwC8o+qQMZ/7/gKjK/AB3YF/n8BQEZv3ucw2v6jB+pcCwD1N87eTqSYUhaMGSk00pr1oiRmS7WtaAtJHvnRD0mGI1xz+yexBgOcOnmCmkULtJReq5tQNIXZZiOlM2pARDK10kkc4uYUC6miXbQhWx5+iNefeYrrb/gwdZdchcHgVB39A69u4sjBLXhsOjY/+RT52YWsvPI6Ajoz/ZEIl173IWxWB6/+5Mc8u/Exsqx6KnLsLL7gQibdeDtGo53+Q/v58Te/Sp7HwMe++TVann+eF1/ayrqPfIaaFWuUwUt/WwuvPPUUl65dh7tqIjpntppexMMRTDYj7adP4rBbVcJ0Te1ksoSWpTdp+m4RpYtTTEKmOgmeeOjHXHDhavJq5pA2WpTs5WyKh+Yk9Af+QeqXjPJXdIpNodjsST/oEprtLzDU1snObTswG01ccPkVWMRpS4mHdZoeRELldDoS6ZQKiLTojWc0ICIuP/OQn4v1ptGgTTFEa6CmA0PK2clut+Px5KiCb2CgX9GGBEBKoS2UHBGFCz1H6Cfi8CQieQVC5E/EI2pS1tPTxum2U4pf3z/s48SpZjq6+kjrjeTmFVFUXKaKfQE9onEJeAfp7+kiHtVyQLy+QcLJMIlUgkwyQyIm4CaK02KjYfJk5k6foehTQwN9DA71Kz1CLJ3k3WNH2P7mTk41t5CVV0zFhFpKysqwOWyEwmE1kfAFveTmepQl7+nGJnw+H7FIiuLCIhbOX8y0KdOZNHkq7pwc5foTi4SIRoK8+cYODh96l8rKMqqqqvj9736v1kuCEGVt8nNzmTNrFlUVFex7Zz9HTjUqLYaEdMrf6OnuVsWzFP5SwMvXOXPnUTtxIjFxoUqlyc/PV6YOAlbK8vNIRsMUFuQrutrwQD+lRUVku9089OBDaoonDmHTG2ZSUlZJ9cR6GmbPxeZ04fcFCQVjpFJaJoYYScixUPQak0EBTgEeAjakYBWpkAwbhYYlExEBGxab5czk4+zJI5NCjfokoHZ0cjLabpepjAATEbHLlEWJlN93/xlzBbzPHifXQCCWwmY2qAmjTyyWk1FcuW6S8Qgt7e1MqJM0cCtkxBFCNqeRse1ILEYqJWBOT2Q4gFUc9nQhXnzwJ2zfuZ1rbriZ6UsuxOjMQTalXa++yP5d25hUmM3rv76PgmwbK6+9ioDOxVDIzcqrb8bqsvHcj77F9t/8FJc+QW5ZFUvWXcW0a27GaMum//Xt/Pf3vom1yMS/fPfrtD3/Gs+/+ArrP3U7NfMXYzBmEe/oZtOjv2Dlhctxz5hNRmcnbcpR+0jS30ncN4TZYObEqRYmz5yHxZmlwLdkLSk6pZh7RELKDv2x/3mIi9esxl1QqGUSGS2kRUMyqqIHyF0AACAASURBVNlS89BROzw9aaFljtnhha6lfDLEQS8R1TwsSNJz6gR797yl9oElK1ZgkTDLSBSdXUw4TMrqW8xGNEe0P6RgjbtgfWDLpfEPPr4C4yvw91yBfygA+V+A4r3fGK1CRz7RmR+POhqNftI/gS6kdSZ3hDFe/aO/ZvRrLBrHIpoGuTlJ6JX8OmVZKV1DrWiVe7sM/gUqyEPuUybhd8ejqmq57957yHWYWXfbLSRaT+J0mtFV1YKpiExCh85uIK4z4MdMHC00z0gGRyyBGMLoEn52/uLHtL35MsNDg6y77R5Kl61CT4Jo8wnWf+wmsmxWSv16im05LNuwnjn/fBNv79mukrQLUzqe+tX/0Nx+CrtRR04mw79+7//hnDAJhvzc991vc/DAXtasuYCLb/8kz/3kJ0SiMa76/Jew2bPAaOapx54iv6ichSvXkMwYMVqdpFTuQRKbLkV0sA9rJkFnSyunT7ew4KK1WBxu0omUEoHGwkHMNhO6RISHf/wDJjfMpmH5WhIGK3blZjkyRRK0oxfJvY5AMI7TYVJrIWAuJfoLg4m0FIZCCQu1qYwAQUitb+/n0JETTJs1j/LpszGMWNxqSeujwWpjhi3vPdBjL4wxXP0z7lfS+YxGlPuVdJctNhs2l12JqQd6OvEP9avgQMl8kYlEWm/CYLarILW83FxcVgsutx1dQqZaKcIdrew9coBjTY109Q7Q0z9AJBYnlkgRDEfw5OWp/IupU6cyZdJkpR85euSwctA6efI4kViIpE6yZ3QkQglyHNkUuDyU5haxYOZMKktLFHUrGA7QO9jLUMBLa083O3btYt/Bg0Qky8RuUzSi0vJKikvK1Dr29fczMNSv8lOKy4oV/ero4aM0N3UqHcbsGfOonVDP5ClTMdssDPsGGe7vJREN0dJ4nDd2bmfp0iUKYD/z3PP09XpVvoiI+Zedt5T5c2bzxvat7Nu7l4zBSGGhJsTv7u5R1Co5VlFJSjcYlZamrLKSqQ3TKa2sUFkhIvgPRkIMdneSrcvQUF+Dw2ZTGhIBDA67pM4P0tbRSVl5Ja5sDxm9mb7+YaWxWb5yFUazjWg0gSEjOR925WZmMhsxmvUYTKKtknBBbbqpTZYCOBxuXHY34VBYXfcqI8QuAHvEClrO23SGWDSmQJSWG6IFj0qGjCpdk8kz3xNQ8/7IY2wJPHJSju5PY7bAhE5ywbWHKZzAZkzS+s52/MPdTF6+kIHuHlJ6G8Xl9Rh0TlLhDAbzSH6PaBkE9xhiiM7JYfdgEJF2+DTbHv4hBw/upWdgiI9/8l7Kp81Dn53N0T27+fyX7sUWD1Ds76a6KJel//QxGq66kZM7dxMOBMkvyefRhx5g4OgxMsEgZRUV/MuXvoBjzjT8Le28/K37eHf320xdfwEbvvAZnv9/PyI07OPqu+/Bnl8KcT2/e3Qj1bX1TFuwCKPDrZocKWkwZMSRSho8cXx9vfR0tJMIB1U2jNFTQDqWRm9zkEmPTDb08JsH7qMoL5vz1qxSTQmhvKo9W9kRgy4Z0vihKRmh2EjqDYRkIxe5iGxDor9PoWylCQ2jMyXoPfAWu7dtZunKVeRMW4jO7FIvEG2XgEqlFVFIZazH97nZ7565Y427YP09y5Tx3zW+AuMr8H9xBf6hAERV9n9i1d6zv/+v557LROSPAJCxLxV3InEDEgCi+MUjmRB64bJIV22kyyU3dC3KbAwnWaYhgWHlXnXfV++lLD+L1dddiX6oB2NxObo8ASFOdXMNJRKkzS7SOiPhRJIsowGblOGBIRIdTezb9gqzF8/mxSef4MjJRj7+iX8hy2xiz6H9mCaU8p9f+y8mJdxkpSzMX72CZR+/GXN5LvteeYk3Hn+KwdZWPCU5dHe2YolEuPOXD+PKKuTgK68RCfp5+qknWSWvu+pKfvBvX2HOvHksu+EmzNl5vPDbjWSMdlZe+U+YzU51I48JnURoTckobhFuy6RG3KGaT3Pk0GGsLjfTzluOyWrXeCfS6U1EIBZm39bXVRr2mg/9s7qBq7poxMVKc5PSupFyDw9JcWUxKn2GHAd53nBfL1keB/p0AJJhNv/mt4RjCS68/GqsBWWq46s6neI6prUt//jjD0YtI08bC07G4FctC0S6/RFiiQQmuwW324lZn8bb30vQN4TFbCKjNzAogZGRuHK1Ep2AFDFFWQ6yLXrsdiOdLY0cOHmcI01NdHZ1097VrcIEJaMilcmoRHBx3hLHp/KyMvLychX/PRGLs2fPbprbGhnwDSrrUX0SCrI8lOeVMGvKdFYtO5/ykmKS8bBUWaR1abyhAHsPHuCFV17l6Ml2hBtnNOkxW61k5+TiyStQmQmBUAhfwKcE6/6gn7lz5+C0O+ju7MVislNVVcfECZOoqZmoarn2jhbC/mEiAS9D/T2cOnFUWeWGwlGe2Pg7JfoPhpPMmzuTdZeupb+3h82vvqwmR1KwOV0u5QAWDoaVzigQiJNMZMjLz1EFbG5BPkWlJbizs1VXWwr7gOSpyDSov5sFM6ZSXVWlgIJY98pJY7HaRjQ5VmX/O+QL0treQzyVYcWFa6ivn0JRsQA0iyYqTiVJkyIlCiBJcR+hJwl4kFM3HIpitzuwmDQNikH0HZL9IUl4sodI0GgiQTQSVV/V8baIRbN5xJY5o4UdjgQCau5amq7kfz+kIfI+zZaRgnbUMVrwgj+qDfYccqmkoxAd5tiureoaX7L2EnpaOygoLMeaW4rOaAedRRXogvOkmI8l/ZhN4sJngVAAX9MeThzYxux5M3ni8cfpaO7g9s/dw+DgMN3eEBlXPt/92pcoDbSTbYTJF1zGhru+jC07i9Y3dvLUI4/Qfuokxa4sosEA8UScu594GHeWhYNbtpE51smzTzzFkhuuYMnFK/nxt7/NtMlTueCWW7FY3Wz5/fMkMHP+hmsw6EwYrA7N0U5hMhk/aU53qXBQOQ5uffl5JtdNombuIgxGG4zoc2Sp5DkvPLMRXTrBhevXKTqjNFJIGZQ+QxocBtHapZLEkil13UlfSRzaFNCRPyl0LTGBSAjojPPcrx/ElI5xwdVXYJF9OmlF5/Bgtcl0c/RYaiMPZTAwNu3wXO5Ho3hzHID8XyyXxj/T+AqMr8DfcwX+4QDk7/Vm/9jmfw4ARLpvQtEQKo9Oni8hd5GwKoitKqhsxFNTzdrHciVElB5SBSCBIYY6m7n/h98jy2pgw9qLKJwynXhOKRlXHlajHV08RVLsPo0WdNLeVDddL+hD7Pr1L6gqr6DwvBX0nG5k++MPUO1x4h30s/xDH8JSV8X3v/hVtv7kBZZOnYglL4db7vpXHPOmqxvsw3d/kXff2EFpXQVWm5HBlhaqKmuYuXQFkxYuJRHwcednP82cObOYNWcmL7z8Ejd97BZKl5zHYGMLm17ewjUf/QSO7HywuImlMiSFhiI2tqSxi5ZCwJmI8DNpWo8e47nnX2DDNf9EUXklRoedRCSM0WJER4qDm1/h3QMHufLjn8LuzCGllzRhlZigaUVknqT47HoyBp2aLgmTyiAgRBdHlwlAOkq6tYWnn3xSdbmXX3sdFpeHrpPNyh2nuGIClmyPooH9tY+kJJxLGKF8ShVQmFYOOmLr6/V58Yk2xGGjIN+jwFVfV7vq9Ls9uYRCUeIZPcM+H6FQkEQkiD4RxpiOYdenOHHiOMc72+keGlLUIn8giDcQVO45oqsQxprQxYSuYzVbyMnOUsGHbpdLZWYITUqwq1BnshxZZNmzMKeMlBYUUVtZTVLW25AhKlah+gz+cICdu3fz2patdPYEsdqkbs4ofYfZYsPhcmOx2xX4CYWDhCJBkinp5ENpcQnz5s6nuLCcwQEfRp2VyZOnYrXb6O7uVBkgpGLUT6jkxPGjNDQ00NPbz0uvvkprm58p0ydw3XXXKbe4F557jrbmU2rCIGsp2hlxlRoe9pOIZ7DbrEydMp0lS5cRicW0AGuTUbmoygRBvgoAkQlI2jtAscdFfl6eEqs7HS4FagS4WW0OTpxs4vCxU7S2dzHsC6rO+l333Ks4+xJMmI4miIUjyvZYAuzk/0ovrjQmJkKhkNKICFAQQCjnptgEa9QskyqGZTIlNDQBHkLXElqO0PDkIUBEjp9oxQR8jKZpj+4ZKhRz7GME+LyHtKN12N+DjUe2ohFLb4kPCmhUyeNHeP63j5IOBbl07VpyS4ox1tSAUIIyJjIGG/GEHpNye4upuW06FENvNrD9yYcpy3dTuXA+kdPH2fHs4xgzSYJJuPjDn8RaPoP/uusujjz9WxZOLsJWXMO6G24mf8E8tQ8+ePunaTrwLtXVlWR5stj65jYWrlhG3byZzF28FFO3l09/4g4WXLKCCVPr+d3GjXz6Xz9D4eJlBJs72fjMi1xzx2exGmwYnFlkMgaVu6MJ+DXwoW0QWl7S8bd38dLzL3DDzbcoupfObCUejmKyW9X0eY/knJw4zuU33KAApACUTMpAxmhW01tZQzne4TjYTWJEKLo7LWwyFhBdmw1dMkKip52Nj/+WrNwCVq5ZgyU/m8HGZpK2XCw5hcqg4kwQ5AjnSunEVDjhyD1hHID8tdvw+OvGV2B8BcZX4H16dXKn/3s+/hY9xxiXmT/5lt7b8VY3tFEQ8R7XTA1vqOa90gSMBFCFA35i8ThujxS4Bo00ldYSk89KFTKkklGtmxaXTn2M4bbTfOPLXyQTCvD5L38Fz7z56GSikHErHlcyHMIob8dk14p5SwQSXt5+9ikmTZ2Oc0oDukyC2Kl97HzuafyDAS6+806s+W6Ov7mHb37kC9Tm5mPOcrPmyg1MXbtG2cj+z2fuoa+9GWdZLma7iaHuLhob27n8+ptYedunOLjpOX7/5BNUT6jAZrfS29/Px/7lVrLKKtn45NMsOG8lpQ1zSMd1JDBhET9+8bzPpLEajVh0aXTRELpEHDXOCAZ5/PEnaO7s4va77lbUNac4VMlapJP0HNzPiy+8yDUf/ySOvBLSGbPibquuoyqKtYWUpHm9FIIJHTYpEISmlfRBqItTW19ly/a3mDl/KbMuuRR8fg4eOYEzJ4+8onJySivQS0f0fbvM53bSCuiQwEgpfsS9SrDmaDBhXILy/H5CQT9upxWP20EkKFqJsOrWS2ZBLBIlGA5jsZhx2MwEB3vp7TiNt7eTA4fe5YSkfUdiykVLTpTO7h7C0Rgmi1UBAaE/uVwuPB4PuZ4ccnKyyc7KUmL6YNRPv6+LgaFefEN+erv6iQViLJg9j5XnL8duEd1CnKNHD9Le2aqmGU2nmznR2EEonBJtrNLRCNVE6FLSAbbYbaoIj0TFMtev+CdebwaHA+bMns68OQvI8xQR9EcYGPAq+tSEqio2PfM03oFeLl69gtONJ5kydSpHj53gmU3Pq8yV62/6MCUlpbz80ou0tbUoWqCIzpMS0JhIEgymcLtsLFy4iAXzF1JYWKpE5r19/Wr9oomEAiPSUZcphehK+ro78HW1YNNlFACprq7G48lVvy8sfHyDAa8/xO4979DU3E4smWZi/WTuvPtezr9ghZrqpKJRdbwSScnj0c4VcaqTyZ5MURT4s2rp6DK10NLhfVr4pF6vMl1kMqpcrwwGbDa7RrcasVeSn6uASpW6rbliKeAymhnzXvHHmWnb2U3qvcBj9N9KNyUFeSapNGhy3IjH1YkdOnKEH//nf+Dt6+Teb/0n7tpKbRPLKSCJhC1qblLGTFCDNmmL2rd2PP0IM6bVKB2JLscBB/dycNdODhw5xlVf/Sb2gjreeW0L37v1k1TlmNBZndx0623UrFmBIRji8Xv/nYHmVnKrSxmI+IgZ0hxtPMHq9Zey/o476Nqyk8d++TBl1ZWKBuUPBrn5n/8ZZ/VEnnnsd8xfegGF02YR8kVw5hWi04tuS9tSRTujaFijIYCyF2Ti/Pb+n6tQzlvvvBub6MmsVtIC9q0W2o4f5qXnN6nzz5FfBAYLyeRZABKMgEMGI8o6T7PWFcDBiL2uTGvf3bKZndt3MH/BQmZedDEmg5ntL7xEYWkVxbWTlQZl1IFMm3qMAR3qaIwDkHPbbcefNb4C4yswvgJ/wQr8TROQ/3WzHf3D56oIH6VojaCEsRv9uQKZMx3HszeKsQxssWEUcbE8ksm4FuxFGt/gABKtZ/fkK2GzpvnQGnPqbjki8gyLhaNR/INGbm7xMEPNzdzx4Y9QU1nO5770ObImTsUbdWB3uDAlUqT6ujF4HKi+fzpCoPk4x04cZuYlF6spiSGdYO/rT2EM+zh18AQ6m53LPvUv2LJz+eyKK+g91kX99Hou3rCOmddfR/+2HXz/7i9RXV6CvSqPuDGNw26hq6efkqpJnH/hGiWi7h/oVRkQaVXgBbnw4ktIYiCpNzF10fmYrG6wZhEJJ9XkJ5HRkRopYpPhsCp4xeVGBS/qYKiri29857usWHUhKy6+CIOsn0XAiU85ht3/wx9y9Q03kz2hDp3OojQTUiSJTaYWkC7HVSYIQZwuh8SkqPR14v2ceulxdm5+jfU3307O9Pmc2HuApuZWauunUDOtQeOOy7EQysWfAiBjtB7vA6/HhDhIkTZCsBvNXVD6Fx1e7yBhv5dslx27w0xgcEDleHhKSlRxKpodsZfNy8smODRAe/NJejqblfXs6e4++oYlydyBOysbXyCgMkGysnMUNaq0rEwJsWVaIC5TAuKkgO3t7eXIsXc51XoEb2AInc5AOBDHaXdx6cWXsebCVdisZiLhAFu3vsaBA3vVFEYoSuIiFYumiIa1Zq8GQMTdx4hRHMUsYm0qwvsY/mCEDBmsFsjNzaKudhIzZ8zBk53HYL+P7q5+lTnS29XOkUP7mVZfq6aEpSUlbNu+k+273uJDN95ETV09m55/npMnjmMxG+ls6yAQTOFy68jPz2XmzNksW7acstIKZWna3t5NIpnGarcrLVIsIdqYhPoqonuvz0d/dweD7U3EQz5yc3LV1KWurk5NKhKJlKJ+pdArPY4UsgH5LAYTV1x1NRPrJqvcCJmoJWMRRceRzy4WyBplzqooXCazFZO4pimTq7QKZ/R5vbjcDgzidCbuZw6nMpFQU41kSpvSjOR7CFAShzQ5lnIcRycjGtL+I/vcmHr1vd2dsf8WAJL092FwWMhk9OiVvsEg0eXqvI0dfIe7b/0ok6ZU8+E7b8c+tZ5YOIYpO5+MPpvBoT6yTDHMQnOK2jn6xh56ek+xaEkDtopc6G7n8KbnyTWZaWxvocUX5MrPfAF7XhmfOP9CMv3DVFaUsu7aK5l8/VW0vvI6T3/5W3hMVnJn1NKbiZBbXsyBIwepqZvIRRdfTP/gAEO9AwR6hxSQSxiNnLdqDWHRPcUzzFl7uar9DW6x55bQTzkXtemPTOtk2iq5H1rYYAIyMVIhP3fffTcrV61i5aWXYhENRiwCVjPR/j4eevBBNlxxFcV1U9Cb7MRTMrk1qv1bZh1KrREMY7dJGykDgQHI+FQWyfFNz7Bt2xusvfZmSuYspP/YYfbsPUDN7POonT4bs0xVRhzQzjieqY7T2GM7DkD+gpJi/KnjKzC+AuMrcG4r8LcDkLHl/vts2n9CBqJhhzG35LF+93/q7Y+8RL3+DAA5+7fH3uTTZwBIRgmgVfctlVABdEabDbNbnKCM6iZmVG26swBE+PFC2gkmpCBIYROnnVSSjD9A7+lmbr35RpbMbeC2f/8vHCV1KgtCl0gx1N5IzN9BMjRMSX4hr2x6nvyKEmYsW4LJpGfnMxvJzXWR43JgjqfZvGMHzupS5syex1sbXybYIQVwWhWxF912G4efeJqN993PhIkT8EyrpmTyBGxOK2/vP0A0aWDBoqXUTqxRdqanGk9w+PBhfMEg8xYsRG9xcP7Fl2LJKwYJGkxKteogHBUBs0n6hcq1K5NIYhavfKFhhYNgEwcYHYff2ce3v/MdvvYf/0blhGr08nPBcJEQP/3mt1hxyXrq5i7EYNI6sFJwCOVNUVcEyKQ1JyqVOJyJQ3CQV574FUMdTay/41PYskp5/qkX6O8fYu36DeRVTkAncYlSrBhNKlvjT5r9jwKQP6gFNU6/FJw6mX4I8FAgRjtXkwnRKMi5YFDrINQb31CvEscW5GaTiEcVoLParHjycvH6vQwPD1JYkEcyHqK1uYkTxw7T2t4GFju9Az5FtyqrqFSdVNFOKPcuHarQlklbX3+vcokqLytRrlrinHT8xGEa244w5O0nkcgQDCYpKirm8vVXsGjRIkxGPa2tTex7ezfHjh5U3XuxRU7GEvh9AQI+Kb7FvlhbIungy7qbzGYsVhNmiwF/cJC+/rQ6nFVVHrIkQNDioL5uMrNmzKelqQP/kI+p9RMJegexWw3k5+Wq9/rW229jtjlYvfZSXn19M0///vfK6laKR7fLQWVlOXWT6hRwcLuyOXGika7OHjyePLJz8lXQXyQSVQBECnrRaUTiMSIxMQIYpq+7XV0jgaE+XE4X06ZOp7a2lhxPrhKWi0mEWLfufPMttaZCvyqtqGTW7Ll4cvMoKyrC29+pjAXSaR1GoT4arRiNNqwON05XtnIzE5ygAhGjIXp6O1UuS4nQmoQ+ZnVouDSTUVMQOY4C8oKhkMqZkRwZmYrYHI6z4GPErlfO0zOTkPdsfX/QBPkje5mckTqiCkWmknpNA5GEhC+AUZoB+hR9e7bzuTs+zrzFc7jlS/diLywCs420zsRAXy+BrtNkIjEqyqazbfN2XJY4cy5eimmog1c2Ps7sSVMxpDNYrGZe3LKNvOpJLLrwEh7/8UOkhoMYk1GsTguX3v1p9jz2JFt/8BBTKqooWDSd3Om19IW9HDl5XFHt5i1cQM2kOga6e/G1dnP65GmOd7SzdPVq4mkdF1x5DVYxvLC7lfGfziKOUkalD1eX6YhZmMovkY02lSAdD6I3G3ln1y7+5xcP8a+fuoMJ1RXoHTY0hJ3mZz/6MYuXLmfaomUYLU6SGRNJnV5t1ULrFIasQ0l5wqT6WjFkWSAyzO9++F1iIT/r75IARQ+/+dH9BGIZbvzUnThceZqgXTUjMsopT6YfZylXOjWxGadgnVsdMf6s8RUYX4HxFfiLV+BvByCaferZx1gg8P6gYOycRIXbjbFnHbU8/HO8sLOEq/fve49+9wwAyaTIJJOqIE2KE9LAANl5eeisNjI6ySyXcuJMNLeWmCuFywgmGfIPket0Y0gnMcqdNJXmzY0b+fEXP881117LhTffgr2qGoMIJXVRkoFGdIFBYl1etr26A7MnlyWL5tK861UiIR/Tr/kQ4f4BOo8eI51Jsq/pOE67G2cY9ry+E6PexKSaOi5euZrHH/wVzYeOMGfRfCauWEDRtFr88RBtPT3YHTmK7iMhdVlZbrKzs3jmuWdp7+igYeZsyifUUlxWTenUmRj0mp1nOiOTCjNpg45oKqWE4WIkk4knScfjqpuu2urJuPr65KOPqGyIz33hblyy8FYRgia57xvfYuKMeSy76BLlpiRFv4hDM0LyN5oJBsMMdrdRXlGAQRemb/dWXt30e4qLi1n6TzeQ9oX50QO/oWLiVKU1sYrnvjIGMBILRzHbRZ/zfiLf0aM7cu78QRqZFBMp7f8ZTTQsxacUPOJ6pNLBYzGisahyaPIHQqrIEAeoaCigqGNWk4FUKkY0GlbOSiJSlwyO3NxsItEQp04eY/fuXTS3tZNbWEZKqHfpDKWlZargFdqRCMGle+4PBBRNSXJDJABxYl2tsv+VKcjxE4fo6j7FoLePeELS0zPUTpzMygvXqALb5x+mp6eDnq52OlubiYXDWI1imxxjsN9LOJBWNCzVSJawSJMRvRJGaxMRm91IOBYgHBHtArjdBmwWKdBNFBeVKyH69Mlz8PYPM7VuIoW52ditRsREqrmlhf6hITwFxbxz8BC/fOQ3hKIRKirKFBATl6wJNZWKhvXW7j10dHQqTVJNTR16nYlAIKx0E8GQiLoFtOrV5w+GQ4pKJk5kA33dJMJeTLoUFeXlFBcW4/VKjkiECTW1NDTMVCkvvb2DnGhs4nRLKxMn1vPZu+6msrKaoYEeUiGvup5jiSTJlOR82DBaXJp1rd6kgKASj2eSaiIkU0KzWU9VVYU6iYw6M7FIQlk6i82w0G9ENyJ2xlKQimWw2Ww5Q9tTPZMRIfoZbtGZRshZl9z30q7eb4ccgcMEg17sBpmM2dCNnaqE/WBMsf2px/jmV+7l6isv558+/3mVKaNGWmI7HA3Qf6KJUNrG66++TqE5wao1Szm6+QUsJj11V11L+ORpmo4coTivgJdfeJnCggqiWNn31jsYgj5mNkzmgg1r+dWPf87Qtv1ccuEqis+fjXlCMSmhewZ9JDMp4ukkzvxcNcXNS5t5a8cu3j3dSN2sWUxumEFpZQ3ZlRPQW12E/CHsWXmkEU2OBtTG7tlyPappqxgHRMMqx2TjI4/Q1tLIx2/5KM7CXM0OPZ3hgR/+hOqJk1h28QbMNpcKL5SJl4IO0bjav9qaWyj12DBaw3Rs2cS2zZuprp7AvH+6Dv/hQ7z03LNUTpnN/GtvJal3quBK0QCOhk/+YZNDe6eajfeYacifuymNvQuOi9D/4lpk/AXjKzC+Ah+wFfj7AJCxoow/pCVIr2tsuTh2eVVpqfl2ntVwjGq3R777v+Qeo89+7w/G/OI/uE8odpdYo4yEABh0xAMBfN5hcouL0UtHd+zfP3Ob1N63FCFSLElhL6nWivahKhcjRGO8/eTTvLLpWRatXMLSqy5Hn5uPStmN9qE3pqCzm/2vbaGoqIyw18uW5zey6uJVlF+who5Tzby95XUapk+jsaeTiTW17HlpOy9tfBZDRs+3vvaf6CMJfvHTn0MkzrT5c6hbtRhPfSXDsRB5JUUqDVrC68SGVNKwVRhcOER3Ty92p5PisiqMFjsWexb1DXMxCg0rLTaTBi1eQ32MODaZNkjlmkgpK1fV9AxqZQAAIABJREFUVk/EyGQS6MxG7v/JjygvyVdULEsiATYrv/nJfVhzClh7+ZVY3S7tWAp9QSw3DSb8A33Y0iFMLgNHnnuUl3/3BBddehn1F63nra17eW3HHi678loa5i3EKIrqpGR3pDEIl99oJhqJaWnQ7xt3PKbEO/NzLSVOQugEgMjXWCyqqE9CoZIjKiBEpmAy9ZDJhAAG5XokhywYUEWx2aDD7baqXIyCgnzcOVkKdLS2N3Oq6RStHW20tLWotHMpiDy5hWryUVBYhNVi4/9j772jJLvrO9FP1a2cq7u6uqvTdE/HyTlpgnJCEsggg20MeG2wMTY47HpZr59395y3+47f8wtr+7DGATAgogUIEJJAaTQzGk0Omp6ZzjlWdYWufOveqnrn871Vo5HMnmPDgv9Qt04fTaeqe383fT/f7yfEVg07Xnb/CUB4XFYTq2Jlu3fvbgSCAUnRHhq6hKmpIUlE1+kianVix+79OHj4qJHnMTsNs6kqDmcri7PIpVLwUNeg6kjE4lALJeSzZRQLBoR3Om3izFQsUrdQlSDnUBMLcBV6RYfdbhEnIWoaqhXmmgRx35GH8OiDj8Bjt8FhNSPocyKXWZPttjldmJ5bwBee/CpGp6ewfccOHDl2BJsG+4X+c/LkCTz33HOSAbJxYy86OjbAZnMJg08t6chli3B76ATG00KRCQjdubgea2tJJOIrUKAJ+Iu0RNASbsHi4jJWlqPYuLFH8kOYeL4aTwmNR5yKCJ5a24QO1dvdhYBDxF0ocwJidcHrC8HtCRJuolDUJWGetspmhYYIOhLJFTGkaGtvQalYEtG81+1HY7hZitHMWhory8syRWptba3Z77J1X6fh1C2/axSsH3OD+p9NP97SNCEjkA5xFR1WswXWimAN+Sjr1E0R1NJGmB1+Daef/g6+/eSXce/dx3DPh34FdpQAn9uY7lGzsLCEsy/8CNs2bcDNG5dx+cp57Nu3D1vufRirQzdx/eYYvP4GAWqb+gbx/FPfx3Pf/h6afD784R/+ATQL8Pd/8Rk0rOnYt2cveh86Ak9/O0huo3jL6vMgtpYQaiKKGhw5HWq2gJGFWTS0twkF0eULINLZDX9jC5yNzTCZLKiYCEDeqqkQ8wKCZEmYr42cyyWZQH7+r/8K2zb1YefunbDKPQX4wmc+i4ZQCx584pfh4P2LUxWTycgeKheQnR2Dm2Jztw3nn/4GXnvph7jjjoPY9d734rV//EeMDo/jnoceRfehY1BsAcDmQ4auaB63hJ/eMr+qg8u6BsRIpFzXgLzDaqL13V1fgfUV+DmtwP8yACKTjLfNJWoP7bdSot4UjBv5XQZdhs437N7yacCChS/FPy+ounDO+bu6VoaVnfkKhYJGSBgDx/j7UqTW3o+dbels1WoGaj8UcrrFCUtHkQL0YgHeUAhmiq4JQvizGlVD41TAwmLOavjLG96OxhHh00qep/w+q1YTLj/zbTz3tc9g19F9uOfjn0TV7YddJ7lJw9KZl1CORxHp34lXvvBF7Dm0D65QCD945TXkSzpiiwvo6+3B/b/5MVijqzjx3efx7FPfRWwxin/3iU/Cb7Ljs//fX6KjrQP9e3YgvG8LfL3tyFXLcAe8UPUSCsUiEok4CkUj1Tsaj4mrT6ChQcLbwi1tUEtVWGxebNm2G9WqBVanR3qItGqV0LiqCaWiBqu4XHH8QxBBfWwBJosJhVQcX/i7z+LDH/wVeCjS9XrwzJNfQzxXwi/++kfh4rrw+2YLKqoKs1VBfnEKTlcFF7/zZZx+9pu4/7570b/3KJ783nHMqi588Dd/H10drTCLeNjg3/PsIN1D+OO3nzh1HFun3N06Hkansn74me/BDjYBCIXGnAoQfPCT+h+Kyfl9vgydq+phcuLUU9aRjC5heWEWpUJaOsg2K92TbBgZHcaJ109hfmVJ6G2rqZTkfVTBHAq3CK7Zce3vH8Di4qKIotnJT6ZSiK5GEVuNYcvWzdiybbNsS6AhgLNnTmF2egiZdFocnTZt3YX+TdugVYDVZFJAitlcRT6bRnxlCelkHEq5ChvtQzNZxKMpqCWmZhuyHdZyPO95TRE4E2A6GepsBWx2Yma6JinIZHS4XFYcPnQntvTtwN6te7Cxow02GhFUNHm/RCqBYknDSiIFtVJFoCkMfzAgaesnXzuBixfPYXl5RUAPRd7UW3g8fgFRimKXf3t9dP3yQyUYU+kyVUJRzRngIxFHLpeGRiDdGEQwEEClXEVTYxhrqTQKeVVsdnv7++V9CD58Pj8qZjOyubyROVIuYVvfBtFi9fQOojnSIRNBRXFC0w0xOoEJqXZmCzNpmF4/gfZ2uh55DAcx2BHwh2Td6EyWy+bgDwTQ0NhonIf15sSPA8GcVpQroM5Mzp9aIKG4n9UoR7d3X+QleNvQmUVkRpXXleEXB4sO2MpVWKUyB0q3TV8dvCYyRdx47TV88/N/i307BvDgR38Vdo9D6Fh0SFOP/wj52VH4H7gL3/+Hv8fG7dvRHGrGqae+j5ZgM07fGEf3rr145Lc+BnN0FWe/9CROPP09LMdT+I2Pf0KaDv/45a+iwxVAz0A/GvZsQvf+HUgXctBtZqQtFaRLRWi5AkqpDLR4GmVVw/JaHL7GRgxs3gyvvxGxZBob+wcRDLUKICmVmaPiBO+pvMESILPRUdJUWC02+XcukxVNm8mkY21+Ct/91jfw2CMPI9C1QSZSX/iLz0CvmPHB3/pduNwB6KUKLDTK4DOnnAAWhgGXCddefBFPfutZvOuxx3HHwd348hc+J8Gwj73/w2jecQfMzBWirbXVjrLiQq5UgdtqhgJOS+uWu7c1w9YByM+pCll/m/UVWF+Bd+QK/NQA5NYE4+1PXGM5tVJJikMWAQQJvNHLLV66X7cveQ28GHWogIHbf4XTEnJy9VJRus1VvQQzW7xMxq7TFm4DIHwfCy1mOVFhgSqEa3b1S8gwiK5YQDDUBLPNLduh8yFkZceOCd4mwRhlrQS7ieSsmo+9bJTxOmpVl8LXSTqGUsb/88lfw9CVM/g3//YPceixx2HNVwC3C9ef/RZshRSaFAU3r99E88AWDC9GsZDI4IMf/nWcPv4KnvvB9/EHn/o9tPVvwpmnn8HpF1/B3MQMju47gM5AGM89/Qwcbjf8XW3oProXA4f3wexyQC2TUgZMz0xhcmpS9tXhcohmgaCksakJfn8QJvHWt6IlsgFNTa0Ih1uRSuVgtzsQbm2WY6Kwq6hXDcqBCciyKJDk77LB065oGLpyCW9cuojHP/ircNntOPH9ZzA1M4df/NjH4XIyW4RAgk4+DOrTsHTuFUxcOI7Lr72EA3t2IRRpx9eeO4Xwpv344B/8Fzi8QZjZwdU1EUrTOtVoR5J/TepUWahKBJtvUiRqJ81tAEQKkRpAoU6CE4ViIS9/wumHLmDQCBijxS7PHwJZHmcWnvy+fPI1KjpK+TQSsSXEY4swmzRUKzrGJkfxxo0hLCeTWE4ksRRPCLUkl8nD6XChqSksNqF79+yV12KCdyAYFK0DLWeXlpfQ09eDDd2dWMukxOp1dnYMMxNDAhD8gTBCzW3w+EPQK4ZtsctFFycdxXwaqfgKUqtxgyJXNUt6fTqdQyanwm5zSaHvcfvhdBjp34oIQ1jo6rA7KE43yVoQgHBdFYsNWzbtwLa+7Yg0tqC9uQnhEI+HhpnxUQFRtPQF7YQVK+ZXVnDy9Gs4feY0lqNxWCwVuFx2ARcEsJwkWa0OuL0BNDW1IBSKwOPxynvlC3mhCGpaUQBIJpNGJrOGUqmALB3IvG74fX7YbU50tnciEU8hm8kJ/cnrC2Bubl7WsnNDl9gGJ5IpXL56BbOT42hwO7Bvzy7ceec9GBjcJpbQDL4jMCS84IVPDYfH48Lk5Dh0vYhtO7aLqUQum4fHHRRThrV0GoVCQcBUIBCQqY7cQ+oUnNvb5LemIbVxLZEez9EaACGw5XnML9kI4KHg69hqFEChKvJcM1ug1rKHCHV4z6GygdeCWqlA1auwWa3QNRM8ClCIxfEX//l/w/XXj+M/fvJjGHz83VCCpCoVMf6Nv0FAy8Dq9+L511/HwYfehYtXb0IpVHDP3Q/j0tg0vvS1b+I//Zc/QUdHO8598ct44+QpjEzO4f6H3gWO4J575ln43F50b92M9v3b0bl1AMFgELpVQcysYWpxDouTM3DDDJdCDUoMZVMFwVAjfP4g4qk0Wts7YbW70NHVA48vCBPtcismtDRHhIpHtzZS4rgefAbkCzqcdmY0EYnlxbVt8vIFXLpwFo/8wuNwNoRw+oWXMTY2hV/8wK/AFWhCpaTD7HAD2RhQWgYWR3D6xKs4e/EKjj3wKDSTFV/8ytdw6Njdcm9y0nq8YhFAandQJ2QRswKZcJd1mX7WhejG1Jtf1vQ9dQAqP/jnlwimdQrWP3+x1n9zfQXWV+CduQI/FQC5/aZcH35UDTFflZ1BFrbyAKcFKv3q2YVnQWnw+g1RuEEHujU9MZqKhhGV4Z4qz4Yi7W0VM6wMMqN4UVdhpi++yYpKLc28/rrSGCuTJcwCgp1t0hT4jhVpFTNwzlytwNvUApNiuKBoZiMFnZ91HbqiV2HlZ5kOWUaBUbYAZStQj/mwQUU5s4KRsyfxX//tp9DituBP/v0fo+XYu8S5Z/7McXhNBeQWRnHz5g0slp3YduR+bL3rIVjojaqV8In3vQ+DnV34jT/+UxRvDOMb//AljNy4ib62DSjEkpifnZdpzYadW7D1obvQMtiLtUIOUzPTsDlt0pWenZ8RgBdsJL2ninK1LPavq/EkbtwYgdPpw5HDd6GpKYK+3k0IsnCpmtAcCRuUJ50o0ZhEcP1YRLFoLWtZKEoFplqA2JOf/Sy62tqx/577Mfz6a3jj8gW89wO/DFd7H1S1KvQmi56DvngTx5/+IkbPv4pd27YgrVZxemgSex98Px740CcAm18cjew89HpJ6FJyrtRQJwHIrfNHzq23UvtumRfUHGzqP6c1qWR2lNQa8KWgnfx/DcwE4YSEU6JKjfpBfQjD5jgd4d86qflwO1BhoZxcwdTETdl3ru/FoTcwvbSCpdQaVlJpcVsa6OlBKplEKNQEr9srIvKO9g6Mjo2iqKpSnPNcjifj2Ni7EXanHcuxZWPgo+cwMXIZ1YoGi80t9KFgUys8/iDMilUoOKQPaqWCTD+SsSjy6QzKJYp3daiqhqKmw+3xoykUQaihWUTmDrtLClerlYFszNNgDgbzRAoyleC2ul1edLZ1waSbEfIGEfJ74bYpKKs5rCwuYHl5GVqliky+iPmVGIZGhjE6OYFkOoV8MYtSybA0LtHVTbJvrLDanIi0dmJjT7+cX5wwcArEyVyhkEWhmEUub4AP0tt4TOprxPTzUEMIfb0DQsFKJVLyGqRiXbx4UV6na+NGdG3sFmDGc//6tauYGJ5AZ1sIR4/ehbvuvk/emw5YpP84nB6Empql4OXU68bQNTgcdnRtaBdnM4rdzWYHYqtryGWzhl1yU/i2PAjeDKhyrhWj/+QcvJ0vatyojKGIAUjY3TduiwY1UD5p4iB5NEQlDgFKNN7VqmXo1QIUkwYrJ3XUa8GKUtkkmF4wTVHD9MXX8b9/8uNoV8r49B//MYJ33gU4gNTZZ+CrZLEaS+D0xSuougJo69+CXe/5ZVjdDShnSvjND38Y2yIN+NinPgHr/Dy+8vkv4fzFK9jQ3g07FIyMjcMW9KNv324MHD2AJjq4VU2Y5VRQ0RDPZ7A0MgGTqiMcCsnxo9EBtVY0CZienoFidWDf/kPo7O7Bhq6Nkk+Tz6kY3LwVVhpVVCCZMUayvMlwPue+cWpdUQGzBqhZfO8fv4FQYyP23nUP3jh3AefOXcRHPvE7cLv9QCYL0L0qHwOWruDcM0/h+ZPnceiu+yUc8+T5K/jl3/4jHLz3MVipQ2GujJaDxc6kdK4poGWTcDsUMc8w3RZ0aojReRsieH3L2HUdgLwzS6T1vV5fgfUV+FmtwE8NQOobJjaXnFKw2NMl9E186tn5c9rrkkF5+NKFSDqLEgTGF+ADvv751hwPXWOHioFTOnKZlDEu1zW4gj6YqDVg8ji7neL4akw8bn1wrH4LTrAAIADRJGzO7bDD1diMMhOE2REjsKjRIfj34opVt+atIxLuH4tzghWytlBGJjqBhpAHZljx1f/7/8LJJ/8WlWwav/cf/hQD+w9Bcbgwc+Ucrl0+jr0H9yJ856Mwu8NGerpMVjQ8/dd/jVe//T387q99DN2dHXjx+R/ixtAQYgtLaAs2SSGXU6po3TqI1t1bka7SxSuJ6GoMeRbaCiSITa9qcLld8PlpP2oR8TM745MT04ivJtHV2YM7Dh4VtyC6FnGiFA41ILKhC2ZWAhYXqjCjSNqbUxGahN1qgslEhXRWMOLM8DA+89//Cr/3yd8TzcSNa5dw/y/9Chx2r5Eqryg4/+x3MHv1FBx6Gk6ljOd+9BLaN+3CB3/7j9C4eT+qJifKZptxDnCKQxsulmS0PyVfn91jmcTUEWgdgNx2cOvuaZxY1UXBNXqW8bWBaSUHRAywDBBcrOlBBAwrZtFL8IOdfE5NuCkeuwVmitAzCRSycUxMDuPStSsYn53F9HIMN2diSBYrCDV58eC9x2CuVJBY5VTACp/Ph41dPaJzoE0vv6b4mvtIx6hYIoqV2IpQSOwOBeOjlxGnJTST0MPtaN/Qi4ZQRKYzhgUsT1utNgVZRSK2iiztTwlCmONCfTfdr8ycethgqlpgqpqhMNvCVIXVxuRxTkIMiknnhg3YtHkLIi2taG3pQDjYhJbGJgRcdlTUAirFnIi66YLFAMbleBI3xydx7eZNpAt52BxWpLNrWF5eQqHACZVJqJM2m0OK/e6N/Yi0dYqtbDyRkOJfVQlCsigUMsjlWOyvQVXz8jO6YzEokGvXFmnHYP8mzEzPIhlPIhBowIbODSJwL1cNEEF3KtoMNzY2wmazYPjaNayuRBFpbcd7Hn8vHnjwYYSbIzLJMLPghVnCE/PZLG7evIm2SAucDjuymQwibR2YmJhHSauIVqW5uRlOj1d+n/ROmhMQ1AtdSv7/5qfRMf/xAOR2+pVazHMLJDRQaFq8BwnC14wbDp3pOMklB0vaH7ohvpZ/ko7lRKmoSoK8xWGBqZjFk3/23/CjL31BJlAf+INP4eDhvXA6y0heOoNTr5/FzsNH0bZjD8xtPUDFA1j9Mm356l/9vzj1rc/jP37itxAJdeH0iTM4c+Z1FHM5eCwOoX3lXVY0DfYisn2zNCYycytYWFrCikWDyW2Hns6KCN0XDMDn84qrH3VVBYZBajpu3BjG5s3bcOAgHf/sCDWG5f8upxfNbR1g4hK3RUywuH4WE4pqBS4bqYMaUMlLIOjs2Aj+9m/+Br/9id8Vs4jTr72Odz/yqOg24HBIUyl68RTGz7+E5OoCSmYnLl4fg7+pFR/++KcQ3roPJrsPebUsoaAWiwEGxTlL12E16YZWzxhpv+3x+jYq8XoOyM+q/Fh/3fUVWF+Bd/IK/K8AILeHh7OA5A2exSSLP3ZKWQjZrbQFtcMkIV41maboDEgPYhEpvCwp1N7miyUdU4/bAT2fwTPf/RbuufMIfI1BmIT/7EbVxIQJikyrtSLBOKLGY4UP/JoInQ/9iobZqQkE/T54Qi0SIqiR8iJdLzHrMdxVCJRKqmRXyJRGJjm1h5WYZVVhrtKeN1mDLR6MnDmLr/7J76Mcn0PX1gF84CO/jqnxZTz19HegWjJ44oMfwK5H3w+LrRFZ3Qq7149KLoW5N67iS//nf8cdW3fg7nvuxsiN6zj92ilMjIxhS28/wq1tWNFycG1ohbWlEXOxqDghcbdWVlfhcLvg9rkkcI+ZJS6vSx6upJQUiyo8Hg+iSzFkUjn8xr/5KAb7NwuACXi9WFmYR7ipWcTkJhY7pYpkL1ALUq3qsJh1FHNJ2JQKFGaAVE147ptPoZgtIhTw48Lrr+Ijv/qrCHbRPteEl59+CkMXTuPg9n6cf+0ElldXceT+x3DoXe+Ht3sbTBYXdHLvLWYRgJLmptSC3TgRY3FW/5oTCxamtwQebxGE3iYUuuVjYAjQBcQIhY8p5Eb4pISLiSMWC3cWH7RtVQQD6sWirJNoRFxOsSLORxcQX6YWJIXlxVmcOnsaL586hRuzaazpVVTsJslE2bttEx68+xhmZ+cwcnNEEse3b9+BWCwmUwQCHpoENLU2YWPPRrxx/Q1JKG9qDsPrt2NycgjR6DJsNg/aO3rg8bArb5NPnpBlsbiiTasq4nC6t9FCOp/NGVMqmx2aVkExr0NTq9JgN7FrXtPxiFdCUWjvCDZ4JGdj85ataG3tRHtrO8KNIbhtNvicNrh47ZUKKKTTSKfWkEqnYbLasRxPYGhkBNdHR0RMXywVkM9nkc+XBSOSetYUbkZH50Y0t7SKdTJT5DPZrAi/S1oRaimHkppDIU99BxPTizKpI91M7HOrZnS0d6J3Yx9GhkeRSqwh4A9KOKERIKqgUCpidHQE8WQC/gApZ24M9g5gYWFBgh137tqFA4cOicua0NAkxbwq4vZkPIGZ6Rls7O6WVHqNgFPVoFUtYtfLaYjb7RY9B80JeM4RIBMM1/mgbwEg8l2zcW+ofUgCew2TGPefWuei1vgQ0MFJIk/OW0CEExYW4vw+z2ner2qhqGwKGMI0yKiQAXuaisTITfzNn/85JseHMbB/O9777oeQGR7GC888g3i1ind/5CPY+973wupuAtAM6DZo+Qxi00P4zH/+Ldy3fx8O3/E+DF0aweVzJ7EwO4HGQCPa+3sRp5ldkx+2SDPy+TwyI/Nw2Z1YqOaR0gsIeXzw+/2imSMgLJdUeN0e0c7wPIjFVrG8uIzf/Z1PIeALCq2TTZCZ6Tm0t22AL9hoTBxMCip6FSU6EPISp5GAmobNQdBneA9+/+tfF1e0cFMTxoZH8dgD96Nj6yDMhRye/fu/xcSNaziwfweuXbuKqelZ7Dl8Dx7+7T+CIxBBLp2F3e2FwqkHJ9yEd1oVjkpBdF0yLZdJu0ELlmmrmG/UwUeto7YuQn8nl0fr+76+Ausr8LNcgZ8WgNyq/fjwrSMHoWCVDZvFalm6jblMWh7IXq8HDrqPsPijwJvCQBmB157ct0lDCCjI0WX3CmUVuVQcFpOO7337Kdx7z50ItnbCZG9AlcWaPEhYY7L7bdAf5PHCbeA/2VXkp8WEudERtISbYPXTUaX2oKkXCbkckM9BV/Ni05gvZOVhxQAy0kwUkyJFsXRXuQ9WM5DLAooDCAbw3Gf/AtnoLI4e3oW1+AouXbiM0bFpbD98GKuFElLFCo48/B7sveshmG0OKFARG76JC995FvaCjs6OVszNzeLVE8eRTafhsjpw4M4jUP0uIORD0WFDulCAojHXpCwBYDm1KF1hn59TCOYtaELf4SSKD9aKXoHdYsfs9Cw2tHfhNz/+O3DbHOJYlV1eRmwlio7NO2CxulGtWlFVTEilM/B6XLCaNVQqeZjN0juEvpYR95tr127AYjLjxed+gJ6OFjz2S7+A+I2r+K9/8mkcOrAXfQOD+Mu/+QIO3fcYPvon/w2uYBuyuZJ0mgk8VFresv63WA1Qahy8GtAzAGAikUCwkQLh2wqD292IeMzlBDTdyiokHUToVhqLdh1uL618b5WIUsxxWsRjS2tWp8dpmCCwmGe1zo0qZJFZXUY6voSpkWtCQVtYWcQLJ0/i1YtDWMroKNGqt1JGs9+ORx+4F12dG3Dh/HnRLhw7ekzOQ05ASD/K5XPo7t0oTmVnL56T1Oue/h6EWxsxPjkkKecuVwAbuzfDanEhly0JBYv2r9RJMLeCLfFKWRPNBKctnFCQTqaqOll8rEsFfFhYFJuMKQiF+Ax9K5U0NDYFpJjv6x9AT08fmsIt4jzlZwgfgXdZQymzJhMQq8kkYX3jE5PwBBoEADe1tmJpNYYXXnoBp06fxMLCEnI50vSASKQFff2DaG3rFL0RAwPZDScAKKp55PMZoV6pxYyAj3x+TcCIiMAtDtgdTPWuyrSDAGTojetIp3j+ebF7125xdmNwI1PU80WD0kWAzalVpKlVjr8RHliGjW5eTocI3iluppPVrp27EPQHpSBuaW6BVtTg8zCjwoauvkE4nF4BezxnOHF983qvZdnwPLt9+iEDOWMCUqd9CsvqNgBi3HKMY2ahuJ83R5nE8Z5YAdQiwKT6YgYVZqMU6NRGOpsVTptTMorEHGMtAYRDBjjJpoCmRrlOvvqXf4VsJoXt2wYQ8dgw9sqLuHLpMjYefQBpVwCL2SL2H70Hx+56FDYr6UoZoJLFM3/9f0BLJHHo4Htw+dwQrp55BQtTo2jv7MS+e+9G2mND2m1BwedEqVCCL6XD73BjKrOK1aLhCsfpXSafk2u5XKITW1bWTcT4VRPWkmvYtmUHPvArH4LT5QGqZkTnlkRz08nQUtKtSJ8lVZZaLNHdG6noejYBxWUVQJJJxDExMSUTmme++13sGhzAI7/wGFauXsD/+PM/w+FDB2DzBvGlr34T7/6F9+Hx3/8jWHQrLJ5GwOEW2lpFsaBQ4pjQAgeH7owvJMDhZE7yaQyQR/DB6/+W7W6Nxrtuw/uzrD7WX3t9BdZX4B29Aj8VAGGjru74UpsPGFya+pJWUC0WYBKr2yq0dArx1ZhQsIIBH1yhMEpqRWxiRYdQS8y9NREX3rQuIKKiFWFmsc9OajqBb33z67jnvocRaB+AxRW4xdsWBywCEAEWLMo0ccCR6kxC9EyYHR5GSzgEm8MM2DSguAZEo0hOTGJueARLM9Piza9XdYTamgFaYrJoZtc0k4eWVVFVNZh0CzraNyHS0Y2N73tM+PZLsRhW4kswrU4iOXUdiaUpLK+k0NZ/BDcX0xiJxVF1u9EYacGjjz2CtnAjXKoG88wKLr14HGtB0SnjAAAgAElEQVSphFDWpmaZtD2ODe0dOPLAfUjaTVgs5bBSzMLhdKPB5oGpYoauWJHMZGX/3V4XNFKHSgVAkrB1CVKLRWMI0o0or2J2agYfeN8HcPf9D0nwINvjM2OT8DdG4G/pgMnmEo995lg4nSxnSyhkE5L+nVqNIba8DJviQHdXL6rlKmLRKEyFJAZDVoxdOI6xN85h2869ePHCCIK9e3DXL34UvvYBuPwNcNjNsDDsiwW1UoOuBBfiOiBKXQEiJZncFKHp+m0ApD59qqGJmuuaZAyyOLw9LoQOUELn0mUiwtcmjU+ErwSN/BAgUpS0ev49rYg5qShmc6hqKvTCGtT0qoCQiYlhZApZKG4PhhdW8OLZi5iKrQnVzVRIIOx348H7H4DVasPli5fQ0dEp4Xxnz54V9yf+HulXcwtzuHLtClStiI4NG9C3eSPmlycwPHZTnJv6erfC6QigkKfwvUY/A62EWazT8Y0TnZIAs3g8IR1q0a5QVlCqQi9WJZhQUyuoahWhaNVlNRt7ujEwOIie3j4BIOHmVjQ1huB1O5FOxDA/OY658VFYKzr6u7tFQ0JNwGoyhcXoKvyhELbt3oW29lah+p05cxrf/vZ3sBJNYENnDwY3bUVDY1icwTK5vExnzBY6blHzkUI6vYp8bg3FIvUfebG/5WGnb4HPFxD75Z7uXmzq34Sha9eRSWYEgDGYkBMsgnLuL4EHgUZDY1D0LNl0sSa8Z6hkDvkCAwQLxvum05ieTqKj3Y89O3birmP3oD3SLpMVuso1RdrFrlfVKyhpmoB1HsN64rmcV7xG6pZ8b39SCAWrJlLjvYZT0Zr1HqdwmloQcz0L738mAg8deiyK5dlpTE2OIbowhWJqCUy1cClu2C0E5zbkC0XEU6tIp+OwKzpsJh0bWsLYumsHmvbuhbkpjOWVFclTKa+uYPL0qwhml7GwFIPavgtjJSdeuzGOltZ2dAeDeOLRh2RaadELUFem8frLJ5HJWOGz+7A0chlLs2NobI1g//33IulUMKvnsGQicLJgm7MZtlIVS/k1ZM1l2LwuFDmNK+ZlsmpVrEajxOkSSqeaLUIxK7h2+Rre/8QH8MD9D8Pl9QNlE+am5+Bx++APhmBmXhJBGulbugqrWQdjUYcun5Hmz9zcjNy/NmzoQrixEWM3bsCiFdAZ9GJx9DouvPoCdu/ej7PDc3CEOvDeD/wqWvo3wUziLOmlVUUaG7Tr1fQKbAqBeQWaTjc8UukMz2Pm6dCQgfdJMbyoaeBkvsUpyfoE5B1dH63v/PoKrK/Az3AFfioAUrPCl82r1ZNvNpvrzkQiDKllRHDsXYGezyERj0u+hsfrRkNDAA5/wKDJcCoitll1akNdwFmj69gUVLWSpAA/9Y2v4f3veQ8awi0weZqkoynbIRthPPCFU1172BgUCGDi4gU08IFsriAWW0A6uYq1aAxaQYXbaoVfLEU9Iphvag3D6vWIoxXRlh5PYXl2HkvzC8ispnDmxOuwmRX0DHTBEQqic89udPV2Y/jCSUwMXUR0aRY3RibQObAPK7kqrk5NI7yhSzIArDYrWpoasLWrG81mJ+aGx5DPZcUimPuwuLiAxoZG7Dl0EGlzBdFiFtH0Gjw+HwIuH2xWOxKZnNDH6FjFzno6swaTUoXdbpUMDHaPqUNIrsbhdDilQ780v4QPffBD6OneiPbmCAqZPJZn57BxYBCOpgjyWhEumwUzM5MYn53HwtIipqdG4LIqUNMFpBNpNDeFpKjfuX0nGpw2TF45jVxsHqvL89h/6AgaOgfQc+whWFxhlLIVw/aXO02qiamMkpaXqY0Q7kgxqRV6Wpbd7ihMihXh5mZYmQ9ySx9k0PNuYdwam6XO2eP+88MoAg2aC4tdAhF+h5a8zHfgh1qgMDqPTDaNKqd02ZyI190uJxoDPrGHXVmcQjK+jKtXLmJ8agwOrwehjk5oihVDYxO4dPESKvk0yoUytmzuwwP3P4D5uXkR4z708MMYuj6Eqekp9A30YWDzIM5dOCfi9EQyDn9DALv37USxnMX45ChMZis6O7rEuIAJ4iYT3aoIIElnykKjHqe27ZxORKMx2WZON9h5rpbZwTdACFlbFk7qmC9hsUhxNTg4KMX8xu4eDA5uQmtrmxTxeiWP4y+/gBOvvIT44iJC/gB2bduG3u4eWcNz5y9gfHJSbIHVkopwJIwHHrxfrtmXX3kFP3zhZURaWwXU0AmJzlO6XpEiOp3OIJvNIp1OIUVb30JOpjmkZUlvAQxfBHyBgNwXSKfavnkrRq7fxFpqTQABs0fsDifGx8eFJhdsbDByMkjXNJvhIP2HYFUjrU5BQS1iZXkJy0tLKNBumzoVBdg80IMD+/ahv7cf99x9nwjxaXecypUkS4fglNQifopYmsWn0HRu3VDevAvfQru1qe2b/rrGpIKsKVWFWihIFk+lWJT71cL8DFKc4lrM8Ae9CNDsIJuG26wg4GuEjW5NnMZwqpCMIZVYwQzBb3wZx3/4LAq5LB5+7BFUbDYE2lslJ+X8mdcRn5vGzdPHkUhn0bTtDgwtrmF8OY5wSwucpiqCHgca/X5EmoIIu+3IJdcwPR1FKafCq1SQiC7B7Q9g313HkKbhwloCK2oOXtKtdAVe2uhaTUgUsijR/tvvFWtuZilxQs3zknRPGo9QyB9dWhHdDO81T7z3CbQ0taCvu1donyuLK9i69wCsNWF/RtexVspLJs7i7DgS8zOoMok+nYXN4YZutcHl9WHzxj70trZg+PQJjF89jya/Hf2btiDQuhW9NPTgxKhQAFwMguVIz4Zy1YJyhcDDbDhd3Wpk8cTLCCXP7GiE29sgFs88B4RCXC7fRr+77eG77oL1M6xE1l96fQXWV+AdtwI/LQD5Fy9YXTws/9cwP3YFa/Fl6ZrRZtNJZyoRKdZACAGJYkGlbOg0KCismEwoaCoyi9N4+Yt/ifc9+ghcmw6jXGUGAYXQrAByQKVgpHvRSpYBYwsLyCViWJyZlsKeqeXe5ggUt1dyDNweH0x2l0EJo7JbEtRqHfO3VL61ErisITV0Aede+SFeePGH0MoavAEfHn/v42huDuNrX/sK0rkM+rdsw4nzlzAyOQuT04VAuEVC3iwUR4oO04SQL4hwsBGNwaBMAGamp1HMFdHV1YW2jg4MjQ4jsbYGt8+H5rZWrDLJvbERa5kcNLG1VOBy28UljLkn7PSx0JMUaOoiKrpw37nsi4tL0k1uCUdgt7nR3tgEX1mFz++GuSWEnJaHloxibnYRq2UnzF4/ytUi1Ewa5hwkiEzXMtJR9Hv86O3qhp4v4Jnvfg93HDmC3/n0p+Gmy1aF0w2KMVxAmdMWHWBiulVB1kQb5QqcNEBOxGW6QMvOiesjUvN1D24Vy07jWLzJ0Kuz/HTuV5nUMuYKGAYD4uVfDwSpU7oUIy+GuRkEZIYjli4FU0lV5WtSstrb28R+NZNbg8vthF5Wcf78Gdy8eQ3zi7NYSyekK72wNI++/j7cefedApavXbiC146flNDE3bv3YP+BA3jjjSF0dW9EIpnAxSuXsGPXDvT29eL8xfNix8t8j5XoCjZvG4SqF7GaWJHueXNri+SDUDfCCRQ7sCyGxNSBFDHFCqvFDr1URnyVU5C46BVKDMc0W1EsaFDzBCMGJctuUeBxudHdtRE7d+zC9m3b0dvTi6ZQCDaLFVq5gNcuvIybo2+gkM3DYlaQTWaE879nx27s3LYdr7z0Mi6ePy/vxXqc60OKH6mUilVBMp2Uwt/nCyLUFIbT6UaxwGkSNSIq0qm0TA4pmhfQUWFuiSaAgQBAoSWyzQ6X1YrBnl7s3b4Tk+PjWJifkyKwb3AQ/mADYqsJFArUBNlgtVjhtruNCYClCt3EFSXdS8PSchSTE5OILa2gzLwIgnMrsG/3ILZv3YzBTYMY3LxZckWqig3+UAT+YBMaGhpgJhVQJzimcYFBuzTc9Iy2ijFpq5llGD66RsNDpmzCfxOqKMceWi6Hi+cuYKBvEB6XBwVVhcVO3ZcTZaUia8bEHbHV43VSP2/lXK9pQUSkoKOaSSK5OIvjzz+D8ydfhZZNozPSgsPHjsHR1IwT585jbHwc/Zs2Y3hqFi+dPIXWrm6hNgUbgrBZjfBNumsFvG6EGxvgcjqkL7O6FBW9RGt7O5paIhidnEQ8tYbmtjYxCFDMZtidTsm+KVU0uEjLtNPxzAq1VJDcGFLNhPZIyp+YR5hQLHAKlUU6mUJPVzdcNgesVTM6I62SH9LU0AjNbMZsJoPJlQWUTCpcNMHLZuCh8q4ETMyuoNLYhES+hLCvAUe2bYO2uIBXnnkKh+7Yho/8/r+DKzQAWL0AHbSY5gg63ZGS6kG5SnMGJ0x8PRqWsCFVVQGTitnRq+LY1bJxN6C4bikGDUqnMcmqUzdvZ3D+c5936za8/9yVWv+99RVYX4F37Ar8/AFIrYMtDlWcThSFVhWVzvGsiDppvRlojkjyOKyONwXgbJbTJlHsLk2wVkpYHb6IF7//HRy750FEtu+F2eoy0rzZBnZYEJ2dxmpsUXIUfB630E7IDe/s7ISlsQlGFWSTvAMhtDNYg4VF1SQc4ttFpm9pvQu/qwQU4vLwm7hwBj96/lmhUN17372iLTl74Tx27N6Ny0PX8YMfvYBkrgB3oAHeYCPymi5TFqZus4j2ujySiOxh4JrHC7fdgZbmZszPzyOTzYlo+cz587A6HLCxSx8KiZVlQSxlaxkXTroJKUaRXS5JZ5+aCH6y6JOQOpNJikkWBx63F26rB2o2iw1NjWgIuDEXnUXFXJX8Fk+gEdmKBZpiQ5Zd2UwOlpIOhXQVvQgb061zRWwe3IRIpBVnzpzF/fc/iI3sVg5shsXlM5y+Mnnj/26PFGsiDHdT+0MrHAr5jeCXiWs3oCg2dPRvgl4owUZAWOWxpo8QMSlVRMaEjNkghrNyRfCmUSMaKJFFLqtdTgbo5EVgohaKWI1FEY1FhSrCXAmKW9nxJkDjZyabQaGYgz/okwHc3MIsvv6Nr0oCutlSharlEY2tSJBeqKkBR+84jP3b92Jucg5nz5zF2NgYHn3k3aIRIp2LwX0XL13CPfffK+D08htX4PF5RDsyPTcNr4+gq4LkWgKqVpKfuTxOqJqKbCFn6JnqtsTUKlfNsHDDKmYR/fI9yMVPJrOioRD7aRooFcXdGQGvU3QeA72Dkoq9c/sudHZ0SH07NzeHyelRTC2NIJWOoZgvQIGCilZBuVRGa1MEWzdvEdH76VOnMD8/B5uVE4Y8stQu1Kye6VZGS2Nm5QjFzWSFVtJRLGryfx73kkozCmP7aofMKO6IT82A2+2C02LFYHcPDu3bh7nJKczOzgolZt+hgxJmRyoYJzzcT05AHBaHvG+mlIHZTjAFLC3HMDk1h3gsDnO1Co/NBiupiPkCtm3uQ19NhxNpa8OW7TuwbftuWJwM8+T1YYAOUrAIcAj6SAEktYjHQDRlNW2ZaJJA1ybSdBQ5d6omHQ6nRYArzTfKmi6aq/6eAThdPuglWi1bJVW8bGKAJf3mTDBXrJJRUQfZxkldh9k1YMMDqqt0S8Dw6VP44dPfghUVHLnzThQUBcdfP4vDd92N115/Hc889zxsbrfgIjYr+E5Ol1MmewQgzIehC5jP64HX6UZVp/amC9HoqgQ+btm2Ay+98ooEdHZ2dYkejDqqXLEgifJ2p00oZdSB0MxBMRk0R6bcC1CWra+KPonn1FoyJUOhRp8fDjYUNFL8erCWSCKeXoM5EEAeZVSspM6WoaXSKCbWYCkpUBxepJ1OLCbWEHJ4saW9A20uB8beuIS77z2I7r5+dO64E4qJTaMyEXftnkIwaDSxKHQ3833ZTOLa5jOYnx6XCWfnxj4o/jZUzXZpenD7CbjEuh0cqKhwOGw1vc+/rERYByD/svVa/+31FVhfgXfgCvxrARCjUqRTVgE6RdRutzzQV6anpePqsNuxd88eeBsbYWKMcz3WXDI9aimF8qAuY+byWZz47ldx7I5D6Nh3FGbSmeYWsVYsweIJiBVpi0+Bq8GHilrF8M1RdEQi8IabhfJigI562J1RXNxuzXgr5/DtI3h21CpZ6aqlpyfw2skTEnQ3ONiHialJJFNJVMwKnn7m+xidmoHT65d94eQllc1L0FpVK8Blt8HtdKNUUKUL3eDzSzBbWySCN66+AYfLhQMHD2I5FhMqjNPtxlJ0WShrDCgU0Sztju3sdNINjAnQhpOM0cUzCoI6tYDFFotXTdVgKVtQZqFoqmBzfxf8Fg2j46PQnD7YyM0vFSUQLZavpdJXVZj1AqqaDodigbVskkyASNcGmSId2HsQLzz7I5TWCuLGdPDgIbR2dcHeEITD74WvIWiEfOVrymkndT15jI2MYi2dw46du2H1GRklggIkf8WYQnH5qcUxMmJYvhliddrp1gEIpx2qqsrUgwCEndl0Ji2gk53gYDAgNBGuBacgQrWr2fEyMI9rSKtZeoFVoOELX/wcXnv9FMrVkojWVa2AeDyGhcU4+ns6cGDHPhzZfwjNzS144YcvIB5bRWdHJ7q6ukVLwHPV4/PizIWzUCsaIu0RTM1MYXFlCWWeP2aDl87tJ/hgkZotZISeuJZJSxeeRTHzmrk/BDc2iw16yTiGsQSpjHkDcDHTkQCkZGidGwI+tFNDdPgo7r3bEMoTiC7Mz2NsdAxTcxNIZldgUnQUC0UoVQVuh0c64qRwkTZDwH7yxKsYHR2Gg0UnKqKvoI6FrkJcL248tVc0jbAo1FAwlNAOs8mCXJYOYyUUCvx9dsorRg4fLzeay8nUjrbHFWzq68exA4cwMTKKpcUFtLa1SZd/6OZNzC+voFKl2LwKpQbEmAeSLWag6iWkcyqyOXa3FTjtLrFGJrBemp1GOpFFz4YwNmxoR2OoEYePHMWBg3fA7Q+ibLbC7nDD4WAmB52SqB2qCK2I3yOVjAD2xwEQNkFKelmMDKjN0ct0/KvA7XDwcsLM5Azamtvh8AakKSJmC5xQVsiRM9bLCoeA7FtTvre4aNWaNDxP1KwYaOTnZ3Du5KtiFU1XtRuTk5hbiSLU0oK/+9znMDk7h3AkgryqwuFyw2q3SQOCdEkGIRJEWuV+ocCmWNDV0YXGYBNefuW46JJ27dqN2GocS9GoXGMMO+X5qxGkVyti783hMCcgRr6JYXNNsEzAxmkiGyLiLFWpiIXwytKyNFQIMtVMDrt37JQpyPj0NOCwwebzoAgNeTUn61RK52HKluH0BjCaXYPD60OzzYOQ1YGB1ggavE5s3dqPsxcuYmw6ioZQGzZt2YKW1lZJsY+0RqCQisWLgPw7Cv5rGrHZkRGZ9vXs3AWLjZMPu2EfXptyCZ2xNkmVANSf8GMdgPyEC7f+Z+srsL4C75wV+LkDkDcb1bVRiBHaVWXhmM/Lg58P6tW5Gbxx+ZJwxvv7etHe0wOF9J06RYFakkwGmqLAYQVyU1fxzDe+jJ27dqNvzx2AJwLF22hQqOop6Jy5aDqmpqbQGg7DaWdWAN1YjKRzQ9esGMLT20TNddzxlseRfLOMajEJU5VdzxLSa0kR2BfyWVy/fg0rsSiOnziBqdk54TFbnS5kyO9XLFDLZbH9ZFeTAkk7E4NLDMKzi71oqcCgNxOaQmFx9WHX9tKVK2jt6ECJtCFNQ0tbm1idGpahCix82HJGQB6BOO+8yewgAGGHj/kIDN4jNz8RS2BtJSkc+3g2jdaQD0/ceYcEvN2IpqBbrHBYKNCtIFWwoFRlh5ghkHno+RJYFjfKVKOCQKgJh+84gp7OXixMzyMXz0BTdVhcLlwevgFrgxc9mwdQyGbhhBlHtu9Cc2+PyHay0WWxUQ20dcKs2FDJq+IQxhRtC9266mnUNU6EwE5a+JbJ72eKsuF4RrCRz+WEXiZhg9QKiN2uRahIHjpiCRkcUHNM5M4YdCBVFYpKIOiH0+0QcTqLRJvTiguXzuEfvvR5LK7MCzWLoIHUk+npaSRXM/A77Ojp7MJD9z+Eg/sOYGZyGlW9giN3HBbQxynIzdERXB66CnfQg2gihnOXLgBWimMZxEl8ZQBIWh/zGJbKJQGvybWkbB9BCCcfPKwOu0P2hVMApnfTglZVy2KJWizoyOcNcYXTYUG4KYw9e/bhyB1HhR7GVRofG8fk5IRQ+DL5NaRzcWiVktjSUlDsc/lQ0aqi12kMNKCzvQOXL13EyPANcXSimxNtdalJYbHOEFCL1QE7C0yHG35/EE2hFuHUMxld18pvASCkYzGRnQUrR1cmm1nE41lSdTo6sHvLdly5eEmc83bv2YPuvj68fOJVrKzGxRmMAYMUpxfzRXH58vpoQe2F3elBSa8imcogthJHdGkJqVgUxXQO5koVPd0RAcrUkDz+C+/DI4++GwrteGGWSScvFk5cbHaHXJ9ESbxejGkHb1G1q78uSpbJnMEw5P2ipOVQrWpwkO5U8+Kdn5qF390Aj79BhnzyulazTAuooWBBT52OABB+3BYtUvtS6JT0TaiWcjDJFERFJrWKUoHneRbT85xkTePUmTMYGxuHt6EBqs5sHUUmFgTbDHuUkE06hNls0r/hXvGcopMejxttlL1en9Cupmdm0NvbL2A/ncnIdcNwRZPFsOeWDB0rk+YrQr+ScFizWaiAPF/rFsbUH3HyGFteQTa1JqCDTYugzy8gJBZdwej4MFxBPzSbgtV0WmhzLqsTNKpiCGYaZTSFw9BSGTi1KrpCYdx1+A600i2QDn6JDFNWoFjsmJmalWBM6p2YkaKWMujp7UTvzi2wlApYmJ5FS0c3FE7JqzaUmRHi8wt1jDd/Wlpz2yUDhtOu+n3nx5UD9YfB/0QXsg5A3jk11Pqerq/A+gr8hCvwrwJAaiBETGSYcl6gVawOt4usaMP3vsqkZYuCmeEhzE6MoVTMo6e7Ex09G6G4qCNgeBc/+dCgDVAc0dMv4sWnv4E7H3oPIgceg9kTBsoUdJuQrTgAmwu6msPi7DTaWlvgdXlhZgfsVpBJDRPVLDXraez1pf0nAITmWhUWAmtSSHJyn0mn5GG/sryIJ5/8slBw7A6HgI+1bA6FEl25SGOwSQHtshkhiyxCWFQ2+AII+v2S82DQppRb4thSpYKm5mbRB6SzGXEBqttHsnDlYIF0CEPDX3MCY5lAigTpEZWqABCXyyVFOu131VQB8bU1mNwOpKILeNf2rdjQEsHXXz4Fk9sFr4NBbkC2YIHKosulQ6+UUC1qoIkwSkXpbu7YuQeb+7fC7/Bj+4HDsDKYkIWduYKCVsBauYBSVUNsfh43z56HKb6Gge5uKH43VlJJHD12F9xNzShlcrByUmSu5X/QKqmWxSAvVysKZBrC6QdpP7X5CNPPuV900CLNiucSiyQCPRbtLJwo8Oe6sthkh1tXSzJtYLfXyaJFK8j0g9ITTiJWokt45vnvY2xyFIEGvwjCmYouwnAGxJUqMGlVNPqDeOi+B7Fn5y60hVsNjnuJnfks8moB6WIWNyeG8aMTL2FuZRG+Bjr1VKQgJNCkbbJQ0yxmyRfhTpE+xikHf884fhW4XS6ZjlEzRZ493ZCy2YKIzdm5T6fLIkloDgckj+RdDz+CcDgsU6doNIolFuapFLLZDDK5NErlApLphAAOl8MNm2KXKYid4EHV0BAIYnFhHgvzs8hm1gR4VMj7p22vhCEqsNlcUrz6/A1obo4g3BSB398Au80Jt9tjJFHX7PK4H2KZK450lAbx6xKS0RU4KcRvacXwdYIdHdu278DU/BxujI7CRIqk2Sxd9qamZklNb2wIysRheSWKsYkpTE0vYH5xBalUQY4JbVfJzOH529nqw0BfH9raO7D/4B04dPioTAg4LajWQUZtkmg2k15EWlEZVgISARS1SrOunuc0hlw2Cw1kOdkpwWkhxYnXWknWbmUxilBjBC5fozjW3ZKNsOdSG+5J4+Pt9+7bbjT8JzNT+LpaKS8WsmzKZNIJOOxWOS7/8A9fwPkLFxAKh1HklKlSRZFjMMnfNPIt7Eyqt1rkPmsicHN7EAwExBo3ny/C4/EKyKCZACer3HeCD4JfmYAQaNgsQuei2QM1EmLzbaIVs1U0LfwduWcpPCdsco2xkVLM5bGyuIS1eAJmrltRxf7de9DV3oZXX/iBUNIsTU3IVoDV6BpsVqcEQqYyaUO7YjFBy2TgszhwZPtubOobhLuxEZt374LV5+dYVHQcxVgapYImk52bw1cxNHQBZqWAnt52AaqxWBy7dh6Cr70PporLoN4qpOsyHFcTC16ZUhkLJ/djag7farH3luF47Xf/6cN3HYD8hAXJ+p+tr8D6CrxzVuBfDYDUHLSKZJ/QqpKffM4LG0gI7wafl85VehELY8O4eumCCI5379qJUFcnzKLzIACpAnYKDfNYOH8KL/zguzh4x1H03fMuKC66Y7lRhU1CpzituHz5IrzBBrS3dcHBbtvbAEgNH/3YwkD0obVnUJVcbpOOm2MMk1uSziJD7NrbImiNtODb3/oWvvnNbxqdbisTpHNQNQaz6fD4KQ5VYKYjUIV9WLM80KkF8brcUrzSYpVFJZ2bWBxQPDsxNS3UFG6yFNAyJbAYxUVNX8F6SjrqVkWmIew4G4UIOfoMEDPAD8PemIDOpONkLiVZEEG9ivc89C4MTYzjxsQ47C7SaWwo5cvIlFQUidesZtiqJriIukolmPUKnnjPE/DZvWhujGDjtj2wOKjF0YSXXZBpgl2KqGImBTsFnvkCpoeHYXK5cX10DIlkEmazFQODm7D9wCFYOQHJ56G4DIqZxLrpDL5jWGWNklULnjTqBU5E3sw+IZebTkksdAlKSMHihMRutwkAI8VPwBu7nuQtoSoZGxSEc/0y+TSGbr6BxeUFKDazgI7VZEycoJaWFyVB3eVwosTiH4oIbEu5Ih64+1585IMfgstql+OXSCWlc92HpkIAACAASURBVDw+N4VvPP2PuHjjKqq007WYxJ2M1Cpuq2x/lTkQJukysxgi5YvnTlEtIJczACkpfvw7j9sjoIOTgrnZJaNYtlpRKHA6VsWGDW245+57MLhps0xiGIwYW42J85dYYjMng5a1WlFS260KaYC0gVXg9wYEgMSjcRGPMxAym0mLja6mkZJkgAZqO0ANQ9Uq1tChUBgtza0IhVrg9wXhdHrk3JHrxWQWkMfzkOe5JLOTgmUHvB4HsokkchQ/NzYhn87KZItub1euXcPk3JyEyTU0hdHZtQFtbe3I5/JYmJvD8M3roheZX4xCLRmVPfM01FxVRNbs11tNgNcJbNo0gL37DmDb9l3o7d8k1EYL1zMQQKixUdzCDO8CQ1NFcMGC3ZBkVIVaZPzfcP2rmKoo6kU43TbRQ5lQhlYwinZOakauDaOtrQtuhnwKzfPNXEGyfuq3HRm81h45t99f6t8k6GOTZWZmAiuxRQEAVejo7toAm7mKV15+CV/5ypMyyeFPmEy/mojfspYVQb1ZEV0Mp5W8mgh83S43srmCTJQIOrjfBCJtbW1IptYQCoWQK+TleuF5aLPzODvkOuM9l8fR5rDJuVpvCGgS8qnIucjznxOQiqYjm84gHU9Ihg3Jk1azgkfvvRvRyZu4MXwDazQiCLUgl9FQKFVQdZP+loOtpMJj5bnghp4v4tce/2VYYYOnOYJN+/eLXoN6McXhgQnUeojdlZEqX87K59CF14SGG1tNYmRkBl5fM7ZvP4junj5UTBocDT7DgZGgQy0ZlvBmReidJtEFvi0t/e3MrB8zBVkHIO+cGmp9T9dXYH0FfsIV+JkDkB/LX6o1jtjlJQ2+psEkw6BUZLevCpfVAhPVi6w1+QP+u5jH5PVruHr5ovD5t2zqQ8fOASh8AVujESpQySJz7RRe+PyfYdO23eh74t/D5O9GKbsmfvqK04KZ8XEo3gY0t2yQziT/q9OVblUCNYBUb3y+ubySnWtILU0VrGbjuDFyQ7roqeQqkqtRyS05dPAAejd24z/96Z9KHgQdglg8s6tYUEvyoPf5vJJwXWH3TbEIPYzuRCwW6NDkdhruLKm1NRGh80HIQpN0LDo28WHPIppAhADE6C6XZPpBSg6/x/1it56/x6RiAg8WGnw/ioSzWRW5XAZjo0Nw2WxQ4wXs3bYdW/o7cOrM61hYU+H2+GHTC+LoFWdh5nLCaTbBZTHDa7fDYbbikaP3IrGUwJGDd6J5YCvMHpcEqRny8goKmRRcIuisoLg0h/nZKSkAIz2boLi8yMZiWFhYxMTkFGKxBLZs3YYt27YZ9CPqXGpFAK0+6wDEyGAwilo5HhRD1wLjbkVSVw1bTYqAS2pRwJgkpZtpzWmGw2qXqRC3S3IkaHW8uoJLV87j3MWzyBUy6B/sgw4d15hins9JJzjLwMpKBTazBbH5JYQbQgh5g7jvyF149MGH4XW4YXa5kIlFMTE9geNnTuD54y9iLrEixkeFig5fwCc6GZuEDtrkdZlZw+KcWgsCSoJLuvoQOBA0sPYhiPIHjETqSqksKezZnKFV4FKweG6JRLCDPHfy7rWSTIWYj0ExvGFOQKlwRSh8XDNSgVClba8dXpcP5irBTQ7x1TiYUM8JJMEH14nTD10rSFZJWbOgVKTtswutkXa0tXUiGAhJ+rXb5ZfpI8FznVcv9ECSZqwW2B0UM3P6pyMTT0DLFdDV1iE0RLvVhnQ2i7MXLyHc3ipBiHSpojZhampabHaXl5YRiy4Zx7dMPUYVBQYyliGAwGWzIp1QEQpYxehh0+AmHD12Dzo6u9Hd24/+wUHE4jEUVebBMI/EJ9ep2+uTIFVqhESEXqNfCQC51Z0gBauCOB3MykU0BjywuhwoZ9NQSK00mTF88SrCzZ0IRDpgNttFW8a9Z0YKJ12354bUfRTqAKR+v+Gx4n0wV8xIoT45N4HUWhJrmRR0XcV9x45gU38fPv0fPo1XT5xEe3u7CMg5OeM5znOEdCIB79SCmGhkYIAR3i+EulbSEA7T8GJB7hGr8Tg6OjrEXlnoiwwcLDPk0Wh08Hys5TDC4XTK9chjTGpZnX4l0wRqvrM5Kew5acylSY9bETOLZCKBg9u24M4tvTh37gwuL67AHorAbWtAslBCFDSn0NFutiBA3Yy9IpTOD73r/VieX8W2O+5E367dsNgM+qy4JvKT14GmwuSkw0Eel8+eQFtbM0LdXUb4YaGMG9cncePmpDQ5uroi6OxsQyASERBSVUtGw6MOPG5PRq8/HNYByE9Ybaz/2foKrK/A+grctgI/NwBSHxvc/t5kW9GwiJShN3WYtUT125xg6inlVHZyzFAsYOT6EIYuX4C5XED/QD8G9h+BhXqEUg5QNBSHL+Irf/dZ9PZvx6FHn4CtpQuwOKRzefPGdbg9DrR190KxeNgjNeoKKeCMQJNqLdbdKD7q21KvPiR3XQqIq6PXsBKns5KOmekpqPksVldWsKGzHb/0/l/EV558Ep/96/+B5uZmoV2R/sIOpaS1K2YBIUIZ0lmk0aXWISFwHP8HfD7kcnnpvPK9srk8nC43jh07huWVZXh9dJniJMQQ8rLDT0Ezu+gsUkXcq5hFNOywO6XAYrFB7j6Lbm5PfI1ajSL0dBJXL11GNqsj6HbjifvvlH166vnj8PgDcNvKWMumsWayomqn3XEVlCSbCkXcc/AI9m3dhVdfPIljd9+HnUfvkuJbJw+dRQ7dd7ihZR25BYawjcLuc6B7xw5YLG7oGRUWj1t496V8QaY6o2PjSCaTCDU3IxKJoCEUhpnddHGzqQt06tHTBs2Mx6leLEqnulyRCYiIiCXtmF14ivQZKqkKyNOKJdhtVqEWsZihAP3i5XP47ve/g5GJETSGAnB5neja2IXZuVlMTk/C7XELb5zFnNtmR8jfgEioGR3hFhzctReRhrDYxRYzaUzPTOGN69dwbfwGrk+M4vrUBHJlHRaPGcViBR4eO7OlpuEh6CZ9zgyFmh6OBWuBkux4yzRLp5mALtx+ahroWrW2xrC/LJJJFWaliubmJtlGp8uFQDAgrluEGwQ4BKcCaEhF0zU5vxqCjRIEmM+p8HgCcNHCVK/CYrYinUzL9IPubjrXyMLBFi2MqRmha5YVhVwZDocLXV092NC5ER63Hw6HBy63V871Ou1Kjk8tmM/jccHjscPjUrAwO4nl2QW4LTYMbuwTCg0BUTyZhJsgy6Lg5vgo5hYXEUsksRxdgVpQEY+vGgJo5r2UKlAZ88O/tdjk59l0GcwaddF8ym7DRz/6Mfzmb30CK7EEpueWpFjftGVAgEYiEZcpE4E59SsE+KTu/RMXvNs0IJw3lLJxnH/9JFx2BVsP7ZOpo0z+TCbMjUzA7gki1NoJs92NqmKVnBSZUhgWCgLOb00/6v+61fUgwK5CVfO4fvM6EpmEWOEuRZfEEprUuE09PXji8ffga1//Oj73uc/JPYHHnVMv7hfduPw+nzQzJByRDR6zWQTppJpxS5hVkkxwAqlIY4RBl/8/e+8BZFd6lgk/N52bc+fcaoVWqzWSRhpJMyNpNMGTcBhwArP7Y+/WUkuxJC8UsPysF8OS9gd+8Ca2MNisF1iMA3icJthjjzRKrRxarQ7qHG7O955z01/P+93b0yOPWVM2zF/l26qultTdN3znO+e8z/s+gWuwZ3xcNG3UgPDCKdcTs0m0J9yf/NQcTnkHfGx+UBtCdz42PEhjY0OFk7pMKi1TEDaYrl25KqBEK5fwE+9+J5bm53D69gySZTPsrhDihRJi1SJCAQ/aaDFeLqJYKYrG7JFDJ/DF51/G0UefwkOPPiHgh8YNdQbO8jrdyPuopuM499opdLS3yXVGmlS819RMMDno/lVDLBrD3J1JmWb6/QFs37kD7mBITUM4+aLaflMHsmm1t9Wf5HVAek9V0ZqAtMqs1gq0VqC1Av+HFfhHByB/3/OzaXXvhVs65ltn2qpjqjjYW4CA/LWK2+dfw9S1Kyhk49i9ZxTjh4/C6g+jnK/AmlnF1/7gw9CMHI787G9D6xxFHQ4ksilE7l7Hjn3jsLo7UTM5G69CTTekN9ywsBXBJTnRNWYtkGbBPBJF67l09TKKdXKu6eZFJ6GCCCtT8SjsmhWdbW24cP4cZqanpQPPopHUBHYn0+m03OytnCC43CjmiygWilL0MK9DRJFWKwympFtU6Bq57vyd3WNj0Bx2oVhIUW1Reg81AaDunsJgiwARghsWE1xVUnj4+04Hi5Ea6mYzipUKjHwOpkwW8UgMV2fmkUkmcWigGw8dPIjz16dxZ/4u2NStkYducqNMfYbDglQsAnM6hw//xE+holfwX/7rH+PE257GT/3yrwgAsVgdknVARyIZdcWjQiMh779v9zA0ugOBbjUN3vXrbd/Nm/ztGzcl9Ztagl27xyR4jhQ9JleTn08wwW6rTEBYaDezQBodXha/LJw4CVD7qLHjBKBUpRDhZIHWurQuLpV5XC/ixZe/gunZO+gb6IHmsKK9o1248HSm4nNTV0Hajtgm085UL6OSL+Lg3v0IewKSJ0Hq0szcNCZnbuPGzCRuzNzG9MoySqYqLA4TCqW6BMJbGyntyiaZtStpNGoSwg6428MuM9PaqV+piOUst4jf54WTNtVVk4AQCeoLhdHR2SE0GE4+xJRAHk/tCRbIBClG2RA6GfcXi0UzQXjdApvVBbfLB6fdI0VbMa/2NI0VDL2IXDYlnWmCI71Au1kzUGHRHhTnr76+bSJE12xu6TDzQHJqx/1JCg+hNEXsBIyaFQj67EIjssOK7nAHXGYbcsk06tW62C5XeBwtJsTSSRFaL6+uSqObehYCMZ4j7LzTqa1Cy99yFUU6rLHAtVjhEhpVFeOjY/jJn/wpPPrE06ibrIjE0hIK6XRq2DM2Ku5sTPRmIc6QR/7+4OCgTARcnMDxeWjkQFMAKwGSDagagLUCY3UBX/3C58Wa+snn3g5HwC8atWIkjsVIHAO79sDhD6NisqAGXkP4ydKf15uqKpxl/xJANx3dlMNbNpOWyUcZNZnCxdIJSSKPJmPIpNNwWiwIev24cuUybt++LVMPuq/xmPIaQyDisGmigeK1h5MIvUS3LguczEJpTKj4npqTUU4iOTkZGxsT+hX3DCfOaqKqwD7pgUSTHp9fJi5skvA5ZfLRNFWQdSINlBo/alho1JHG2uoa7s7NIbWyiCPDfXjo0CFcmZ7HjflVlO0e2PxBJIs5uB1WOMpFmIq8Nm3gJ37iJ+Fw+PG7/89/xqNveyd+9uf/HTx+H/LFElxOC0ymMup6BqgYOHP6NIYHhtG5bQfMZu5DjtkZLrk1Z4WUtDqMdFaMSQh4STvbtn0nrAxAJah6AwXrdbOAN9y2WhSsVp3VWoHWCrRW4B++Am81AGmCCnUNb04b3ghBmu+qKTbmzyl32YbvaCmLxakbuDBxHrFcATtHd+PIwfvhCjiB3DK++Qe/g4WFVfzQB38c7qOPAA4XFm7fQt/oGCw2L8qwCDVFBLYVFhi08qRmodlpr6OKCnL5nBTDvLGzu7gRi8IbDkhBRAE0C5h4NCKfTDRnSnA8GkU8FpNOJIswdh8JBOjAxAmE2+eH3eESVx8mW9MFjO40iifPIlS9Bv49Eo0hHG6TwoBdP2pDmKEgbjRV1SHnc7A4ZLGpwrTo7kMevnosjeGHVpt0dvkYBnnrdMlJF1Au6JhZWcLVS5fg0Mt4+MABdLa34/zlC4BbU+F4NQvCHd24s7EqNJlguY5//wu/iL/4zGfx/MsvAw4n/tvH/wx79xyQCYSNHUeG3kViuHH1CsJdYfTu2QGLWXHpzZxA1VkcbLmLb+G9MVG6WNJlbbhudrtTiiM7tSFSrTexo6IssfCWj3pdnJ04ASG9iU9WLOSl6y8FGi1GdV10IhKOV9EFgMRTUZw7fxqnXvsm1iOr8Po9GN29E3vG9wgAyVPkrhsCQJkEzc4uxbXjO0eFPtQVaheXH7/TLc9HJ6uzF8/hzMVzmF6aw0p8A3la1loFo4jMidM/Fo6kyqhjrpyHm2DE5XYIBZGgQaxO6ajE/AynFda6DR6aKZgJOK2Sb8LuPaeK/PmNyDqqdZoZcK1N4mzMdeI6UOROsCs2vyal5bDZmBlBAOKVIpsBi4l4DIV8FqViDtlMEvUap2x1lAp1yRwhjZGUq8GBYfT2DSHgD0Ozs+B1SMigZNE0wJRR0VGk9sQoArWyaCY8Nit8DjdG+oYwwHBME3M4qkilMvCEgkhk0sgZJRH0pzK0AOZxrcr+T2dS0I2yAJByjTQsTrcqUuzSKtpmMsFSBwYHBvHMM28X/YfTHYTN6ZFp5J2pmygWshgcGsIwnfbMFumMFwsFFIpF5QxFrYPdLgGOZk0TKlEmnRHNVJvbArOXBW4Vf/pr/x7p6Co++C8+iMDwEEzhNkSWVuFt74TdF0axXkeuqMsUkvuP0y+nzSLatybFkFuX16BEXAVNxpNxROIx+IJ+WDSrNE9KBvdpHKlkColITK5TBIlLSyo7hZRMUvYICDKplOSaUHTOr1wXo2TIvqfjF8EhmxFNAMLfp14oFGrD+PgeaXwIXU6jQ5u5kZmjrmVmqwU2u0sAyOb0g/oX0hs5mbDy9zTVtGnYYxP0U7+ztLiI1blp6GtLeMcTT6BStuDy1BwKbhc2cjl0BSncp9V0FIVUAiPtnfjZn/45fPzTf4PnX/g6Qp52/Pf/+qcYJrjzOGGUMiDezcRXcP7cazh08AFYzQ54gr0wbQKQBvhgdgkqQogr50uiV+P6l7JZbKxvyPEJt7Uj0NHRcEF7fUa1eZvaeqttAZB/eOHR+o3WCrRWoLUCbykAaeR4qOLz9Yt8k5ig+oJvDkZ45GxkKHBUbhSU37vFjJs3buK1b7wEW3Ydewb7sf/BRySw8Nyf/z6uT3wTJ971Pow88jSiFj8Wszoy7CpT6FsqoMC0X70onvket0uKe1Knmo4vEvyWy8tUgZ92p0MoQtQ9smBh6FY2nUYmnRIQwsKNkxFSfVgAFwp5sa1ksUm6B0Wjbq9f+PO86ekl2sGykFTUJTUIep3ekEymhKtNaoR0YW1WoVyUq8ralIWepjEPhABDddNZbJMeIYDDqgkoYLHK7ieF4bliRoqRcqYsxbCBEq5fu46VmRUMt3XgHScOYfLODXzu9Bn0DAzBQ5/+chnrlRrm5hbwW//m57BzcBC/8nu/C0s4gCvTd/D0M2/Hr//SRxD0hUQLGp2ew9zduxgZ3YHQUD9qFR0Wh52zEYDCUSFoNdX9W6YUCnmp6U3JEPDHv7NLadU0KD2I2jcEYFwDCRNj8WNR06p8IaeKez6bFPaq0GfHloUl10ImJDaLdHUjsVVcuXYRk1M3UChk4fN7JPSQe5R6FIvVJhQVdkzZhafZwFD/AHq7ukXDsGPbdowMDqNSKgkAWdtYw/WbNzBx4zKmF2YQScdhmGqCuYyyymDk9m+6vHIkqKZYpOjxvdWEFkY2CCdtnM5J1kdN+S4EXQH0dvXLmjhlz7plb1DXQIBBp6t8kRStDApFTm9KAlgFDFsISNV0iACEidFWmwsupw8uh0/0ILRpzWayyOfSMv3IpGOiPSB1iNpoRpjQ2cjr8aO7ux9dXX3ihqVpBCB2lBt6GwIQ6pOoI2H6O/Uohl6AkcugVtLhtTlwaO8B7Ns1Dg3Un+REC5TXS5IXsRpdh0mj4xRTxM3yPot6SaYT9Dur1DhLoKexohaJixWzb/SS5Ooc2HcAj5x8HD09g2K9rbm8Ej6XTkYQWV8VChaBG12yWIxyHwX8fqRSadnvnLSxOJeJgNWm3KPScaxMXoOzrmP36E5YQ148/yf/Hade/To+8KEPYoD/FwxjJZNDoqSjVDchm2dCeF4c1OplQzItwqLnCcg+5XWEFtkEfnxemWJZzOjq6YbZZpXcF4YCJlMpASnRjShK+aIAA+XmpgAs92Yw4EciHofVYhP3NL5uUjuppeC5IaCD5wE1KdSENbRo0WhM9tP43nE5l7j/SOnkXuQx5P4RUEIgTze/GpPDG1bSNk65VMOEIIvHSSYvlYpc87iOnIgwL2d9aR5zVy9he2c33nnyGVy8eRtfu3sbdacD7VUbLLU6UhYd83Oz+Ln3/nOcOHYcP/2ffhOFWh2Juxv4oR94N37ulz4CTzAAmHUsLkxibvYmxsd3w2Z1whvohhne1yesNDmR8HqS4HQaMMPMyUiZr5jcR9qyVcXYgZNGTlgZ5rgVHLYASKtmaq1AawVaK/A9WoG3FoBI6aiKz80KjICD5c23Bx9NqGLlBD1bgJlOWLx3lIuwUJSICpZuXMapF19EKZ3HwV3bMOCq4PypF7GaiqFzfD+2P/4czt6ZR9XMG3BVgEepUBCeOykRdmYCaEwWt0qnnDdR3jjZEZXOazaHUDiMQDiEkqHsUglAyJen4xL/zSkIaVniKw/I1IP/5gdTgnnjdrkULUsl8dJCl3QqsxKLN8BC04K1CUD27t0rXX3SsOwuuxSbpBGRk+1yOeR1NylZfP0sMETzYaVLUgmaza5oWaYa8npGivVULI9MOgtNqyOfy2F2chGxxUW8/aH78Mjxo/iDT3xKckAcOrn3KZjbOqSD/xs//WHcnZnB73/8j1GymdHe14tioYTf/pWPYv+BI0jMLWF5aQVDo7sQ7OlBlRMavl/J6GiGQG61thSidnOssZnF0CwCZPbVmApJ0CBpOASfTMXOZqXQ5gezVOjyU6mWZVpBAOL1esSNjB1mfoilr9mMitj35lBlHkalgIWleVy+cgFTd25KUcdCnaJwFmPs6HM9CeD6+nqFBsV9Ew4EhY6Vy+QQ8gewY2SbvJbXzryGglHAamQdV25dxdL6Ckx2M8w2C3IFQ5K9hZtO3LXlVJB8ELP6fyttnNjGF32ICeVqnYHSQmHaObgLI8M70dvTK9x/vkbuBToI8b2za53NJRGJrSORiCKTTaNEwE5qIbUmJgVICUDMJtpDuwWAUEBu11Q4KO1+aS+dSkaRTsdRMYpKA0XzMLJUpMD1IRTuRDjUKaYFnKTQ1azIKRNFynW6v1HfU4bJzAkMqUAFWE0mRFfX4TRZ8bYTj+Pg2D4UEhkkYklJoibkunLzBl45fRqligGH2yHTD7ovUb8iYNOmwWTVUDfZJDfG7mSxrVyMbBYzxnaN4gff9Rwee/wpaG4/yqUq6ha7nG8OGzv5JsxNT0s6fDAYQigYksLZHw6rfcrcGF0XAwkW1aRS0tWqXMgis7GM21cmsDJzGzuG+xDyuTAxcRbpUl4ASPeuUcxFIojkiqjREMDgdKYMM49hqQBzrYyA3wMftS71ujQ2WA4r6pcHhRLDMr0It7fDqFSwEYmgUCjK9YVZLnrRkBBJGgXQbIKzWgJxTl2pDSOYYb4LpyI8TiKn44lLOV1DS0VQwPOLGS1cTwKQcJuatNL1ivbUvKaQlkoAS1E8H5uPaSLYo1dIY+Ih2g9ezHhKm3nOqesbgQ8nyDRvIC2MTRkjn8fq/BxuT1zCv3jn+7Bz1yg++dLzyOgl1GNZccpKVkqyfz72kd/EqVOn8ft/9UmEujsRqFqRi2fxO7//MewY3Y1MLoFbt65hbO9udPb0wky9n1isk+LZmGRv5qwQxvOaTPWKBVUCMrq08XpASlqZNtPKfVD0IG/20coB+R5VIK2Haa1AawW+b1fgLQcgTbrNlim3crn81snH1kG49MV5n+Mnrdw5ACGhvpYVagesLnFFWZw4g0uvvIz40hzu37cTHp8JtvYwbqQruBPPoN7ws6cQW+hX9J1nZ9iqAu54k+UNkwU/C3iVvWETZyo65pCDnM1lhQ7BoiCVTEqHnL8j4kty80mHMCs9BqlbBCQsGijQZLCche1tk1kKkCbY4E2crlgsdAlG+JlIJIWCtWfPHhGVenwe1K0mlIyiTABYFDR1IU0NS7MzybAx3lTZ2SNdxuP2IpdjMZoWQXXJMCOdyqCq54RTns4YuHVxAvXYXfzMT/wrzKzG8MWvvACvlXz/AK7MLuFdz70XP/S2t+F3fvu3MLO2KInGzCCYvTODX/23v4j3vvPdmLx1B3uPPgyNonSrDSbmS1Rq4vxUNThVMCvnzMaHkPDE3aoJQdW0QgqERlw014UcI1LlJJNAwgVVxgfBhgQUckJEDYDX3eiGlxXvntSRZsiYheCjLDa0pPJYrHX4/C7k8km89NJX8Xdf+BxmZ6cxMNCPYDAoRVZ7ewe6u3sQCITEHeju3RmMjGwTpDB/dx5zM7N44NADePqpJ3H58iVcuHheQGIqn8H1W9ewsLIgXH4CmmKpYXjAfBXy6Pm2OBHhTKgBQFSmixk1rgf3uJXdfuojALddw95dhzDcv0M0KexI8/2RSkhhrRAHK7o4eeULGeQYPJhNI5WKCTji90iF4+ox5M9qdUHTPHC7A/D72mSqwWPFPZNOxhCPriOfSwnQlxfK060C2DWHCM6pA/F5Q3C5FABhSCF1RnxDulFArsDOsipgRW+jF1Gr1JFNpOF3evDU8Sewf9c4iqkssqmshBi6vF7RIH3pxRdE98CpXTKdk+OtadSsWOF2eeFw+2Cjy5HQCxX9UGI5K2WcOHYMH/jhH8XQzlFUijXUTFbYHD7ZJ1azysWgLoIBfGtr63KMR7ZtUyn0AjgVCGEhzPOX0xkW836/F+Y67V51pJfm8OXPfxrlbBrbRgZQKBcxct8eXF+YR4JmBzYHStU64vEkqkYZAY8Xdmpy2EWhUxuRgehk7HB7vJI0zmsgjScIitxurzQPEvGkaMXYJNjY2EBFr8o+pyCfNFAeFE6XOAEiIJH3yHOB60LdCs+COo0Y6jJBFKonXfGoN5MJiAWJZEomILvHdgsAcTjt8nrE/azKRofKzBFgwSmkSdGt+G9eb2gKIC5zDQctXgsJ4Dhhoa0vz1Ge46T/8bp4j4OgIwAAIABJREFU+qsvwZUp4sc/9EFcW57By998Be0OP2xmG27MzuJdz70bzz31DvzBx/4Il1amRYvWARvW7y7hF//dr+KhEydx6/YkHj5+HHa3V8xGjFIVNhenFw2Dka0XGPm7usNIZiuvv40PAiVeeyVfqJWE/n1bF7XeeGsFWivwT7ACbz0A2fImGwhDAgq/9b/fIBNo6tFZALFJRU49naKsoPCWRUEdVeZIkP9frSI5MyOWmW1dPixEl/Di2VMIMk+gTOdGA3qxIK5PBB4OFh7i689OJK1wVeYGaQq1OhOsK9L56+jsEkoMO6O0M+WNlfaSFLHypsuONP8teg+LRWkNaGmql6TgYZYDeer1CpOslRc/f09cm5gsbBiSMC3BbVsBCMWhFD8HfKhRG8CEanPTDUvRHarMFmmIm2X6YbHBMBQ9KRgMi8A4kYigWEgJVccTbpfucSGdQ9gbQMDvRWxlEZMTZzHQEcaOgUGcPv0aLl2/Bb1mhsfbhg//wi9i8vZNvPjCV6TDmc9moecKeP/73oc9e8bhcHmw7/4HUDXbYA+1i9sYjxDfZzajw+PWUG9QqN4AQBoFAndBE3Twv6Rz27CZ5VfJQLGSava6C5YUQLWaorKwULRZxP2L9BMeY3bPCdJ4bLOFvBTI4jhFClZVR76QRjS2hosTZ/DKKy8rrYGNeSx0enKgr6dfClQWXjyuvf3dCAT8uHDhAlaWl0VPse++fdi7dxyJZEKsfEvlknD5V9aXkUjHkc6mUWR+CvdtnSJdFso1mYYIAGFHmZqNxmszM+ugRhmyAiGELXanBe3BDoyNHERnuLdBdWGhaZWgumIpr8ICy0WhYRWKKsODQCCbTSNfyIoFNKdVar/R8Iedbh98vhCCwU7RctAdi+dFKhFDlIn1RlYodBW9IKCJzqs0CHB7fHA6vHBSP+Kg+5UmEzJOM0lxLOh5FEs5AUdMB+REhPs0lc7CbfegK9iBA6Pj2N47DAdsMFdNUnCvrK/D6nRgWtzEbiCRSqAqFBoCTl3oMwTTwTY2AwISWCj0RTGPMKMt4MeJ48fxrne8C15fCKl0Dt5AO9zeoNI+mGvioJSlfiuRkMfkRIU6I35SEyKZIOzsk0ZEmma5DM3mkGwKVbtWAD0vgp7otcuolQsId7Vhcn4WF6Zuo8hz3+5ErqQjk8oIf86rcSIB2GQaBpiYoM4inq5oLPbrBG1lOJwutLd1SBefwINTykwyjVw6i/XVNZmYOjUHotFIIySSOTC6aC/4f0qPQVoazxM2Vfh3lS9ECiInPNSQ8P+KdMiyWmUdCEB27d4lkxm7g9RDWu1SeE473tctvjml4uPznJIpMcchJsj0gNdONm6oZSH9ykZnPk0dH+45alBcLo9YcG/cvIWhcAhtbQG88PWXsJFKYW01gqG2Qfzfv/JRTEzewv/+4t8iWUzBKGTQ6/HgbceP48iRo8gXSjh8/HFowS6gpgkAkZRzu11AHe8nm865b6LXEL2UwTymGux2Zrion+Z7c4h1+D03pO/gvtxywfoOFqn1I60VaK3A9/cK/P8CgLxRAiIHpBnStalNbt445GszPphpvIC5kT/FsiNvFGCz1OC11EXEiIoJ9WwJJm9YRNTxYhLnJ76G+CozHVKweDpRrFpEnEl9BgWhLFw4BeFtiMUHb6K0sSWgKJQMCRJkGjMdh0grYCp5JqNAiExBKFInlYLRJaUSCmLvaZFsAbHKLZfl+VzUZ5CKxYA5h1NACDuF/ODzCtChOLKR7E0ufkdHl0xAGKTn8rhk8sPuODnZnIDwxi56kAZPW2WEaCgbVelkk3pFGpleMpDJJOkbJEnOrrYgNKcPerYOh8mKNi/Fu+x2aojOL6DPXEUqFsOnXnwFN2aW8Ku/8Cs4duIEfvYjvyyFdnJuEeMD2/Cvf+xDuP+BB/DJT/8VOoaH8OR73gu70yuJ2WaLE8UsBb1OSYfLZGtwe+jwpc7BN9rrKwUQp0UED1wHZg2wWGqy9ZhjIi5gInBWDmAqtBAirM/n8pKZwEKIEyN+X4TqDW4TKS02l1NoXBShr60vYWrqJtbXlpBKRRGNrsPp5DFR1qUupxt2zQ6P2yeTKJ/fK6GBDCZcWVnBwuKiFM0//IEfkanJCy+9gEQ6IcU2AUiMAvRCDsl0AplcWjrsZQrSq+xKKxBSZ6pzg1Mv2hXRgpjFea1MDYjQsIBwWxBD/SMY6h6DxxGU4o92wqSZKToa92AOBToIxTcQT0QEjNTp2lY1JM2cj5NOxlEu14RGo3QBbjidfoTDXQgF22VP8nzgBCQWXUe9Sp1NCblMSixaOXXhnuLUw8rwRSsLUQZ/EkxXlGZK1yVhnj5VZnb8KTaSiY4F+WIFIX8HAg4PuvxhtLuDCLj8CPuCAsiuXLsOu9sFXziEuaV53Ji8Idko3Bsbq+vQcyWx7PX6gwh2dIotLPcJp2MepxNuhx0+rxcPHX0IY3vuQ6itG8FwF6qwqv1UK0sIKjUT/OjtH4BR0hGNRAS4ElyxaOY5y3Ob51fAHxCwzuDIQqUkQMJRNSRYUYBI1cDq3G2xXb4+N4uSxQKDDlgmMxxWO2wmC2wVvkYTMsUkbG4NDrdLdE3yYKT8EWBXaxLu2BbuEJe8bFpNhpLRBAqZvBhcCEWMJhh0NZOcG5XVQiDAKZeEP5q4v3iO0ISAky5qwdS5xTYLZ4v8IKWN508yrSYgo2Oj8AcCylpYtBM8d5mGTuqVoqUx9JETMAIQNlmaE1y3xyPrJ9S1TEZoqrx+cmpI8bqoLizUKlXR09YOp15Adn4O7WYTZhfm8NLUVVy9OomP/PN/iwePPIL/8D//BOdnbgLFLAbbw3jy2GH86Huewwtf+ZJQBh957wdhd7SjkqrCSu2ZhWYfynld8qSE6sttQ7pmw36Rk7lyTYJGm3RHrotMSe+Zyqrf/c5rhRYA+c7XqvWTrRVorcD36Qq85QDkzdZ9ayW6CTgUMWvTjrch0JaWcKWMeqUAk8bWG28UVOkWlM1QTsf89F3MLa+ja2gYaaOI6bu3sLpyS4LQcgQfZkUdEJoFhcqSS6IK3SYAYYFHoSg57Szk+/oHlNjXKAnwIG+anwQJtENlLgM/vR6PUKkIQAxmL5TVhIN0Id6w+XJJA+Kkg89ByoVKYiZfXAUUEoCQYsUuYl9fvwAQ8fIXcXId7JCTukGwwU49b/aki7AoIJedxS07p/wLqTosKkWPUmIKsg12ppTbqIewin0qC1m7VhGRczlXgimTQe72FMylErq27UIyX8SxY8fx2b/9PD7+qT+XrumTJ5/AEycfQ09PH776ta/j8y++gHBvP379P/0euroGYDJpwoyjLoClbqlUh81paohCXwcgTR+0JiARchU77Q0qibAi3uDGzKC25uiMCd+EoWTiELRAtAs0BWCX2+UknaYirkculxOhrk7Es1lcvXUDU7dvYW11GYn4hhTc1HaQHqKAo8oXIXgk4Onu6YLP5xEgMb9yF7pRkkA2Foikypw8eRIrq2uIRDZkf/gCXuTyWdxdvItEKoZ0NolkJiFFLbcoqzvSYRQNS4l0CX/5+lUxrZLSmZkjxgJOM/r7e7Fzxxh87g7YbR7YrTbJjelmEW6zIpViWF0ac/PT2IiuI56MCvAwmQiCDflkUcYQQO5JQ2eYn3otdK8KhdoRCoXRHm6X9HU+Hk0VOKIpGyXRGHCKFwq3y3lBvYK8Dya7i4tbHcWiIedAoVgSPYpk02h0SVJok4Ww3emD3eaUQCCX1QmHxQaP5sJgXz9CoRBu3LyOGzdvYmzvuAixr1y9ivX1iJwjeqmMfLYgoI97MBAKyn7nBnG7HCLCpova5ctXMDKyHR/4Zx/EycfeBo8vjGQmB6fdKTa968vLIup2uJzSVAgEgnIRoPMaC2bSKKnnopBb0uttNgmhVFRPUtHKqKeSWJqdxczkLWzfuR01C3Du+iUsJCIwuZwwuH/E8cwKPVeUKQj3mFkjLOPEsiaudG6vV14HJxR04eK0jceB+q90Ki17LBlPomJUZOIY3+AUswC/3yf7k9cVNkzogsU9yz3G/cTHU9QiatvsQj0SpzDRuKgDwmsPr2lsqnR296hGh1M5sNFEwGSuwel2wO0myOM0KC+TVdp6M1SUH2y88Fz1eL3wB4My/aDWrUnRImCVlPSGE5/kztg0LM/cQI9LQ2bqNvRkAl3bh5DPlXDsoafxhc98AX/4F/8TVq8bT504gccfOYbt2wfwxa9+GZ/8i7/ArvH9+M3/94/htftgsgdhFJhgbofVoYCT6m810YOpkTPVwCMNoNGQrWw2Nzbpvm+q9Xj9sb5d2dACIN+nBVXrbbdWoLUC3/kKvJUApNmIIt1ANB0s/ptmvDVF/TALn7iBDHgT4VSDd4tmLhQ5K+IFSr5HGbXVBdy5eQ2zU7exurKKVCqPjVgaiWwee+6/H0dPnkSqyKLzOkx0dyGoYI6AThcpJjSTXsAimda2inbjdDrkBsqilRxwTisYYkY6CIs8AgTmKSQTKbFxrJRrUlDStYlWtSxc+FgsGCR7gsVkhc46qnvJrmGzMCCtiF1FlqCcgJAqRYcsdlsJGtrb27F//34BFyxdXLRiJZecfGqrTbqmKmnZJqGFBFYUorIYCQWCUkyKy06pINMNkMvuC0oKOqsSh9cJzeNAqa5L2rUpk4czp0PbSCI6NYO9O3di5O3P4PILX8Qrr3wdfV092LZtO9r6+hHNF/DCqddw9tpNFOsm5PUqfu3Xfgcnjj8Kq0nRL0xNPkTDeIYyCGpAxCa2cew3QQjpVk36xLfrPvK482jRUozdXLb168w8VIU2dQJMy+anZjXBbjPB49Lg9boQzaTx+ZdewiuvvQbNZpGJFDM5aJkc8AZgklwMDRq71jbqf9zo7KLblIa5+Tu4ePUC6raqAAwee7vNIZ12vy+AxcVlOX7UB3FSRZ3O/NI8Iol11E1VFPW8iIjZf6bWgcCJblKSmVCjrxPXhKCnjoDPJfz+bIb0MaC9LYienm4MDA7D6Q7AYtLgc3kxMjAEO7VElSo2Ihti1cpOcCwdxyQD14wiDIMC5hR8HrdkNBDUknqipkO1RlAl9RWkVrnQ3dUlOiTqDAisGQ5JG2qdqX8wieMVaUJcH/68gPISpyRV+cp8SB4TVeAxhZu6ASVapriadmCkBlFr4tQUjcdld8LjdiCXy2B4sB83rl/Dysoyxsf2YmhwBNeu3cTN61PwBUIwqGWgpoeKF4Y0lktw2CzobA8hHA5JSvzly9eFSvQfPvobeOzJZ7C4si4hcx6nGyhWsLGyKgC8f3BQimYG6RFkEBRQmM518rgc8NBJym6HiedyKoHMxgqWZ67g0tnTWF5YRjZXREEvI9zVhR/9lx/C7cVZXJuZhK+rDTWrGSVxxCNgsUAz22X6UKmRqqkaIHzvPr9PpaVXKiJEb+/okNDIdCYjkwReA7j+BEylfAEa8z7iSTl2BEscnfCYEnjwQ0Tt4nCgQLTSg1jl/9gYscKMVCIlIIeAi9NdHjcCn/F9e2V6SNcom90meTSkDXKaxZPM6XCgXjXB5/XLCZzOZOVrsC0k1590NivgQ8JI7Q74aOBBNz4LdTtuOV+cDg9i0TVUjBQ8tRK0yDrWLl/BQ+P70Pf0s7jx0kv4xmvnEO7oQ093P/buHMPC0gLO3byM0zevI14F4nkDH/2N38SJ4ydhsWiwWR0oV2gaoQkF8NuChAbV8d7vv/4bW63Bmz9174Voy6hkywO1AMh3XoO0frK1Aq0V+D5dgbcSgPDeIBbyjSKT90nqIxgox6Rei02Ji6VioXNRU6FLmkKjSs2vrWF+9g4WZqeQjK5Cz6XgaoQAshDs6u5H0aiib3gEy5EoSiZgNRbBlVvXxAq2plmgCwVH3bCbnTqh/bIgp9OLySTgQ5ypalWhJ7DTSvepTI7WvDnh0rNDGd2gTSk7yyZlX5rNKetOC7n55D6zg8wsBGWdyXRqFssKgKgJBikxijtPgGKR18bOYi6XRX9/P8b37mlwrqWEkUmOgA/y9U0UspIupuwvSQ1jccPX4HLQEaYmrkYsUJgiXDErUblX02Azm8VlyGKnkoa2vGUsT04hXLdgwOpGbPYuFmdnMLBtEDcWZjCzcBfv+8H3wWy1YXZ5BTfv3sX02hpK7N/b3Vhej+K5d70HP//hX4LPGxT6g1EsKdtX0jrY4d9Cr5bBxhYwKkV4k5r1fwAgakM0ioHG1IzHL52Kw+3QUMhnENlYRlnPo7uzHRZzDWcvTeBTf/t55GnHa1K2vE6HHW4nhet1tIc6YOg1cQ3r7OhEb1+3cPYTyQiyuRTq5jI2Emsqo8OoSIG1bXgEVaMGhrmJ6J/7ygwU9AJiyQiS6TiK5bxQsXg8OfUglYx0mEZPVhWLFKKLHbRb7GCVexHpSkEBoQSgmsZPD7o6uxHyBOCkziebR0dbu4CXbCELzWXHxJWLmLh2EbFEVM4pUnTYKVcgR+lbuBe5XpwQVavsWJukk85Jm4ByK7n7NZk20C2Jr0dC5xoaCbGE9nrhYaK9gBk6ddHxiTRCOrEx+FEJfkkF4p502N0ycWPeCE9xrjOLU9KnmDuRSScQDHgx0N+Lc2fOYOr2HTz91NuxY/soJs5fwZ3pOTE3oICbCdtOhwafxyVZJVxbv9crmRZ8PgL0t7/jOTx87BFk8gWZVA32DiC2uiFBfZ09PQj39AhYYjMiQZvbZFKBAp8PIZ9PpoV8odlEAmvLS4itLSCxfAf7dm2XJHiH04tKzYx8pYzVeATZio4z1y7A7nehZmMwJKdNdZjrVtgszBki4CxDsysRNJ+LkwOxqgUd97zyb05COJXgV4IL5pdQp0HbcIdFEwAhgYON7KKmZkzc/RqaMu4p7rXm9Y3fEwqWyYxijuvhEXctZtzw2tQ/MIBdu3fD5/NK84PCc4dLEwBCyiINDkiN9Lh8sodIZ6TlsmQTkQZI6qiuyznA18OpCzVv/B2nZhcNG20CSjqnw6SLbWD19nUcHehFdXUNt89NiCvWqzeu4/rdRfzrn/xZlPU6FmbuIpKI4xtXzsHs86Ju9+Lu0hqeevoZfPQjvyHXMur0CJBpby777Z57+yablwBkqz7kDT93z29tDj3uUSc2ucL3PEcLgHyfFlStt91agdYKfOcr8JYCEOlcq6KcdwkKHRsJgzLpqLNIJjVIWSMpMFLWEV1ZxvSdO9JlLpXoXGVFf3cbdmzrR1dHEGaPiypIhW6aVq+lMrLJpASabSSj+F9//VfYMbYLyUJGRNzNBG2Vw0FOsKJgCQWHvO+AX3I8SCHo7u4WwTmLeE5AFJ2JVq5KJEqbTbr76EVdUn9ZyImtr0xXLFL8sTPJ5yGVQTqRpKPY3whAWPCJ8JpUohwFvAZ27dqJHTu3y+ui5W61wiwEhwAQFg+sEFi0EIQ0hdLspDLXhO5PnLxQc8LXrnN9nS6hz3jZwWbx4HJKwWxUDWgWE6z5ElZuTGJ3Wxc0o4JXvvYyrt6+jtBQL4Z3bMedyVnJM8kaBgq1GnJsddsdMNudiMRSsGsu/OEffAxjY/tgoVinASnkvfHYb3KqGmF8FM1y7bd2E79d85GFLqdkktOhuBYsdpoiV06xrMzvsLPLXhN+fiq+gUI+jVh0A2cunsfE1G3MrSyJ+xmnCjyW7PizWBZ3JbsHg/1D4nzF/cA8jGqNQmXaCdexGl1EUS+Irqa7uxc2i4ZoJCZdar5HjrgINijCLpWLksmRziQFHFAkTjBI7r50rJmELZi74UxlNolL2u7R3dg2tF10SAySFM69wyUWznT7aaOoWrOLdsdUrmCwp09MFJKZFCauTuDV86ewvLGCXCkna8E9mIhHBZQyiI5AQQm3lfNY0wRBjBB05R7GQo4gQkAurXcp3JcUck7rOEExyaSQBSvfMx9P0th1Q4W5iRUqsyLoLOWQva7ZnLCZCUDsImZncaoCM5UUIh6LSHf8+LGH4HI6cOqbp5BMZPHg0eMYGhjB+kYMN27dQqVWk8keKV5sXhDgN9eU+50UOjrIjY3twbvf/V48cuJRhDu6xP53ZvKO6HkGhofhCAREmrK8toZYIiF6iJGRESns+ep53vCaxKKVexSmCmAxgPgG4PEDxbJ8NWIx5Mol3F6YwenL52CYq5JholPTVWfqPKcAdpiYHm7l2il6FK8TbGzIpILhjIGA/D+naJyAyDlrkNZGzVlGdCEWWESUTtDA18QzRxycTCzClfOU6D9kQvi6XW4TgFAewe/xGJHySR0If2d0bLeEM7rcTqE40qqYk1a61qnsHaXD4/S0UFTPQ5E5dR7UeIhzX2OixusQJ8FcR4I9anK4fzmppV0uQXEuF8H8zcs4OtgPr27gy3/9aczPLyK8Ywe6RnbitQtXkCvoGOofRiSRQNqkI10qwql5YRQ5qXbiYx/7zxgcZvI59xGPmAUGwTJXxcykdEWpbGrIvn3C1Hd+/5SL85s0R1oA5B+yhq2fba1AawW+L1fgrQUgvInRWaVxBeeEQBymhCCu/p9UJV1HMh7HwvxdrK4sy02ZxWJv/xA6h3aIp74qBjgtoctOs5ncSJ4qGrh59SpWIlE88vQTWI9H8OLXXsL88gLsbtKQFD2h+aFEiHSPUU5UnIJQ3MsOcdMdh53VVDqFZIp5BbTBJXef+KgiQITgg0Akn1XhW3TQEaG4XZPHZJHEIk7+zpu3TZMuobLKVWR/gg921ilCplUsC5QD9++X987f8XhcMFuYSaEoQhW6KJmYgs58Db72sjwmv8duutC/aswXYfeTNqgGnB4lsrUTuHhcYltrkN9dKYoQv5rKoN3qwKGh7Tj/4tdx5pVXRFD97Lufg+b1YmE1ipmFJUzOzaJCDODQUGRHnbkCBt2T0viZn/ow3vPu94t9Md2RbFaXTGpE9PymJAlFRZJ4mK1qUB6gexqQKjNEjdHEuriiLIvZyefEzOXQxO3JalJFYDWXwvrqIlKJKO4uL+DLp76JO0vzcDg1aHYNa+vr4m5Gm13DqGF011709g5As2qIbGygbBQRCvlgNtUQja8jmlhFuaoLDW1wYAipZFroWJKrQG0FU+9zGeSKWUkkp9g9k0shW8gIACkWs8LX14slmRpI7ICK/FCFUg1w2l2Ss+HzBtAe6kKYugtfAE67Gx1tnXDanAi5fdjW0w+HyQKXzYZSIY+iUcSt6UmsRFdgmCvIFrOYX13AzNw01tdj8PqcagolGhs2Apq2wLXNVHbJKREGD/dPQ8jcCLWUZO0Ki0+1h9m1dzjodKbyWYKhoND9hBIov2OFTXPKRIFW0FYzIwc9sFqcqFbqQjeUNZACH4hGN5BORYVadejgAaEkvfTi11HWq3jssacw0D+I21Mqv0NRwNxSqPNc8vpIi0uKaxW1DjwXOYUc6OvHB374A3jk+CO4fvW6BP7tP3A/PB2dyCaSmL07j1Quh47Obuwa3Q2ThVkpjUmsaJmVxkheJK9delrlaNIOq27GmS99FdF4DE++/z2Ix9fwdy98AZF0DGaHJgnmVosGc90i751Izqpx31ZkAsXmhky27JoELDJklEAjnojLxIPXCjUhLau/l6vQCzqKeYrPG8dAHPVoGa4mOfx/yeVopJU38zqUzXcZNQbu8TiWlQ6Fz8fJ1sFDh9DR2SHXYtKvCO4IPmiKQHDEJRGtGu2FWeTXmWlEipomr5EAUCh9JUOAES13ZZJmNiPg9SttnEwITZJZUyymMNLVhhGfG3fOncPEN09hdn4eJ597Dh3DI1iJJnHj5h1MXLgk0yRnZwhGvYZ6vgynRcPCwiL+zU/+NH7kR/4ZnP6gWLDz2NrdnobNboOzK9iJ1+qG1op+11unGHIbeNP2x+b94VsUIC0A8n1ZO7XedGsFWivwXa7AWwtAKCpnochPVl2NzlqthhI5zyzw43G5KfKmy87ZQH8/vB3tUhiAfGqbl31u5a7TtMMUhx0m3PJxLbh99RqmZ+dw4m1PQCOPWbPi+S8/j7MXzyAQZMdO3XCaKb2suJpZApx0MAOCoITdXaYl8wbL17S2vibAQMTEtLSUXBJlH8ruJAXFpBoQoNDmkzc+u0MT0TmpFCJ4b3SLFQDhRKNBwRIAUpEMDL4uFiAU5R48dBDhcFCKPgIGt0dlPzBES7j2dQVcWFTyRsrOvOgKqpVN4CHBiNTrW61Ch2hOlxxeF+x+D/I1Axkjr+7DhSLe+7ZnEXL58eqn/hpnXnwJncEwnnr2GWTKFSxlC7h+dx4T1y4jXcyJaKNQVuFhpI/dnb2LYw+dwO/89u+J21ENNh4lkt2kW2tn93wzC0Z4b42CV1mhmXgcN2uCpti8senln4rfzmPS7NyL6FYsRmmvmhChdYlUuUwc2XRC6Ff1ahmT05P4/EtfxUJ0FXVTDUVDFxtUEqAGh0Zw+OgxeNxBJJMZFLIFobCJcBhVZFJxpDMJLK7ehcNpw/j4XqFCxaIx0QAJdaZUEiciTkjyxZwEADK1nkW7TET0PMpGHvl8RixWOWFoApBmOjqpiHqRWiA7Ott60NHWA78vLJQ2t9OL7s5ueDQn+to6cd+OUdRI00mmUchlYHdqounR6wYi2ZhoQS7euIhvnP6GuHCxWKSFKcGSCN6FfqXWUbrpjURwVtjMquH0gla9DrtLOs4sKHW9IHkenA6m03mxROZ70BwmyZFYXl4WLQBBSVN8TGoRqTJWkwMOaxCazYMqaYcN/22+Z05pYrEN5PIpbGysIBQM4NDBg9BLFXzzlVMoGzUcP/YIRraNYHp6GotLy3IO2J3KdIHgl40A5vIQgGgWKzJMDl/L4OHD9+H973m30I6OPHgMXdu2I5/OyDSFmpKhbSPo6OqW85ETHk4HZKrQvNbyXOKEp2YoETo1aGYNt85NIBqN4+jTT8JU1mGYDHz2y3+L6cVZOQ5MbieVjQNfKxO4aUWe5VNOAAAgAElEQVTrYOioIdkZXB/V7PAKAOG/SbeKxKKb2UIECc3rDecdhSxDCBVw5Pss5gubqeQ8lrz2CJhvAJAmBasJQAjM7FYNukHdTkVoZ8FQCIePHBYARPE56aei77GRzlTbnIDwPDFo40udFPVTTFYXYGPIhFetu0Umvw6bopyRwublxNXjURO1MuRa6rCb8czTj8OhafjmJz+Bsy+9jO6+Pjz23HO4tbAEuy+Eq7em8OqpM2jv68Hk8rysmcOowlGnziuCw4eP4Nf+428ruif1bZyolakR42RdLrbq67cozO8BHIL8m5+v32C3eF9sXpKal6B7b8OtCch3WZi0fr21Aq0V+N6swFtb5H9v3sM/zqOQ2K6LeLz5UWPHOJMR7jZvvuxqhkNBtLW3w0wFbnO8IVMTiik1KbrZyBIAQmcaAhDedKt1zN2cFD7+/kOH4WkLi1VmOpvC8195HnML05KnQJtG5RSjQqgkf4IFWAMcKCepGrq6OqVDSXoNO4vrG+sqWJC88GxOph4s5mRyUSqLDoQ3Zab+Ug9CAEKaCp+HrjosJOhYpByelDuNEiST1qLyRtgNJQiKRKOi/zh46IBMY/jaKAqlR7+EDpJRTZ2JiD6VCJ1F4uZkh6JTFiiFvNCwaEsbJF3GKMNE+g1pEqRQuF1CScsWcjDX6xjp7ceeoW3Ir0axODWD0698A163Cz0D/ejfvgu7HjqJTDaPV8+cwsVrF7ERW5diWyx0jTJiG1HJafj1j/4Wxu47AIsniJrBJAclGBfanSTaKRG5fPJgNq2SXleBvN6ZvEdXSnDFbq+iESmrXYIsptpn00nJetDzWeTpPFXKw65ZROB85sIZXLh1DRdvXofOzIwqEOxwS7r92N592L5jN1ZWolhfi8FUN2NoYBDdHW1y7GIbazK9WNtYQrg9JDQpgj1qbggmCUC4NzLZDIwKk8mzksdBAEIbWr1cknBAXU8jl0uJVTMF543cvs3yhwUat3NHWy8G+kbg9zAgMITOjl6EQ+2iD7HVLQg43Bjp6YO5ZKCSZx5NTETn2VIWq/F1XLx1GfFcAuupiEx+rHYVGCdZKhaG93HfkoqlRP2k6/EPC32CcYfmBMMsuacEgNgVAOFUr1TKi8sXheJiI22uw+Wx49ixhzA9Oy3nH+2GXS6CO5XyTVCvWZywWwOw27yy7ylo5vlDqo6mWZGIR7C4NKesgysGtg0PY/euMUxPz+LixDXppB859IAYQtzlFG56Ft5AUAIQF5ZW5DziZKlMDUU6g3KOKTRAX4cHb3v0EfzAD7wDD598HBvxJOYXl2G127Fr9xiCnd0CoEmn9Hh9mwGhBMoUpG9SRSW63gD0IuYm7yAZS2LP+H1w+H2Ag65yFXzmC5/Glcmr8IaUloM6F4YHEtDx8agpYmaPqo/NMgUJh8OwOxwiPifdioJzXnOawIPXA15/CEDKJdVkETpc49qpNGUKuDdD/4Te1xChS16HiNBpB64orPw7jx2vMyPbt2P/gf3igMXpB7UvdOYiKGQWTXNaRvG/UamLcxenH3xeOqPJ6+SnoSPs90ujgdMnGoqwMeCQa5NDmjUOmwvRSBS7dgxjbNsQCmtrmJyYwNlvfEMoaMN7xtG/cxTtfYOw2F34+qnX8M2zZzG7vgyX24WgZkNibU3MPwiE/sf/+BMM7z0Ac60OI1+CzeuHSdZiy0VjEzW8GdBoTkre+L2t4GPrBESG7a0JyD9OedB61NYKtFbgu1+BFgD5dmtIL8jiphIwHYlicXFRxIudnV3oHRyERRypGh9UqpLLrMQZ4uBUN5HEQ7YNAUeZt2ShDbAIY1Lw5ctX8ehjT8AdCgmVI5GJIxQO4a8++5cSohcIUzCphJLNCQiLe96sm1Qsfo8akN7eHrlxM+lcCoNkUrp37JCm0xkpElh8MuyL3GPW1bzh8kM6guUynI20alq30m1J2btWpAjg7zYdkdiwJABxupwCxFiEjI3txv0HD0g4FulbTMWmoxILIr4GUrDIhxfrYJvKFRGxeeM59IIKW2SXkUFlNnLDCwW42N2m8Lhugku6hhVUSrow2sJMbDZZsTK/gMX5eVy5dgXB9jZ4QwEEu/rQ2bMDjz35LNyj24FcApOXJ3Bx4qwkZjPQkZEPetHAA4eOYs99B2Dt6gU0J+BwK56NhUEuXKGtN/wtkw5zs3jY0pG8B4Ao+9HXaSgiqCadj9SWiiGfVnMV7SGf2MCyY72yOI9Xz57CKxdOi6YlpxeQyhfhDjhw8onHEerowtkLl6EbNbgcXvi9QbQFwmoCUqsinYhJvkahlJF9QXBIXQMLaAqeJSW6VkWhVIRRLiEnSeRZCX2kgLdcMWBUODXYQCYbF0tTdoRlWzcdwUxm+DxBwegedxv6e4bR170N24Z3obOjD/Uak7kL0PN5OGHBjt5B+KwarJUqVpcWsbaxBqfXgdvzUzh3fQLLiVWUaC9gqqBuUe5EpAgSYPBjc4okadncu5wUQcCG1+0TGphddCh26eSTukMwLHqCioGVtSUUCjmZ+NA56cQjD2NublbE4rpRhdfH85UOW5oS0tu9sFt9cNh8QidiHgo3g0sE9lZEo6uIRFYlHLKQz8o0cXR0N/p7h7C8tIqzp8+iPRjEww8/DKfHj9szc1iLJ5HJlRBPZESXxYmA1WRCraijkqvDZQU6/HYcPrBfAEjfyE7kKzWE29qxfdcoHF6//B7BvM1FPQYBgqowORUSBztSl8Qgogar3YL46jIW5hZw36EjkvFBAUtFz8FsN+HvXvw7nLtyDuHOsAAKrp1e4H60ipakTuooH6eh22CDo6enRyYKnLA2Xa/4lceLIEFobaR0WjVUdV67lLicbmY0veA5rya4KkPo3gnI5qSCgaXlRhghM1nyecTicTxw+DB2j40K+CAI4T7m6Um7bl53aKxAW2U2CWh3axcXNKtk73C9qZWhxTh3FY0AuD/pHEadlYnXJ4tFrneo1GHkKihkcxge6Ie1WsbdGzdQzedx5+ZNuaYO79qFismG/UcexBPPvB3OUEj0fZOzM/jqC1+Gno3DWle2v9FoAvv2H8T9Bw+jq7sXFqaiy/2jce1omFMop4tGlhQnJc0gIjnKW65DMgmhv9rrGONeBmgLgHz39VHrEVor0FqBf8QVaAGQb7e4ijZVKRWRy2SFN850XE4cJMGchQMLeLKzyOuQQqlZnNalMCBFR27Appqir3AKUq1gfXEJt25O4uGHj8Pu88Mo5GHzuMTLXi8X8NUXv4SLVy7AF/RKJ5g3VRZSW4FHMweEAGDnzp1SaLLg478ZPMfuIkEOhcG0sGT3m+JKFp+Fgi5FlVAerFZFw5JgMJPciPlckhPdEE5vBSC0wmy6CHECQqBDUHbk6GHs339fAxhxQqKLnSudhzSns2GhqoL+WOjIfZZrSHF4NotiPi9Wom2hkNAk4uvr0CoV+EinkXVUay1uXQ0nMq/DLcWD3+XFlfMTuHNrUugcQ/0DsDk8WMuVoTE5PezH8Ucexr6TD8KSS+HU11/Cq6+8gujaBnq6etHW1olDhx+CzeVFtlRhgDVyug6v3wO3141AMChWoG6vT9Ksm6JyodJ9S1HQVH1w0EV3HwUgCUT4VYmYzdCstKRlN7aIWlmXDryJAEQvYnF6Cl998cuYWZvHmUtnsbi2ge2jg+gbGZC1ZDGbL9FJx4tgoA2hQFjcsWw0JSC1K51EKhkTW9v+gV6xLWVXlx1z0ePUaCxgRblalokQAUixmJfJB+lz7HpTtxSLLwkAKbBwE/cpUuPY2yYFygqjVMNA/wgO7j+K/t4RaBY3XE4mdDsQjSWwHllH1TDQFQjjyH0H4LfaUc4VsL66LGGEFXMNt+9O4e76IqaX55DWMzDZzIhn4oqNUqtJh1rAd01RD6nFYDfbKLE4JfjxIBRsE8ExdSc2m12siTm144PwfVKHlEzFJRMlyayTdAJHHjqC+fk5yfEolirw+zVlMWwxi5McHZR87hBcDp9oQKqcgNQ5BdBkMhiJriIWW2/oTEoyGeX0ZHzPPnjdfkxPTSMpVsYmjO87gFBHD86cv4hrk1Oo1kmFNGR6VC7UQfsD6EDQCRzaO4qx7dvEueq+ow+hq38YO3btRqirS6aWJtISzaS+6WLPy+kip3XSmGhQNcX4ADVkU6T1pRHyh2B3NvQGFvZCCrDYLfjsl/4Gr02cRndfJwqlglwrSgUdNrNN8mZ4LeJ1i5MPAgZa6Q4NDQlIm7t7V879pvWxiNB1ml0U5Di5XR4UczpKJQr9lQC96XDXBCBNF6ymCJ3Hit/j8eb0g9co/gyBD4ENNW2PPnYSO3bu2Jx+0IFLmicep+TdCOBsABDNpRyvlPjfQKnAc60smg+PyylT1HQiIeDEJcdVvW++VppvZNMF9HR0o5DJoDMUEvB87cIErl++jM5wm4D5kZ2jWF6PiJX6jj3jOPTQwxg/cD8cLju+9sIX8PKLX0IyxUZAP4KhNtx/8AE4nV5xEUyls0LNo9EGrZhJofUH/HB5veo4EzBu0f99JwCkCUKUrUJrAvKPWDq1Hrq1Aq0V+G5XoAVA/r4VfF1EvOnH+4Yff73dvWmf2Pi+9Koa/8kut5ngw2pGNhrF1NQd7N61G65QWIkQVdQ0YOMvlPGFL34O125dlQwKp0eBBnYAmy4pvMmT+8wOIouCPXvGpACRYC2hXGWlGJibnRXnGLEzrdRQKNDdyipFHGlXBFPsbpPGQPAiN3InMw5yKBULYjfMnBCZYHDywK4gBaHVKuxOh7yeqakp7N27F3vvG4fDaReOOIWr7KTTGpNFLV1eOEGh4wufn9MPaijIg+d74TSCglzysEmhymTSMLFQqLJrmoHV5US4q1PyCjaScURjMbzruedEN/KJP/k42n1BHBwbh9/iRG4jhsxqBAW9ho7d+/Da9et47dwpETU/+ujDePszT2F8907Uywb+4s//HJ/+678Rb/5PfOovEeoeQLVGi9gSItRLcEJAmgxFzEx0Zle2BvhpN9vRifauLhHJsyBkoUDQqehmtCBu2vYqCl2zT8kiV9zVWOTT6piBjWVdQIiJ4HR1GXMz00hlk7g1P4mrt64hktxA31A/8uUCltbX4QuFRTBdrfG4qqwDr9srhRR7orSp1Qt5eL1uCSWk+496fQxGNEs4pFDe6/w3B3cVFPWciHNZvInwuG6gZCSQTkeFgiWp1Uyy1ykwrsFitknGx5FDD6O3Z1gmIaFAlwQ70v1qIxoVvU0mncYDe/eh3RNAMZGGx6YhsrqKxeVFmOwW1GzA7YVpLG0sYzW2hlQ+DbvHIQCF6yFB0VJMmUT3oSx/q2BWIYFpZ3sX/L6Q0GWYAs/sBr427jkJytQNoTGKiYHLjkh0DalUHDt3jYj178TFCSQSMTFXIGYJBLyNBPUA3A4vbOyi2z1ix8tmOwE7aT7pDAFNQcAMQxQNQ0cuk5PXwoRwCrCZhk7QbLU7cf/hoyiW63jha68glS2o7nWljnK+DpMBhNxAu8eFbT3d2Du6C06XB/cffxTbRsfg4qTPwZwLGyw2DcGOLpi554TJqfYXl6npjkdgz/OvVMzLGnEaIVoDETSzY8J9rOPzX/obXLpxEXa3Cvzk+hLYaHTnq9VQNfFcV8CZdLrh4WFZGzY5mtMOnr+rq8w0SqnJGnNIeK0SoEjQpiZYAsQbDnf8meYERNGsLKqxY7FsTmP5WvgYDDLkNW52bgbD24Zw6IFD8lodDrvsZ059OIl1uJivoRzT+Ng1mOD0emGQ6lYqynOLoxapajTDMJlQYs5Mle5fdZT1klx/mC1j1+xYXl5BtlDEs089g0rRwKf/118i7AtgsLcX3e3tqBZ13Lh0BXabHV19/bg9O4fXLl1GBWY8+/Z34vCRQzh08gjK6Rg++YlP4tOf/ixcbi/+9M8+iY5tO6RRko0l5frM5hA1OHz9zWkfp8U87u2dXeJsaLHzmkktDafoFpVM37Dx3XrvaQGQ77Yiav1+awVaK/BPtgItAPJtlvoeKk3zp7aOue+l137LCJz0CBLlJbGuimIqKRa9u/fulZuawxeUm4kanDAVjZa/Br7wxc/gxuQN5EpFODwuKeqbjjEEGmJraaFWICtFwfj4HimK6LhD8MGCmaBhdWUFa2vrUjRStErnKTrK2DWn3PQJAFR4oV1u/CxACUZIGRIxOJh/YBPBtrIgNYs7DAsIutGQtsEpy4H7D2B09y7hYfO10rqYwmmXh1zxghTlnB7RaUr43xLuVkE2k0Muq/Qc7W1h2MwWxGNReR12K0EL+d8GahaVlSBc7jInSMtob2vDgw8+iD/9sz/DuQvnEfQF8KEP/F948vhJxBdXcfr0OXSN7MalW5O4fP0SsnnagWZhtZhw+P79OHn8GB577DFsLK3iM5/+HA49cBRHn3wGNocLRqEEG7MAZBLU1H2YUM7lsMoU8WgMRQaidXTA6w8gEAqp6QgLZKELsWNPOocS827aN6tSTAE0ugxZFFCg1KTExPqNddht5KPXMTM/jVcnTuHqrStw+Zzwh/yYmrmNaDKO/qFhDA5vw+pqVKyemVnBwpBrxdDCcDgg1rA0JuBx5loX9KLktXDqwWmMUTZgdzEgkuJXiod1oV5t2t2CoKsAXc8JSM1l80L/EUveKi3FzAgHOzDYPwynw4d61Yyezn709PTLxCCRTotZAM0JuoJtKGfyMNI5eBwulIslLC0vQa8a8LYHULOZceHqRSytLkKvkesfgWa3omqUYKrTCKCxjPxKSU6FIAQSCtjZ0Y2gPwyn5lE0LCaXc+dyj1XrEkRIAMIJj9tFtyTSCnnswqjVy5iYOC/6ENKzCAw54WABy33MzjsF6XxchvRRt8E8FU4AstkU1taXkU4nYbaogMZ0irk2DIh0CBipGXTeskuKu8XhxOie+0jCxJlzE4jHC6IDE604mX4VoNNnwqG9ezDY04vunl4cPPYI2vsHRTfF98JxBM8lfyAkbnLU9TB8kJQoviY60gkYoYsSFREUj3OqQHWJ9FIaImcTAWYJX3r5eVy4chZ1C8EXbWwJsmrQxAWrBqOqACn3z/DQELZt2yZ/F/ereFymCgQKa2trWFhYkN3N18FrVbGow2Z1ol4zKf1a47OZAyJTDlIw5U8DZIq2TX2Kf0MNMjUhWI7EIhgbG8WevXtgd/A920SDxvdJTYw8HumiNoayuoQeWypXBYQWcnkk4nGhqbUHQwI0aCBCKiSvJw5NBbyKBkSzyXEvlQ3MLC+iraMTjxw9hv/2R/8FU7ensW1oCE8+9jiefexxLE7eweLsLNq6unBj6g5ePv0a8noZuWwJHe1hDPS14Z3vehYPP/kUMutR/NVf/m8cPHQE+/ffD2eoTWi6spElhp70OFK/SPuiJiuPtY2I2A/zWsvpSFdXN9z+gLrOMI9HjdU3aVgtCtY/WdnUeqLWCrRW4HuxAi0A8u0ByL3OIm8GQu79v+ZNgLcG8vFrxRzMDtJBgJuXLqKnuxuBzm4JQNt0QBFPV3KZmbuRxxef/5y4IGX0gtC9WMTxBsuuI3nOvIkre1wrRkdHEQoFpWhvUiIIJgguaPVJASSdr0QELuCB4XUO6fJJSrphSPHKr3QLUoJfdgsZWKg6zzI1aViVCqaSYK+KiPFZLBx98CiGhgel8GGKN3Uu7MCarHXkC3m5UTJcjZMPCtBJ5+FrYteURUxFL2Pb0KB0Ju/OzSqakmaTAtbqoG2pT/QaTobGZQooxdLIp9I4+uCDuDVzB2evX0auVJJpxI6hbXj3s+9EJp7Bzck5TM3OYnltBTWTSgWv1Zi5kkA2lUJ3Wzs+/DMfxgP3PwCrzQmTzQ7w09GgP4gAvjHKoPiB4wIBjKqQW19eUanuHo90qEn7kT0jYX1MwFbOWRLdyF9putwQoAlfn3x7M/LZNBJcS9SFhiaBjEYBlyYv49S5V3Hr9nXYnTbsHtspNsNT09M4eOgBsQnd2FBgiF1isWEOeODzuWWfUAfB40qxea6Qg06QUWVeA+lxRZVSb7PAbDMLKDJJZoZ6eyzO6yZy9MtCXSHnPZ8rSUAb7VotJht6uvoktI7uT9wf3R3dQlUjRa9YNtA+0INAMIDo8jpiK+sION3oCndKqvr8wgLimSRcPjc6+rqxtL6CG5M3ZSoRj8dEjF+rMlRQUe+aXgASy8NjUuO0IojOti4EfGG47F64naSYMQGb+MiKcqUux4bggKJxu2ZGIOiD1VpHIOhFZ0cbXvn6S9jYWBeBPQEgp3+kq1HLtHffnoZGiSGkPDdN4k7FKSGnHrTiTSSjojHhOcE1ojU1O/elQhlOm0OmjhV2rmt1dPb2YefYHmxE4jh75qoYIVD373MA5Sww3BPEA/v2i7Zp955xnHjqWYS7e5HLU6tTlQBPAiueg7LG3PM2TQpuTbRXjVwiwmazSU0pTYoyJ/u46aWACucj+PLXnsfElfOoQJc9wIwZ/oylzomnAUZWFEqcZlgwNjYm1y42OPgZiUSQTtLS2YRYLCa0z+a1hPufjQ6POyBglI0P0Zs1XPOaeThyDbPaBIDw2qZCVVViveTlVCHNkHQ6Je+HU4W+gT4BpwxJpWaKlDkB2CU6akEmKXTpIpjK0u2vDuSZTZJMw2V3oKO9TSYhkfU1OUerjQmMnfRHCVyk3s2GUr2CtXwSq5EN/OAzz+Hm1Zv4wpe/IiAu7A9gR18/fvz9P4zFqWlM3rmN+dUVzCyvItDWiWQ8g6DHg7KeweryPNrbO/FjP/ZBHDn8MDq7eiQLxORU9LAttlfqVsLFkHBb2pHRyY00tpIATx4fjeYdZkWTJTBp/n7LBet7UQ21HqO1Aq0V+CddgRYA+fsByL3ffRNTkc0f2fo96U2x013MwWSzYG1pQW6uvnCb3ORNNiZ/N25A8kXlhRQKSTz/xc9i5u60JHFX6lX4G6FfzWkFb/ClUlHEstR/CP0jl5UCgGJz3rQkZyCbl0KA/2bBz2KABQs7aKSmsIjhzbvpMkQaVtOHngWD0F9qKoGd4IG/R+tdUmCo+1haXkRvby+OHXsY7Z1tysHK7VRddXNd2bkaqkjyeLwwCS2jJs/NrjoLEIfmkC63k0GHLJbTKemqlmsVZCnStpoRaA8rZ5pyFZGlVWjluuQidPf1wu514+XXXkXB0JGKxKXL/us//8vwOb343T/8I8Cuoa2rUzln2cxKuFquIBGJwlStY31pFUcPPyghcI8+9hjMNrs401CnYjbZxA1HioIysyio67EoS2ZWNpsFADUC7DgrNx9J4RbwIbHbKkBP8ggbmQ0SqMfEbxX4yBBKHsOAhwCpKrQvb8CLaDqCa7eu4NyF05i4eE7sQPeM7xZwkUimheoTicaRyeURDIfQ2dUBu0uT7A8WLaTNFQslCYvjcajUyqhChSwaFQrOa7BJ+B8dv9TbalreSlFdLagOOCdnBt27TFJca1bqeJT4u0Rb50JRJi2ke5GyR1tUl8+DkfHdiCXimLs9jUw8iZ5wF0aGtknY3fLqKjbiMaRzGfhCQQxvG8bU9BQmLpwXUJbLZ0BuEl3UlIW0mnyQBtUM22sLdSAc6IDfG4JL88LrCcjr4nllZmFr02BI7koZBsG8hQUmqVxVdHSE0d4WxMb6KiZv3UQyEZcHX1tdEVB98uQJtHWHMDM7jcj/x957B8l1n1ei53bOPTlgBjODRCSCIMEkJjFIVKBkW8FBz+sgPa+9FsG1KFNr76oU/9p6ZVOWq0Tau7VrS7bfer1eP8t+chAlMYtgRM5hMDlPT+fcfV+d87t3OAARBhSV+NBVICf0dN++4Xe/830nzKYQCplkdL42rwc6vC0tLSIlrU3ZoT6SusgpkkeRHF6LhXQT+VIZ0VhMIDnZ2orNW7bh9KnTGD49hXy6iY6khVggKHC2YWAIvR1d2LZ9B973oY+iq2+tdBSFYgnJZAsCIQZRUhvBvI2azjlORWn2wH/cNp4fyjtBU2GAywBkWejMBkJRFKzDJw+i6W3o2hB9knkqNYKGCiIxuuotSRPD6QfNIQg+0ktpnV+cTpCex4kIdUJusWyCC+mox1raGFmIAsUDSdqYjAFep0vx5/yZa/XL60zXBlPMK1VNy/r6e3HnXXcKOBI4c42h6xWBBpshnM5xjSL44PHjNIRgMJPJCUCHaSEcjWlNo9seHchcmiTPb+qiCOKp9+K6NLUwi3oYGJ+cQGsoie1br8MTTz2LxXQGuWwGS5OT+MJDv4MNvWvwJ//lcQUPIhpBMJZAxB8XgJibGUciGsbSUlr21zfccCM+8MDP4pZbblOQqDKQ2PDgJITnKaeLtJlmA4QX5LLlrrnFcE2mqyEbHSvBx4UaY8sD/KsuWD/Seurqm13dA1f3wBXsgasA5OIAhL+5FOC42G42Tookq9ODH5ibGNMNtmtgAJ5G04APTkBIZXG74sx/ANPL5/HP//qPGBs/q0qL1BmGo7n8aBYXfC0WCHQ3YmFA8JFKLYp7bZyvPCoMs2nme7CLSIBCIbHJM9DNWQnnfhUChpNtSYCs9G6vhVqlilqlBrveEHCii9LrGR5AoVhUYXDdddfi1ttuFceeAIRZIuyquwCEOgOKcyk+Z5GQyxeXs0jUufX7kYjGNJEg9YD0CBY2DepBujqRrpTgiYXhZ0ZJo4GFmTkEmxbmZ2YxNTeD93zwARw9exoHDxxE2PagODWPX7rn/fiFD38Ef/J/fx0vHzmoxHqCuQj3oz8gl596hcGSTTQqdcQjMYyPjuGXfvFj+LVf/zXYXo8C9CIIIOKPwFrpdube2VUVy37oDaeBGPkUDPPgKzvEFTKYfGMW/uSvc98vLabkPpaIxVUo8TgHI1E0qiX4wj4Mj57EkSP7MTF2GqdPHUOtWsb6oQEVmRQfs8Dl9oaYCu23kMllsJRLqSijdSyLVAqMy+KYV5UiX2tWNQkhsxmY+3cAACAASURBVI6FNLv9sq11tCGGosWwtprMCaj5iEWTCAZYoHpE6aGQlnqBAsFNuSBNi9djo7UtgU2bNmBwwxAylSJOnD4tqlEhnUPQE8CObTu1X8Ynp5HO5TC/lFIX94YbdiHg82Pfq69iZnISqfQ8mp4KGhYtcN0CzDhZ+31AOBBBe2unwEcslBQFixkLoUDMZIIEQvCEg7p+vKTw+byagDDXp14vozUREwCZHB/H2eFTmn6wU04nsW1btqJvYA0OntiHk6dPIL1EbUcHopGkJpemyPehUMihVDa2zjxuTFbPZUlVY/AekE7n0NrWqbA+TvR4hedyJQytG0BrawtOnTiNXKqoPIrWeBKJUAKb1m3C7bferqyXdZu3onftoArrlBMgSZBAQM/3p4CZ6IwFM4GrAAivPeccLdd5TLzwWX4J2M1ixhFmBeV6Hn//rf+Nk2MnAG8TdbuOeCKp5zXrzOZpaB0oFPO47rrrRAEiXZLXJjUfnJqyIKZBhysupx6EEySzPZxqcC3xO/bfpDuxwHaOpQpp2iSXZQXONYtNBnf6QVDAfco1bWp6Etfu2I7b77gVwSCnHqzPOS+kVTBzQkgtrSHOAMxwWLoyaisqlRoy6ax2R0dbu0AILY+5zbRy5npG+pYyenxexJNJhCLUoOUwPT+NfCOntXFpchE333w7Dpw8jTPj45qAWaUibtt4DT7xsV/CV776KE5PjCLQ3oZssYJYMIFmuY6uzlZklpjtY1wE52cXEPRH1Oy477770d7KbYoizEBCHkszPnWaUbSZrknj46akmwmXJSBHkGdAyCXvQldteK+gFrr61Kt74Ooe+BHvgR8ZAOHi6mggV9qe/0Af133NH+hFLvPHb9CCnC83d/5+Gak4XxCAVMsCIsw9SHZ3qSvmYYAYucksbOkCJfWouw11pLKz+PYT38Ls3KQsQ0mVIQARx99xU1JGR8CPnTt3ChwQfCwszDs3Xib3lpDNZFVM8CbGDjULAhar6XRGlB1SSUxCuUkvZhfcdCYNiKiVK7Kg5N/HY4YPz2JWrjseD3L5PBYWF3Drrbdgx85r4WNHkroGcslZyHqhhG3La2n6QXeiHLUEBZPMziBEFhzq9sfomFNAMZeVsxi7rOwYJ9o70WDaczSETD6PQjaHADzMp0ZmMYVUNoNoZysCrQnseXEPEsEwQpUmkhXgM7/zKTzz6gv45hP/jGA8AV8ohDotibM5eL1BeJoeTUC62jrRlmzBof0HpQl5+OGHUSgV1UmlC5KKt+WQsBVgwhF181yW+NdNRSfNxAksNEJh93wwUxCGtbHbuizWdWw/CYZYLNLViVMW5oQUKjkBu+npEZw6cQjjI6cwMz2GWDgk4Ma8CtFy/F5NjLLlPMZnxjE+PSZRKwXAnFyQekXNR7le1jnF7A9S0jgF4XEPRxjgF0DQyc4gCCUYJe+NEzVOgtb0DKCjvRceBOGxCUBiyGVMIGcuv4R8bgm2XUb/2m5s374Fvf09OHD8KIbHxtDb0Y1CtgDULdy06xbkC2XsP3AYdQV8moTxSCiCG6+/QfqQ7/zTvyBXWELNV0TNrhirWZ6/1O3XgFDAJ6cpCr7j4SSC/ijCfjMBCQVIPwvoeFcJXrwW4rGIwFEkHBA9rVrKo0qBts+L6clRnD1zRudeZ3s7brxhF1qSCex55QUcOrkfTIXh5MPnDZGggzCF6X6aNpQQCFBnwkmEyXmR1bTokTzmdJfjvueE0SstFG2OCfR57Hk90eWJ4K5eqst1q797Le54x534wPs+iP61gzh5dgztXb1Yt269rhle0zxHCEj499I+NMwkQborB9gqtJH6j1AIfi8TvqnjcgpcF4DUcviX730Lw+NnUGoUkS3mNGHh8zn1o16C12E4GsKNN94oqhSDEwkIGODIYnhuZlYUShbEnH7wH6eXnMTOzy8o8yToOO8R0BCwEJYrELBe18SFgIUueHxwPeC+1bpIwTi1GktLSGfSeMdtt+LaHVvgC5hsHjf1nBOQbJ66tzra2julQeE5y2YHJ8DU5AR8AeW3cMjMyQo1IZysELhoX3Iy3ZKEj65+tCxX4jo/Rwa1chmNLNfAdniTSbywb6/W5IgFDIYjeOST/w4vvrwH//tf/hFIJtAg2GgGkIwlNSEjgGcDhrk45WIVc7OLuPvue/B7/+E/iRbH48qGiFLmI+aewEkcG0C+8Ot0K+OAaG4U1I/JHt3ZV+aHLhvLvRE5E9gL3N6uBhH+MAuGq699dQ9c3QOr3gOXBSDOyPz06dO68fCmxJsPA6moP2BnjPzcC7SBX6e3rhJ8sMN28uRJzMzM6GbG4poOIKQZiYLjvs2KNXbVH/RNP/F8du2FvnfvAC4YcZ5Tramb27m2HzbzHoIsYsi098mil04trK14zzF/0cBiehbf/d4/YzE1i2x2STaftLLljZk3btKkeCMaHBxU9gZ1FHSNSqdN7gcLI4pC52bn5IxEa03Zv4LakSbm5uYlKCYoYNePxTILBgIaFp18ffKo2a0UCMnTcSuqn0k06vHqJslUYlJ57rjjNqzbsE4FkEmapliddaWlcDubhV8kKq0E+fBm8hIwhQ6538WSpix8v0qpiKrjRkPxr6LZ2G0OhxRCVlzKYLCzF4FyHXalhoXMEkbnZ3DDPbfjtUMHMD0+gWjTg0i+hk8/+CBKdhl/8o3/jib1L14/mkxDhl9uSeRpsyNPW6sI7WHLZXR3d+Hzn/88ujes0/FZnEuBQc4saiTo5iTE5W1w412fS4fbzh9x35iARePTb4oDJ0ySug/Rn4yGh/+o7ykXy6KwtFFcTN53qaKkcH78TG5B+TEBTwMvv/AMXvr+Mwj6PFjbt8YEYXZ2aCSQymUwk57FqbOncGr0FDK5LOqk0tBWmDbOaAj4VBoV1Jo12B6eSzUJqP0BS9aykVAQ4VAQXifk0vLa6iJHgjEMDmzE2v4NiEfbEPBHJPamYUAum5ZVby67AJ+vjv61XYjFA5hbnMVcZklgNxFLoFlpwu8NYWhoI/L5Eo4ePwXb41eBStpPMVvAjs3bsGHtII4cOIjR8TPINlMoNQo670UXrLKLzulHVOAjEeHkIy5KWNAXMRoQb1DFP4vJut+GJ0BjhIhoWJGQDx1tSeQzS3IbK+Wz2LxpA44cOohsKoV33XufaEZ7XngBp84cR7GZQ6wlLi1DtWKjXLERCtLO1oOlpZSmR8Z1LiudDR3tfMwh0YQigmi8DamlrBHU16vIZukUxeuQnfk8wgGfQKLXE0B/7xDeeee9uP66XRhaux5btu/AiZNn5Ji1fv0GdHd2GS0FQQuLT9kLh6WBMOcYGwk0CaiYMD6Lie9hY/wAurI5NuEKUaHDWRbPvfgUzkycQbqUxmJ6UZoaFuvcz5qcVivYtGmTsj/4oFOdcn+WllTkz07PyKVKZ7qTV2HMEGoyv8jkitJG8frR0u0EDvK85zqldaZBt66S1iDZ9zpuWCqwfT7dC3g53XXXHVjT36MMFrq2MWfI0M58OtcJQFod/RG3jdcfQT3tqfk6vKYIlpiRwv3ougPSAjdI3Ynfr8DP2bk5Jagz1DOEKjIzsyjM5lBv+rDtttvwzMsvYnZxHoFmHcF0Bv/uV/4Nkh0J/Olf/hnSHht1jw92CQJ9ifZWNRxSS2m5qdGxbWZ6Hq0t7Xj0D76C3u41mjLz83PfcD/RStiEExqtHXmDpGnysJl13OSqnOPOe07za+XN8Y3TWa1RnuUI2Dd9V7z6h1f3wNU9cHUP/MB74A0A5LypAuk7e/bs0Q3HDcNzly/eMK6//npRgS4IQty6/Dx88uorr2qsTxcTc/OEBM2vvvqqRvLuQ5x7R5hIxyNOAt6y6ckV7bnziVir+N4GsnNziCUTsngMUAMhQbJX1Ik6tQVeY4Di1qk0r11YmsP3nvwOsulZFHPzaNbZaQ3o5qyU8lJJXOVbbrlFji8MHmQyMY8PASK7d3SmYrGQSaXR2dGJUDAkeggpB6QX8G94Q6O2RDfniumEuxQuBrjxWDNXgl1uvj8Tw41exCtaAEWoBEYMWutZ0yVRLgsCghC2GnnTJNWLVCCTfGwhXyhqG5hYzSJNCcSWB/Nzc4byVa2quCLoZCFjwY+F1BLy5aKoPqRnbV2/AYuTUwojLFUrSHS0Y/CaDfjXJ76Dudl5RDx+2PkKfuY99+OO227G//UH/xklCjbDYTkQlep1xOKtSJOaUWeKdxfsKl16mhLV/t5//H3cec898BMsegMoFIxVMAGaqBdOCCQLH3Z1ed7LSnk5D0S3eENhWdZ8mJNc1DlHk8MijLoNptQTjLHwUpFUqxvLYmpEKiUEgxSK27CaFXh9Tbzw9Hfxd3/z1wgH/Ni4foPsj1s72jG1MINDJw5j7+F9GJk6i7rVRKFSQkHFXW1Z4FFn95Q8f4FETm+MFpb6iHCIDkLsQjNfoqnPRr1GItqBgZ71GFq7BZ1tfXK9ouh8ZHQY+WIalVoWjSYndQH09LRgcmIE333yuwhE/Whvb4PfMrQ3yzYaIE7D+NoEYlUWo0WaK7BTH8C2zduwds0Ann3uGcylplGuudbATYFTYxUdRUuiVe5Uolx52emPIBxMCHwwNJCvl2xLoGHX4AsZ61yehvFICOm5OcyMjmJNWzv6OjuV8cD9PzI2hsMnjmGpmMfU7ASCEXJ9qLHgdlMGxFC+oK4Ngn0+eG5TX5XLl4w2JBiWa5ymWHYDPb29mBgf19lBu2ROBlxbasvjR73aQHtbF2656Tb88i/+MuKhOM6eHsadd74T4WQLXnvlVXXph4ZogRsWnUeTSJvHjNOQgArWRr2ma4RTFtH4gixmQyajyHXAUnCmLevZcq2IPa98H6MTZ5W7spieR3tHq85ZTiQ4KaDL1jve8Q5jQ+1MLXjd8+uRsyNac2amp/V9MpHU5+c5zvWEk1aK8v2B16ca1AlxAqIJbTar57PJxAe1JHxwKqKJUamsNYB0L04B77r7TiSTcYTCAR1LBZ06FCyaZ3BKlkgkBXi1JgaCyiLh5Ea6sxId/8qa6BpLcWa/tAq0iNqZSmltrdAYwudHd0cbyrkFsE2yML0gKt3Q5q341re/rc8W5r4vVfCRBx7A5s2b8Pif/VfMF3OoNJrobO9CIV9C0/KgxLXVx4lVVFTCXI6udwHs/uRDeO/7HkDQaRCx+UIjEe5/Wqz7KTaXza6xzHYfBOJGp2e/TsE6f/q+/OwLWzleBSBXdPO/+uSre+DqHvhh7QEBkAtRmZyf7Xlhj8DBsr86w8GcTAD3BvzOd75TDjyrAQeZdAb79++XhaoLQDgOf/rpp1UAr3zIz96hsPD177rrLpMWfRFg88PaR2/6dV2dgF6AlZ6pU7lriT9M3B9QbZpCkHXCbHoJzz3/HAq5eWTnz8Kq5ZcFmrxRUntx2ztuE1+ZnUh27vjzLN1paOW6sIAZuvlk8wjIjYeUJxb9Ie1L3vhJe+DXdFXhz9UxdSYhLLbdNGIW/AorXNZAWIZ+Uq7IOai1rUUCdIqPqRmIJWL6HLyRspBmkc6pCws2Ug3YOSadi0UTiwFXHM+dwPc1Ux4bLclWTU3Ipec0p1wpoa29FbFoWB3eUtFw0fm6fL35+UVMTc4op6RWqetmv33TBnzk/vvwN3/5DZydGEMomUDVw4BB0o9MgcqglUggIpEuS23aqN59zz34nU8/ovfnMWPxSYco7jcK/2mrSoDGAtxYnnLAYfQeolwtO9s42S7OdJCuYiy8+JlN4RhU8c3XYReW+4bFEQE/v2ZH1GvbStmu1vKg7X8gaCGbnsepY0dx5uQJxEJh3LDzOrmgkULz4r4XcfDEQRw8cQi5WgFzuTRqVB44wcqSpiiszpGmiD4msx0EQwQ6bnq9KaxrjSZaYh1Y07kOA90bMdizGT2d1CTEBCQz+SXMzI9hbmkCLW0hgY+5uXEc3Pcq5udJIaSrmoVYOIY2Bia2tqswbNSqqFSKmJmdFhChe1m5wolQE/0D6zA4uBFeK4hD+w+pM14uF5HNZVAoZTRBIF2GIJbBih4rAI8VUvihZYXg89JFiRMRPxJ0gfIxWacBb8CHcDSIBik4C4uwc0VsGxjCpt61iAVDAscHT5/AyNw0rHhUdDaPl+Lpso57hW5tDt2J7lPGQc7YWnOSxGBBUq94JvDYStwfprDagDgCDeaj2Da1GyFYpIkFIojGEujq6sEH3/9BfPQDH0I+ncWJQ0ewccMGdA6sVbPiwCt7leVxzZatyiPhASvliwjFYqIVkdrI64dHVwYAzO6ht7NtciVMhtFyNB2YMcHGwKt7X8Fiah4jk2dRruRheRoolEhnquicv+ed96pYl+OS16tjwbWDVLBMOq2GBxsdpEoRwHOfuOuFSUl3bIkptnbSz7k1xqa3pOud15BLx+Lf8nMQeNAEgu97/NhxrB3s16SVAISmBMy5IU1UuiaOxJwbmKHBmeR2nh8s9GVhTK2Ks4/k5uf1i6JFxzZXM8KJDZs0nOzzXtNs1JDLzqOYz2jfhSLMTCphfHRc2rqIN4iQ14+tGzfjZz/4QfzFX/wFhsdHkGhrQZ4NixBDEamVI8WUgJ0W5H7kcyVt07333oeHHvr3mkTz1lAq5JVlwv+nlhY1pU0mO0CQyhBOY61uDBB4ODUhklD9yu9OVwHIle+zq39xdQ9c3QM/hD1wqQkI3U5eeOGFZYtETi047eDN47XXXlMHjA+m4/J36vietyDyxqTRsVPMDg8Pq5jj89kx5+PE8RMgxct0N8PYtWuXikt28sfGxgz1x7Jw6623qjt+DhXrTSzAP4TdePGXvARdjEJkFmi1elnp2JbVxNziDJ577hklNqfSc6g1TJIwiwp2T6lN2LHjOt24eTNiEVt0wvJIAxkdG5NHP/3/85m8+M5GMxLQP1EemAch3Yfxv9eo3ykMTMihCT9kF5/dTSVQ65+hBhDskBqxfsM63HLLzeqaV6oluebo9Su8yTbUzSSFx4jcad9qCgN+zUKGN3y+n3HqMjd/AqJggPalpJLN6G9bWhJoaU1qIpBJp1ApU1DvTGM0uSD1rAK7Sd46uf1BbFk3hJ+795149snvYP/RwwozrBL0MaSMeSZ15nAEEA3FZAPMvAIWBoND6/DFL39Z6egMtOPPWSSzICPVhoJ/TghIPVSgosZXKylXRnjOooFdaWpiXJoOt5nAhvvBpWCxU67gNImBDM/bFa8zp4A2tI0mbTgZqEeaWhaToyMYGx6WFfH1O6/H+vVDKFaK2Hd0P2ZSs9h3dB9e3PcyCnYRNYvb4gBgGv2SgdNkboW5Lm2rAX/Ai1CIQNNCk2Mhh2PPSUlHazeGejdhoGcjeloHkYx1wu83wYZzC9Mo1XMo1jLw+utyrZqcOIuJsWE06hWks/Piq/N4xCMJAcsotQsWi84q8oWMgAULe3bKGQIZDMUwMLAB64c2YvTsJM6eOQuf34O5+VlksmmsWdOtxgV5+8zC8HqC8PsiCEqbEdHUrNlk3LeNONPfoxFYAS9qNqctFdRKRYRtC12ROO7YcQN6k21y6OKkKFurYHhmCouVIureJg3U4PUQQBudVLlqdA5GZE0KG0F0DdlsAfMLS5ifW5TZA48lsWgkToE/Axv9AsYe+KUnacCDfLGKzu41jjlDFWu6e/GB+9+HHVu2iV7I629g3RAira3ILCzh1Kkz6O8fQPeaPk3KCD5yadr+1gQUuRbEE1FNQ7lWclrENcBMph17MxJ4SOVpNmSCMDYxihMnj2B88iyW0vMIBD3KSUlnF3UeMtXdvV65ZpBuxRR60rCYOcR1nFNLviiBM793aVQ857lf3LXD1S8YMJAXlZeTXK5J3J8rGx387LUqz/2mQM76jetw4427RGXjecPpKichTEFXsKbXNKp4XvP9tIYEw5qEccLI+5UBsgb8ixLq8aGrqwuTk1NqchD0dHf3LKeuk/5ar+ZlvUatEqe5xWIFpXwJtWKVvsqIBcPo6ezGB9//AJ588ns4eOQwwokoCuWSqGc0GuH5EI8ltU5w/aT+j2B127bt+NznPof2zi6jeaHroM+DcpEaPp5DlAyyYZPQua5mnHPdLutB3uS978cCQB7ZvfupS914bdv+xlcef/zrP9Kb89U3+4ndA7/74IMftyzr17mBjz722L0/sRv6Y96wlftp5ab8tOwzWzYb5+5EpmRzGsF/x44d0+JNu1WKEUn7YcOJi/bevXv1O/LYScXR78QVLgg4cHzOGw0fovQ4ornu7m5ce+21Wuz53i+/9LJej8+hsJqAhqP+AwcO6IZvOOBNedFTD8LArQtObX7M58LKt5fgeIWLlnjSytVwHpzHM4WMCWT1EuBjW7qGemoW33/+WUzOzyPTBJaKzACoqVNGwLdx4yaJj+m9b4rgAPKlor53pxu8wbNzWS0ZfjFvwLxp8SbLQoDfv56sTvcrUwAoMyKb1Q2cx4YULCNwtfW3pAbx+4XFRTn7MIGdIYgsDKgBiYprT4qPCUJkgc7OI4+dS7tice12JLkdfL5xvmmgo6NTXxcLJRUGnJqQSsLpB0FOoZCX5qBSLjiZKIY+Vi5SBNw0NBmJfgNojUTws/e9E1MjZ/HEU9+THS8BSCAWRdMmDaQiHQMBiLq47FP7WQTb+OznPoebb7xFnXRaF3N7KThmMcfAOu3fel2ASRSYZQoWz0tnakcmGoFLnRahnHyY7rC0TE7uAfcprxmT4NxwrI6NbSmBO0XSFE/TUJUAhEBkfm4Se1/ag70vvYR6sYpbbr5ZxRmFsc+//DwWsguYyy7g8KmjyFQLqFlmAmJSsA3QccMkXacr0lmCYeYq8Pc10ekUYsfU7WQHBns2YN2aa9DZ0o+ANyKgx99Pz03CCjZRt8ooVDLIpOcxPT2GQjaNYMiHYonc/AoaNVsd/ESEQvEoQkE/PB4KiW3ZvPI8IJhgynwuX0Fbexe2bduJjpZuHDtyTM8huKbOKZ4weSd0P2rv6AQotK+RrkZhLjNrAgiFYgj5QwiR1kVHrJBfVMhkaxIBFqyVKqJNC1v7hzDYuQapuQXRhfLNGl46fAAHTp2A7bfQqBdQqxIg01rXTIU4ceQRkdWsPyiKDKc3S0tZLMxTdFzQRIwiZn+I14BPVtOcXFCTA9uHSCyJRLId0UQrzgyP4vTpMxLpD/T24babbsZ773mX1seONT2y7Q3FEpidnJadK4XWtATmdbOYShsBdYKBhNSdmEYBHy59VV9Lm2TWHTMB43pax9zcNI6fPIxiKY2JyRGZCRCEFooZ9K5Zg7b2Hod25td5zmkq6U0EIK7dt/QblYocsnhduACECzvpnq4HA9+bvzMW4mWtP7wfcNu57riaDznjBQKy+s3R3rdYxLZrt2mtIZuM6wz3aSQalr20K8SmXkVNlUBAjn2cOMh0Y4mTS9pdm0YA/086Kae/PO/YSOF2cy1tb+/Q9vE9qdkp5BbRoGscdSN1NknqxhmQI+taE/FgROGp77v/PQJK333qSfjDAVSbdfiC1FLRrKAqww+uI7z+SD/kJIXr+e/93u9j1003OxRV07DQVco1MF/AwmJGLlncNnfyb3QgRv/yZh8/LgByPnH5nO23LOvLf/i1r33pzX6oq3/39toDn3nooS/Ztv1FB4C8Saz99tonF/o0K/fTeQDkp2KfXYiCRQDCCYdrqcjidcOGDdi+fbsp/gHdIDgd4eLOgoA0LBa3R48eVSoubyrLrh0r70LOTuLNhwJHvu7LL7+sApo3CHKOCVD4PqRmEeQQjHDhpeid/9xt+EkHIRf28HVF7AwDYWuaqWnsHvP7Bqq5DF74/vMYmRhFyWogQ896dhmZMuzzy3aXx4M3Tze0izdiOmGxC+nSJEjn4WSAHVIW6a7I03DWSwKG7k2Z+10ZAE26ZKV13FQcxGI6JvzHYpk3dh7vpXRaAlWK4IeGBsXHZvETS0TUzabTjwErRnPCYoTdToIPbo8yBJxUbW4DiwFlgoSMVoXbmlbORYdJgLdJN+CESOWTKFg8X8y0gJ1BS53GUrGqGzuBRTGdxkfecx+sRg1/9b/+Bt5wCBW7iVA8zua4ipOALyixaKVY1tSFlqGZXA6/8Esfw6/9yscRDlNTYETDSi73G/EnCy5O50h3IbDidtMSV8JXCW1fDxhjEcVutLq9pLs5mQjK3pCo3Y35NssF34tFHfcLvyb/ndSYuYUpHDz0Kg4eeA2TIyMoZbPYOLgB1117LbZt3SYA8uye57Dv8D6kikvgEGCplEWV4MWhiXESQoDFY6S8EaWfV/T6vgCPOU0RCIYYWMhzIiGL296OfqxfsxFdLWvUxSdA5PulcynUvXTXKiBbTCOTTSGXy6BaJuBlN7qp48fuP/mF4uWHQwiHOHmjdsZMX9jVNpkWFoolFmE+dHWuwc033q5ijWsAu9485xhSuG79ejNRo45ItD0DKFnsmQI4gWg4hu72brS0tCGajMMfMlRFWT1XamgPxTDU3o31vWvRrDaknUqXy9h77Ciefe1lTM5NIhrxolYxYJelu0ncdp2uaCRAm1kCUxOuya49wRCpeNJDUVcTCUvYbVGX4vEjHm9Fa2sXIvEkDh4+hiNHj6NUrqk5QdfuWNCLB+5/j5ot77jrTtxw801oaycVx4czp2gEMoX+/kG9d7KlVQU8qWVcE/gzbp8sehmWYnTfyxPjZQ8PBRnWMTs3gYnxYdQbZUxOjWB84gzqjYqmIEPr1gFWEOVqXSCOx46ggeuDppfOFFXBhE4OCK9humdxW3jtUzPDdZvrjX7nalb0e2PEILqTYyXsTi94PRHQzM3O6hpn+vn69euUaM91Jhj0IRQOioJFwKEJI52w6qRfRjRpYHAkgS/F5m7zS3a7ztrGbeQ1LPepgGmsmG00lFMCfwJqGgfwdZm/wvdJL2ZQI6jwhzUBadYauO/ue3R+/I//9T8VLx/5PAAAIABJREFUnAofuY2cbBrtkEsn5ToVjydRKddkyPHzP/8L+JVf+VVNtbmwmCmIAyAbttziKmWz9nP9YAL8WyEf/7EAkM889NDTboFk2/bdztejlmWN6ERtNr9+dQLy9i+YV/sJrwKQ1e0pTkA8Hs/H1V2y7SEAgz9NoO1iFCwWUpxAsLPDhXnz5s3653ZeGHT34osvqphk8crpCLUd7IwZbrwRkPMfF3j3JrNiDdLNgGF6fA3eyPg3pFnJdcW5W545fUZTGG4Dpx9bt279qZiAmOQ00hNIaXFpEG5h6uZ/OCF3RhqqYC1apO55aQ9OnjqGfHkJDXakWZSWSxgYWGvsJC1L3XdDU5sRH5vUFv58cmJC2hB23ei4wikCCyh29fh8AglT3BpdgwtOWAjwOLnARL786u4b21CXVy0qRrksGszmzdfIOYpbTl426Ua0fDUiWNoGN5WLYGgP5gZOSgSPpShQztSFN3z+jqDFFZ/yZ2Zaww408wMMUCPLj5amBCBMNOa+ZaeRzkpM6ibNh5SH/OIi3n/3nYiFAvjzv/pLBGIxlG1qAQJKpg4Fw/BZPtTKNYXoRcIxVFhANkjDGsJnP/t5tLb2IBQw+5WH0GSkeAVG2BVnIeaGp3HbBUCc8568cWYZkC+vjIK4sTImDYtHW9qdOgWxtDY2+4JFO48HBegRAQ8PJqbHcfzUUZw8dQSnTh3F4vwsOlqS2DC0Dm2xJPq7+9DW2qYOabaY1RTk0PHDQNBCqpBFlY5XDsZRir0DKAlASL8i/Y8ghAJ3Ns91vjU4bWkiEo4jEWtDX2cf1nT0oyXUArthQuJ4nhbrReSrOWRLGWSLGeSLJgyT07eatC48d+rSPxD8UFPEqQ5xl9/D4rSJZJKhama7gqGopitKE/eGMdS/AYMDG3DixEkj+tYEqqT1gSBPkyJHu+TSDDmNJbefQW+JaAs83gAqnELVjOaoWigh6vWjr7UT63v6EbJ98Ht84uqXGnVY4TDG5uew/8g+nDx2AOVyTqDR1SqYzAlDKeU5TGBArZNCKxlAKCte5rw01cmO00KbQAk+dHf1oq9nrfQmJ06dxf5Dh5FO1xCKeoVDq4UGEtEQdm7djqnpKdz/gffjM//x99HV1S3QR5B2/PgpnbubrtmCtjbjQKiQcbkjvb6eVGo8p7xm8LWCJPg6COG1uChb55lZrhkzmJ4ZQ6VaRGdnK+LJFuTLTcQTrfB5vGoC8RhQrM/9znWG9Cs2Ori2uCCD4FxNg6atXA5+zTWFz3Fpo7yu3cYGrwuXUsT1yS22OQEksFGjavMmdHYShDFIldeJseHlNanpqQNAKO5nA4Lnez5XlAMcAwDZDxBFy1nH+H6cpqppEovpPXkt8/3ddYpUz2a9rEBMTqCZK6P1K5MHqjZiwQiigTC8toVbbrpZLnn/7ev/HQGaOITMOSdXNB8trplNwqR2Sw5YBMzZTA7XXLMFn/3s59DZ3WOCS2VmZho+BNdEsMpeKRtBvpo4F3KcXF2psvysHwsAWbmNj+zerWnI1anHFR65/x89/SoAufKD/dO4zy5lw7uy+OdCz+47QQg7wSv1IaJSAVooXfBBYMHnc5rhUrMOHzq8fDNyAcf5e5kTkJ6enuWF1t0G3sjeMAG58kP0I/6LlUPn8wZiyoRwxedkwdmySSVH67W9r+DQ4f2o1Bl0ltM+IxXppptucvz2yypmWQCkFheRzWRURBPesFBgqjMpCFUWfqIbGdcZ7kPe0F2NBzua7jTEpWe5QlJX8GjseSn0NJ08t1MYTyYEiOhyxMKAwMC2msqb4LayIKcIk4UTi0W+LwtAvqcJRDR8bX5P4MPfEzS5lD1+HiOIZ0c7oqI8l11CsUT6Uw3VMu1GmwI0jMYjCCENh7oOuuEEbGD7emoWIvjbb/49/NEoykym93glwk0mWjV0KubI0Y4jHIygVKkKoFDo/58++wXcevNdEhArnZjp7hYM590BEOUS07VN+jSBiXEYcI+5R9vIn7ldYH5m7k8jvmUWRAgVJijTG005KqR6+WGpC9rE8OgIvvfMd/HcnmeQyS4iFgshmYiit6sLA71rQCTVFmsV1uV2dK3pwtFTR/Hy3pdRrJWQreSlfWAxyIJYBjqyDG5IzEtKiwBIrQR4eK7UTVo6QYuAXRC9XWsx1DOIlkgS3oal7BQeE05MFnILonxlihlkijmkdY7VlTnBz8zC3SSYNx0dioHiHKKyjqKeVmDED4TDFkJhQ+/in/lop9v0Yfu2HYhG4zh8+Ihcijo7u0yODrvpwYBDh2ogEPRLjN/R0basdSrma8qdoU0r35AFXNgfQDIYRU+iHe2RBHILaURDESwuZTAyOY3+9euxZsM6pLNLOHpoL8ZGhjXRLRQLyxbU3J/S0tDCzqIGgcGEAcewwExC6HbW8BhA2pFsw6b1m9DT2aOp5NGjx3FmeASZQgnZPCcmnHxpAIq2RAi7dl6PU6dOYc1APx586CHcddc7pfNqlYg/JCvtWCwhCpqhtTqUK0XZmyWOIIiaAhd8uin3Lhjh+Vcs5aT94PRjfmEaE5NndewHh9ZqqpeRs1dIhTl1ZWwuUVfCAnlhfkGND9ewQvkaxaIA9+sFc2LZ3ILXvqs149+bJgQ1UZxYGDcv10FL3f5gUGsTt2No3RBaWls0meG5xwkdmx6cfigJvUZb3YIWU04kqVPJCYDUGKnhaLhMmiVfm9tMLZeZAJvJB6e2XLe47hk3wDQazHGCoV8xQJUAkAL2sC8kQEkResDjx6b1G9Da3oq/5gQkSMpfAFVmsdRtTRENFYs0MJ+aIwyz5ASElLzPf/4L2HXjzXKJM04knBrW4JcLoAG53P/cLpdRoMbeDwBErgKQH3EZcPXtrnwP/DQW01f+Kd/av/hp3GerASAsXNl15M2UBSJBCDthpE4ZeoLJP+BC6fLcN27cKC3HSr3GyRMnBUjY9TpxwgjP3ZuSeyQuBEBI6+LNiZQtghB2q0g9cDvTb+1RfGtejZ1HI+d9/XE+J085bM4PCR5Y/Pk8Fg4dOYgDB19FrVFArpARvYBgTqnnBQKSrCYA9LRnfgP3xyKtbKtVdVKLhTwKxRLqDZMzwn3Mm6q4zU4XkDd8ghj3mPL/EtpyuhEwN2Le7PkcFgLGqYaUJPN6sXgca/p60dXF8C8W4Nx+CqZNwJix5DSdSHOMmcpNpyAj4HW1Jfy/6/3PooNFjooTh7LBjiC7+7w3M3maHVrepI0lNEC6YLXS0E2eegCKSxmSF/b70R4Joi2RwLN7vk/+GorscGv601AhQN1HuVAWJ1zuQh4P6nYTs/Pz+MQn/i1++Zc+oewKbo+KE4fWwgKHXVUWLeca8jvHWiJ0uWUu0wVzWdJWOBWgfoJWpWV0drZLZO4ntcJjo1Era8JIB57X9r2Kv/67v1WoYK6URShK4OJh5iC62tuxbmAIm9dvkpVwKWsoLh3dHTgzegZHTh7BUm4JFSaeN2uikIj373ACCeYIFlnxkv5Eq1qbXlHiu5dMSrrlRcCfQF/3IPo6exHxBhCwPYiHw4hGgvD4LYzOjOAsi9dMCrlKGelsCXXmGfhDJoW9XDUp5jIE4wTL7B/iK+I1afhtgg+CW6+TJWFyMewmrVgr6O3px/bt12J8fBJnh0cFUknT44OOZB2dbejs7lDWhzI2GlUFwC0upvQZ6DJFYMPjxO58rVxFT0s7tq7bhGaxhoXpefT19KvAfH7Py6hZFjZfdx0GBgcQCwcwMnwaR44ckSaJgXicXpRLPIeZb8MwQAM+XDoYwRcBt21ZYBI5z+fWWAuu3bZdXfOTx07izOlhUZvml0oolm2dSyyUIyFFdOCGHdvN37W34md+9mfxoQ9/VHaxpBdFE0k0qnWMjoyr2FYYZSyq07DJvBfaDROUOJRAJ2DoXJdo7b2m9C0LqTkUaGwwPY6xibOIRIJo7zJ2vIupjBLYXY0Y1xmGEbrOerwX8HkE2nyOu5a4+g6+KdeBlVRP99p3TRgIQFyDEheYcD1wHbEIGAhA2jvaJDznMaYrGgtw0tuM0x4F4nQqM9M+A/grcrkjGNQ5x+3wmbR10wwpC4TwWjC0Jk6uaqIlqlFAHUYuoykewWQ2lxdoIAChc16QAY9MWNFUowVd3V146pmnUUcdTeZ2sMFUb2oiy89MSliEtsBszBCXN4H5uRR+4zf+LT7ykZ9HjMCEi6i5my6vsyudrjgVclkFb8b9yr0TXQUgb809/uqr/BD3wE9jMf1D3B2reumfxn22GgDi0p8IPEjv4Q2ZRaqKYBWChnLFmxG79Cw0+TwKyt3pxzl6CLPe4/jx48vuV67lLgGInK6cdXjlFGbdunV6bd7gaMm7/NqrOjo/4ietEH2e/84XFuPZqNt1eC0PTp46jn37X0YqNakciGA4JGewxVQKs3Oz6vpOTk7qZkTONX370ym6Q5WUp0ExI4P/Uks5dWhZAPA4EVwY1ynjKuYK03nj102ySnvUim7S7k2ZAIT7m79jUBlfq8znhEPYuHEDent7ZIlJWgSTtSlOJh2B3T5yoEnBYjHAosAFHdwfrrkACwMCDxY3fE/+nJMBfi7yzqenprCUTgmABIN+JXbz5FFeDIuNWgPFPPn/FYGQSMSkrrOlHPUC3Z3tOHj0CGq2LYoNxaHKIgmGEPD6USvXRbNiQRmNx5HOZZHKpPH+930Qv/2bn0Jnh3GpkX7CzTRxzt9lRwF36rESYTodciZXu8VCs06BawGcnLDY4a9ISUq2t5guOG1rg34MnziB//pn/wVHTh5FwwvEWiL6xykFReIdrW1Y29uHndt2YmZ8GpViBYl4Av0DfRifHMfw+DCm56Ywn2aoGnUenGqY65Q7zbj8MpiQugueC0zRNtqPEoXrnHhZXrS19KGztRetkQQiXj9aI3H0dnYgIopJQXkjFLtPzE+jXG+ixFrP4zNOT7UmyoWaAAiDBnXs1ckl/Yy0TBZoDEEEWpI+7QcWiwSPoWAUhQKFygzd9GH79h2iVe3bdwBTE1M6D3nO9vZ2o6e3S+CDVJmF1Kyc0qgr4SSJoED5Io7bG89Jq95Ee6IV6/qHsDA5i9nJGWzZtA3RWBLP7dmDIydOIZpskQh8oK8PAYeuSL3AkaPH5EZF/RLBuKYMdIfz0WaWINlMwyi4pyicwXZFUghLVQQ9PsSDUXhshhimsbC4hPmlsgAbB2XEZ7EIzwHguu3XIJfJYGBoEJ/85IO4+ZZb0bWmXxqlar4AP0XNpbJ0UrxWowQgztTMrDWO37LydzxyBNNDLoXu6mPyekZHh5mfjsnZSVHo1qxdo/+nUguYmZrStS9aoWMuwuuUmR38P69bgrrFhUWtHy3JpI4zhermeieVyOx/F3hoMkajCuodPB41H/g7t4G1kgblUhc3bNogChYBCGmKvIYI5KPxmKYgRhNHupRZ26SF4bnlC6CQpz2xSVl3QYbZNq6RdMwKCoRkMmlNefhzApsYKaMStlc1MWUjh5lA+WxB04rWWBIRmlZU6/B5PFjT14eDRw4qe6dCEbpcBJtobWnT+SIw0kIwQg0ZKYY+ZLN5vPc9D+C3fuu3kUy2mcNGS28vtUfMVWJjx2gu1fRgBpHzvZLi3RDKK7y1va0ByH948MHrm5a10waut4DrAbQA2A/L2t9sNPb/0Z/8yTNXsr8eeeihD9nN5k7Lsqj04WPEsqxv/OHXvvb0pz/5SWlZ7GDwwFe/+tX0lbzu5Z7L1/Z4PEPk9a98b9u2R5rN5je++qd/OvLwww+3WJXKTr7Waj7Xw7/920M+r3dn07bNvrGsFhvYTx1Oo17/B76mu118rmVZ0hO4D59lZf7g8cf3X27bl4/BedvOY9Dw+b7BfXWhbV/5M0fXIG1Ds9l09/3y51z53JXbc7ljcbG/u9z+4995qtVPWZZFnQX/cWF8+iuPP/5ld1+tdv9cbv+t/P2VHLMfBIDofPN6rwf3tWXxmhl5s9fMlXy+ywEQggQWhQQfrv6Cix8BBjUgLExd8MB0boIOFocML6QwfTls8JyTxDR5+DoUsnPhd/m/50xAbAigcFrCbeD7EJywGNfrXii/5Eo+/Gqfex5iMIWcebij8HNuEEwRLhcQ8Br+sTw5l334X7fEpEaAQmS+RsMmb5wUIq/oH/v3vYr9r30fXV0tcoEhCOG+Pn7qpFLI09mMih1aY/JvyLkfGx1FhIAhl5N+IF+oKLNjpTUmjxtfx+U6u6DA1XrIZcWxTOaNfuWkhAWWqwHp7umWMw1pLywMSOsx9J26pgUU/1KDohuqY8Hj0rdcnYTJAzGCeD7cTBJuX0BCUI8AE52nWAj4fB5HjG4Y00x0L5cqSnmu1RoSL9MhiEVv2O9DIuRXt/7A0SMokZfOIo0UrHoDkRAdbJgR7VGhwu2scOriZ35DSB34rz76NXS0d2sKxHPV1T9R42BCF1cgjuUvV/guyzbTWPKyJSrRvMCLsXalYJu0p1rV0LBi8bDEtX/3t3+Df37in1G16qh7GwjFQ7D8NjK5RXWCO9racfvNtyG3lMPw8TMkoCEUCEqsO784h5mFGdk5zy/Nmqkap1HNhqZn1WrF0OVADQhBCXUtBCVN1Oj8UzL7mjSRjvYhDPZtgF2uoyMawx033gKrXsXpU8cQDHsxMT+BwyeOYGIhJYF/rgQw89DHhO+mH6VcVV1oXuwG8HLywSKKEyTSzWhWQEqWKXBZ2JEzTz0FjxF/ys52a2sbNm/eou72q6+8htmZPPr6WjRBajSrSKcXte9oI1suF3Q+yonN61GifMAfUMJ5S6JFDn3r1w6hp70bB17dj3q5gR3bd6J3TR/2HjiE/QcPo8KgxqaNa7dsw9q+/mXNlNdHQDyDffv2Y2qKCd0e0SgJdMzUj1qmpgnujMdoeCXtVjGTRb1cQzwQViYKdSKcuMwwEHGeqeRmIkRAyliLa7cMyYGuvbUN7373/XjXu+6XtqGjvRORtnY0CkV4ozE0S2UUcnnRN2NtrbDoQkiAUa8RLRvAwRdWO97opfS9XAQNAGHhPbe4gPn0Ijp6ulCuV+RyNzs3jbOnjyMSNsnm1GOwCue1yemMmhUlQ7nVde0YZbgULdIYCQSon+D+4DnItYPXANcjd3rirgWiMTr5UmqsOMCPE56BoQF0dDCfI65l1LXCbutok0EHzxFjYmDWZNHOGkA6lUZHe4euX657dFHj1NLQxpgZQsDLfKSmXtM16mCjgU2CGK972i2XK7JpLpU5YfYgHAhL/+GHF41aHZFgCLFEHEdPHke+XIDtpR6OQvgaorT89TIc05gDGCc6TmQCAtyk0v3xV7+mUMRQmHlAb97darW3s7ctAPndBx/8omVZl3PS2u+x7U9crpBmwemtVv8clvWhC+1Y27Y/YVnWn6sIsKx7CUhWewAu9bzPPPTQPbZt83VV5F7kkbZt+6sej+cZ27Zlb/zoY49d1PXocp9l+T1s+5uNZvPTBCIXcleyLOuZP/za15bBwPnb5gAPbjuB30W3HZb1JQs4cP62O5/9knbN7ue82HMvdywu9neX2n8EoTDHhIX5+Y8RGzhgAT93uf1zJefHqo8Z8HSj0fjE+cfsUp9n5XZc5rO5T03Dsj7x6Ne+9s0r+Qyree7lAAgF4LzBkP60LAAH4IrQV3ay77vvPiPqs4Cnn3paTi7UgizzVS8AGGZnZvHKK68s6wwupgFhZ4tWwAQfP/LJxyoAiIpMx/5SXcL0LLITR9Ea8co609vSBgSZ+usUBDYT4OiYQuoQLT8bKg7Y9eJN9cSxQ9j/ynPobE8qiGshtagiemxyHFMzM4jEYljKGsE/x/RcfKYmJtWRZIeS9AwWcOZmay+H4LmTCB43Hiu3M+l2ICXsdTjHfFFTNJvJBOkDBAlMUN9GW0yHN81ueqNRQzQeVveQN3AWBJl0QbQD0mZYcHO/uBoTl9rF1+XNn+/rFh0sVKnLSC2kVE2ojvKxgDVCUjlJkXaRL8olieCBnv8EH/FoQrUXb/V+q4FEPIwzoyMoUwztuAJxf8QiMdFxbLlhGS65QukZwMdiOl/Cb/z6b+IXf/H/UExhgMnojoaCQExuV+fzsN8AQnR3ep2H505O+GNWIaTpVQjA0qLDcIpEYPCt//ebePKZJ5HoTCLaFsXE3DjmlmYQTUQQCPnxwPvfj6X5JRzedxiZxTSCniDa29rxgQ88gOGRYZw8cxwNqy6OP0EGKVgU87MoFwAgfUz6j6rc1xSWTVpYtYhShWJhUinD6OocQjeTzz0B9Hd0YevQOmTm5zE6fAqJlgiOnT6C0+PDSJHa5/WgxMTpGodPXhO6V/OKirWcceKl1TG1G9QE8T2rAiPMBeGD53HQFxaQVIClQ6eh9oj5QzxnaO9Ny25SD81nMudHT28SwYBXAYexWFRaBviMNXStTMvlgIpBZtvsum6X+JF7X90Lj+3D2r5B9PUPSC9y6MgxTE7NmpC3ho11g+v03pzGpDNZdHWvEWA9fvwEjhw+qh4Ia3uejwQgpIaKVuS1UKyXZFhg09ygUAJqDXXNme0QDEWQzReRyRUwPr2IhUUaRBib7q1b1qO3swf9a/oUWLd27aAmfbwmenp6RcfyhMIopTOiROVzTBX3avLIf/541PDcSH1Ul5xTEHLhjDuTIxphW10g5ejx44i1JND02JhdmEelUceLL76AZqOEbDqlKQgBVjKREPjg/mfjgwJ0XrPSNHFK4Ew2jMtd2TiuycLaUDpdAMKvuRZwbVoJQFybXp4LcqsKBHDzzTehs7vTGHFUeK03dXwJktmUIdAhAJGbXiSqbWGAaSFXQCwSFa2PTQ5DtzL6JdKvMtmMXocPvpY7Febv1Viwm6iXy2o8UFDOc6NIWpdtIRaKylKaeihmCIUJOBNxrTOlahkN+a3T1aqpRocxLDBTDyXTM63GRzMRL5aWMvit3/xt/NyHP4pmrakQVdLnCPoEWFY2OVZzQ1/Fc952AOQihe+ouvtAml3rFc5b7o36S+xeX2x/ObklbrE9CuBp2DYLMf5MUwf3cbmidxXHBBcpODM28LTHsjh1IDBZdjlyXpMTCwGVixWcFykwD2gqZB78POdMOgiunOmLbHBXfM6LApALgD/t/yvZ9p9EAOKcW/tW7gOeC86xOGffvVUA5JGHHvoUbJtAeiXgOWBz+gZw0kaAd845eP4xWw0A+d3du//IAh5ecYhdVzqC6TeebwSogcAn3spp32oAyBscqBwAwimHe1OhKxPTzV1wcOjgId14CFwuNSrmAv/EE08sC9jPn4AcOnQIIyMjyxoQgaALBB6u5hp/08+5CABxC/XlTrhTgJbIR06Nozb2KqzCjOwUc6UqbMuHeGsXetauQ6i7D1YwCgQi0i6AtCFOSmhxnM7g5LHDyMyO4o5bd2n/8eZGceOJ06dx6PgxiaVPnDyhgpmcePLDycVmpoX88GUnSU98UgxoR2moNdx3LPopSicAcacSLtBwAYkRLVN/YV6Dhb/r8hQKhwVGScMiDSYcIYUqq+KVRbm5Z3rUyWZHm4UZCwcWEa74lO/D12RHnsWIS29yKRrhUBjZpay615Eoeduma1mtlEyQotyI6DKVR73KiYKFaCSBWDSJcrkOmyGAVh3xWEgd3ordQE0J0E0VJXHqPuRUVYfHZsfSgBAmZhdrNXHf1/YN4Ct/+BV1UakzIQhhh5vFKf/vZi6cc16tACEqPp20dCWly03LpJzLt0jaGOPuZXlVyqJczOHbT/wLnnrme8hVc5iYH0fNU0U6v4SaVcV73/9e2RM//eTTmBmbQcQXQcgfRF9vHz7+8V/Hiy/twct7X5I2Yuu2a0RVmZiaxOjoiAov1tUCGNJL1HTKGV1KHZUqHbEYgsdiLoF4rFs2vK3hBAY7u9EZSyA1M42lhVkkklGcHT+N8blJTKcXkSk1kDU1thg/1O/yI1Fno8LLS7crpoBzAkJLW55fVdg26V5NA/ICIVkoKzm8TsG+60Bmq1hsaeGxLWFqakJTwHKJDm9AMgn093eiWikKKCRb2ARpwBeykUhEUCkVBUB4vJPxJG69+R04c2oYp0+eUcEXDsbQ1z+I3t4+jIyO4+CBw+qic7oQ8AbQ19ePzZu3CmwcPHhENqo7r78Bc7PzOHX6DKampwXMeT252gav34tCvWBCHWlHW6ignLXhbQLtrWGJ6f3BCAqVKs6MjGEhVUM06kO51MCanm5suWYrPvaLH8O733W/8mEyaYb+sSj1K1Ge10AkHke5UMDS4oK6+9w3vI6k8UETGzeul06F0x8PGx1seMhdyZmIUD9BOhUtveMxjE1NSLeylMlgZmYKR47t17np5mUQfJAyxX3phglyUknAxffg9ey6YXFGyWPhZm+YQt+sP7xuVuY7uRNXF5BowmxZ6OzqQG9fr64haXLiUczPzyEep3OVjVKlLAoci3mBIOkQDehp1EyjgkCf78tJqkAR948jjHGnMq6DGie3rlCJVNi0Yw1frTeQL5YFQHg+x+mwFkmgTiF51ejD2HihdowTpDqDNpsNBP1BhINGxO9SzlwQwrWZeqHx8QkFy37+c19S+KnfH5IWhA5/pGL9MB5vKwBCiorX62WBqGLNBv6h6fd//EJFklOMM+yQ0ZBcCb/56OOPf/j8neyEu7nTjTfkkzhFKYs0vc4PCkAEPmo1fgZ36nHAY9sfv9CUxinSv3p+AXqhgvMzu3c/bAN/tPz5bPuPH3388ZUFp37lvD9fU8F/zoOFrvbp5YrZRx588O9XTIoONBqND62kc7kv6OxXvv85xfMFt/0KckBWApcrORYr/+6iAG737rPOccl4bPue84/JIw8++FVY1qec8+CSE6LVXMxvmDzZ9h83AoEvnX8+X+SYEVRq+nTZY2aCQQWwCZzq9frHL3TMeK7bHs9XVwD4/Q2//963CoS8KQBis0h+PSWdn8HWWhIvAAAgAElEQVRNQ3dpKvNz8wp54hTkkqFJNvDss8+KhsUHQQyF6ixkSZd4/vnndVPjIr6SBraaY/mWPecSExCzjJknrARadiUHy5sHGkWgUkUtncHszJyKlqV0xknl9SlIjFadvMG2Mf+EPvL1GmbHx3WjTwwMwNNsID0/j1f278Xo1CRibW04fOwozo6NwfL5MDs7p+JYHOxaQ51IutJQQ0F6hktp4Ha6lrykG7hFgSsydQWjAiXs2Pm8+kyvTybMNCQai2kC0traYooB6j+qLAYs2BanLbzZV9HZweLB2KUaJy1OMBjMZ7Qo4pBXjTMWa6JwxFhdEhxRQ0C6CsPeWBCbfIoaatWKA0Bo90oaU4FhxXJPCofi0oAUC2UJcrkr2WnPFnIoU9jOiYMDIAhAApZXUxAWLRIOk54RDKAhm86iKumPfvij+NVf/XVtVzSadITSxl1IieW6gFecactfsyNsLHdZhvP1TcK5Kw7SCzicfBZKdaDBQLcMnnn6u/iXb38LZ8ZP4fjwSYRbA7ACNroHevDeB96LJ59+CidPnEY0EEEykkQ8FMOGdevw4Q9/CN/53hM4cHg/BgcH8M677lJHnlbax44fQ6GYEwhh+jgLY3L/OcXitcbJC6dU7ACTBkY6SDzRiYA3jBZ/DB2ROFoY7sfObo3OWUWMTY8ilUtjhgGEqRQWcxVUGyx9SXMDqnkKQAzmYjFFAMJzyuv3wONrKnOC1DDiMbKHQsEIQoGIksObDQ/CkTi8voDOEbo2JRLscHswvzCL+fkZ0fEKhTo6O6JyY6NeKJNpoLU1AK+/iWicgXV+hANB8fT5Rps3XoOhgSG88P0Xde7wfLFtLzo6urBxwxZ10w8dOCJ9G/cKxfMM0+zq6sG27dtl93zs6ElN+GijyuRxarPOnDkjmo+6/V4PcoUcEDC5KswatapAPW9yR1sSPk2GmS3BxkS2UELT41WKO5PVt2zejnfd925cu/067Np1E0KxuDnJ6g1pDtyuPq9FUp742USldKJPeZ1Qe8JpGI83u+mcgMTCEXR3dQlQh6JRWM0GUkspJNta4U0mYFcrmgzseflFzMzPIt6WwKGjh9UAUuAndVfUSkWj+pyLjgaQ+UT83jWyMNqyEObn55c1gm5jQRoZucAZOpdL+eTPVgIQXjV0Ntt10y5ZjvOcpL6Mawtd8fj/bD6HSDSmiRInC6UKtWBl6S14bhQLueX1j+sPaV98T4JFhvvxGJvJlU+fidvA7/lZSa1iZkyjWkOJ/8pV0cmo9YkEooiFIqizqaQAUZ5vXixm0igzeFOuZnVEwxFpzURPdSa8btOCQJI0w7Kya3x433s/gI//n78pp0GuST6u3T8kOtbbCoCsnFRYwKf/8LHHWEhf9MHCzVevf9MtqC70NyuKygOPPvbYBelEKwvFKyl6L7RhK4tYXAQkrPy7CxWf5xec5wGzjGVZH7ocTcwBCNx/BqA5j0sVsyvBGoBvNPz+hy9VnEpLUat9nZSlS73+legZfsgA5LKW0Y/s3s1J1OAPOgFxjhkBDx+rOmZvANWrOGYrgSknJ6vJ37nSc3S1xfebAiArJiCuCxYnHQQbqxXGjY+Na+HmjZiTFAIQN4hwpQ3v8JlhhRteiAa22s/4Az/vIgBkJbWM2+4K8aWJgeHWmzx0h3LDqqxWASolNKslDJ84hvTCDFKzU/BadYT9TOkNIJmIKZBteHwea9ZuwGamxvf2YG5qEseHz2B4YhzHzpzGwtIS/KEwpmZmdTOjUJedeRZNygaJhGGxG+oYBLh8bR4z3pBdMahLP3DtcHUTpmVvwKfy2RWxG467yazY5GSAsMPK57EwZHeb4WAsGMlx9npCmoCoW1kqOS5c1JgY0GaySTgFMda2LDgIUPhzcq1b4m3OtIFccha9BB0MVizLiYfFGrvRtN7ltCXgDyMcjutnFpqIhr1K4y6UiyhWyiqC2SWlMJzWqx7lQBoKG+kiFQrDWSBTqE73LeYo1Jv4whe+iB3X7lTKtmnOMmDMmC4IVJwPQARI3aBJF6GQBmME2dyp/JNKmZ+/jlIxh6XUPP3FBLbGRofxxHf/FU899wS8IRuz6Vm0rWnDBz/6Mzh4/BAOHT4s0BT0BuGzfWhLtGLnjutw7bXb8PwLz0lDRD1Wd2cv1vT0ab/RvICp5KSizM6brzkBYVFnMkHckDdOvIyrUxvdr1hsWQH4a0B3JIHNQ+sQ9ABnhk9gcWlBGpVcvYiZpRRm0xksZvJYyhRQKdUQovaERVa5hjKLzaYta1hqRHwBLwqlHGqOQDrgpwtUDKFAVB1tj4fnTQg+f9gEI9ZoyWoyREgVq9XKKOSzyOfL6OnqVKd/ZGQCmXQDsRinKTZiLZwoNtDX04VmrY6QP4A7b79dBerLL70K2/LCzwBKjx/BYBTdXT1IxFrUKDhx7LgyQAjISPObnc2itS2OO+64Sy5fzz//giaVGzZuxMDgoAp+2vWSnkQL2HLNRihh4KevCfhJC6wBYa8XPV3d6O3pQyAcQyqTQ6nWQLnWxFI6hzW9A7j//vfhXe96j85vUhi7u3s1BfGwIPUQNFfgo91suaypnaz0ahWTU0O76GZD53IgHoNlN6QJy1H7RQvsWhVNOtFJ15EWRYzTsWRbEnfefbeu5bn5Oewj8JidwcHjxzRtijAstGqybxQY6ExFKZZ2i3ie6a6mjMW8rHEBXd+8/t21g+uH8juWGxNsFBixulkqjV8bGxqbt2zGug3rNKUjeOXf8dzlOU3dHKcFdL4jMCCQpe5EIafVCmLRILKZJTU0XFtx10KZn4GAUSJ+uW6RCsvt5/laRom2y3U2cirIMYOFxh0eGgwEjcmAxfCapnRkQbpqVavIFnMo1Dj685hcFo8PkZDRmJicIxoVmFwlMwUyk2u6qnG9/PznvogdO68X+CE45Tpz4TDbH+yO9rYBIOd0+FdRuLu7zSng2S0m9SjdaDRuWNn9ZWgiAcqlCkoHyGiaUK/Xv36h7vFqDtPK4pnTm6889tgFNScXBC67d/MzaJpwPkh4ZPduTlQEnq4EIJ0HKPS2FwMg54Gci4K187fd2f+cIF1w2/n8nwQAcs6xuUShThBAUX+z2RxZTTF/sfPiHDB9BboiB4T8/crXvdgxO4dSdgXXDF/7d3fv/qYLHD22fcPldFSrOf8vFkTIv3UdqHijoK0uaTcrgwgJHFwAck5IIP94pd7jPO0H+fNPPfWUktW7urqWheh8n9tvv315AuJugyuE/7HlgFyCgqWOltvUVj6AeXKTNYHdkPUpReKkf3glIqA/a8MIRVkBM6iQ1jekohSyKCzMIJ1awPjoGL737e9hYT6Fu991H2649RZ4w2HMZzP4n//P32FkehpeOjlFIqIVFcsVFSnqUsJCuVBEwOdB0G941iwANL2IUhRpKBAuXcL16F85AaHTlQn0NkGSpmggv5o0nToGhwbVZacIneJQajTonkOrUt7sOcWqlCnm9UhrYAL2TJAYTw6CnpmZaYfGZL4n5ct04X1IxJPw2hSik+7ErmRJRQWfx+KAhRCLDaYdh0NMWTdORMwtoP8/AUA0TCvRWVTpRlSpIBAO6fOwg8yurd+mqJ1FAm1aPQIpDdLk/Qw3qyMZi2FsdATve+8D+J1//7CKQWoTqI+ggJQ0ijcAEOELgj52PcvOhMMjwMLCl1MbhvkRyRQZfsYcgioFrnnEY2G0tyUESr7/4rP4b3/2NRTrOWQqWdx8583wxfz4p+88ActLGplP2pV6qY7WeAtuu/UdskOmg1okHkFvTy/C/jg627olAaB1M4s2gjdOQgg8+BnNdtY1D+G1rW4uKVnsQIfDSITjiBEMFOroiiZx49ZtEvgfPXwAEzMT8IQ8qPmaKDcbaLA4bFqo1Jnx4sPsxBjqNXaO6yiUq3IpyhbyyJfyqBBQkoZHnGYBBCB0vyIACQYiCPjj8HqY2RCSkL7CQMBmGc0mz0uKhwNILc6ruF3TQ4twC6MjY8jnOCGgZgiIJjR8RH9PHM1aFT2dnbjv7vswOjqGM8NnNV1hijlBMreD9K++3n7pe44fO4ZsdkGaGRbE+XxR049gMIKBgSEMDa7H3r37MDk1rSTrHdftEDVufHwcIyPDogcVG2VdQ/6mBx66JdVstETiGOwfUpp5sVzFzHwK+UoNdduHWLwF73nPA7hx1y1IJFuRbO+S/SuDJnltq9D2UMCdl8idjQZj02rofLpeCUAchMv8CgE+R9Ogtadeg53LopLPolLIKdjy+eefxf79r+G+d92L63ddr2s0Uynj8b/6H0hXq1rKq5WqdB9uIa+OPimMcp0yegV3guG66rk/Y0OB0we3ScP10Q0fdScjLgBxDU34nqRchSIh9K7plQtWR2eHACHpZgIwLOQdlzOZSDi0TNIxqSuKRwNYmJ9DKmWm68aNi5MXZ5t57UeiRi8nMT2bSAYwVZjeXjZ6OgIQTk5FEQyG4aXVcsPWNCpAqqvPL0ZApVFFsVaBL2zCYul0TQoWLbbdtY+Hgp+ZDyO894EJ6dlsDvfc8y78zqc+LcMBTUoFQC4qLV7N7f2Cz3lbAJDzusWjDb//+iuhhVyq8H9k927StEhHegM4edN7/SJ/+MgKik+j0bj+SoCMS4/hS68Uh79ZYOZu4spC81IAZOXzrgTk8DUvtu3uNvwkABAHKC1pmy5C13urzofL0f4u9z5v4piNPvrYY5cyOnjDWzr7g9MeTsj2P/rYYzdcbrsu9/tzAMh5QIG5HSdPntQNhiNrFq8sJDXp8HgEHFQ4NpvK51hOSndfx/k/heYcx/M51IhMTU5heHhYqefMePj+899fnoDccsstJunYEfiutOG90inL5T77qn9/CQCy0hpx5esRgLCvz/mHiDjUgxoJOhhY7LOb8JB2Q+qL6Ets+dG5hjceRfmiMDqMb//jP6CjuwuJ9nY889KL6Frbj1BrK46dPo3R6WmkMhmEY3FUJNplTgvtbD3KE6mWirIRVUHpCMtJe3IpEC4A4f9dgMDj6k5AWJCy+KejFj8nb9QELxSkXnf9TtGv2NEz4mbKWEzhTnoEC4JEvAO1qnFf4nlCrrjC9ygCzaTVIWVB4fr/i6rjpBtLTF4hYKGGpSHQwdetVsr6PylStNqklpvaDwIQTkEsyy8BKne439/A3MKU0okrdKuh6F4ZHU34mFJMZyoYu18WMgoPI33CcYxqiceQy2YUAPfFL3wZW7deK0qZbGbr7GLSAtShYbkHn/a7nIaBIvCsSW12igwDQmzD74YlSgwtk/kcOkH5Qj5YPFGsBvbvewmv7nseB4/uhRXxoLW3Df/03X9CupgT3YOfg916htcFfQHcc9c7kc1mZFnc2p5Ea0sH2uI98CGASo1p1AyIYyHF9zNWvOzSKsuE5yjpYtIom2PNfUBb6EggiIQvAm+5iRZvBJvXDqGNBgipecwsTiNdSGN4ahRTC3MoN5socnpWayIUCqC7PYGA36vOcd0mQC3L4ngxs4hsgQJ0c30oE8RHR6wwAr6wNBnhcCtCgXYEQ3FNQAqFNMoVZsQwEJCZCkFNkHi+trW0I5spYGJiWhandebC+Cz4wrQupSMaNI3ZummzQv44QVpcSivDg7qsBovXcl2Bll0dXeLuL87TwpgBoF5kMgxYpD1rHEuprPQpW7dsQ0dHJ0bHxnHsBKclZTVpNm3aqP05NTuF0elJAT1PrQFPtYmox4/ORBu6O3oEsE+eGUG1AcRbOzG0cTOuu+4m3HPvu3W+ZHMlhOItyBQK8HvpKteqa0cFOqcpTt9Dh8/JvySwJfiVw5PdhDcUQlPggw2PKgLcFmbZyBuZvMU6MDuJ1Ow0XntlDwJBn0Tsh48cgi+egN3ejROTUzgzPCwAQhE6Hwb812QVS7onz3fRwfyGisUqXpoHTkpCvN6N5sylaEmj5jfT1JXND/5sWYguJz4vbrntFvT396NYKqBSpUW4Wb/o0MdwRlJYOUUgeGARX64wbDWIaCQkEX2FYJcU2JoxrhDliyojH/OCmJ9iAv5I4eJrVMpVHUsCqyJTyIslNS9o6EHw4QIQLtXlQkkp8VbTxvziAjxBH1dz+KPULnk0PQ3TWUCAkADGTEBWTolI7+Pk1kxDolpnrt2xA3RcWzYsWfWNanVPfFsAkHO6vpb14Tfj0LOiaBt59LHH1rm777yOMm13P3E5+tLqdv25zzqvwL2gPuPNvO4KAIWG3996JcCM73fOdl1K4L57N4vzlh+UenShz/iTAEC4Xe40zAUhb7UI+80Argvtrys4Zq5d0ps631ZSsS6nM1nNuXshChaF4U8++aRuNG5Hnzxc3ghYfPJrdnxow3vRCQh70I2mMkNIS9ixY8dywvmeF/boa9JEuPhzksIEbxbJvAERaHCiwgL4/CmMC35+kCCm1eyXc55zPgBx4gVZmPNmqyKdnXV+71AISDehPoMVkKkReAtrwqNkNvaX2Y2k/yb/xqTWNbNpZJU4nMbEyAiY83z9vfeimVrExNQU9h46KCes9VuugS8Uwgsvv4y9Bw4gEAqhzoRr8gazxlEqHAqhRPtaUql8fiSTxk/B7UQSTLpgw2gyDEWCP3MBgQwG6LcfI0XBq5s0i1geoy3btoJWvASmbrAXpz2SV8ttxidKBAtdctLZPXVfnzd3gh7mh/BJrsbHUCG8uvkzJdiyfQhKiGyruM4spQRemLZOwb3pWFoKFeQNm91yTkHI7ecxIf+eeoG29jadW9SuqDvLgsmGAQCkVlAszcLbSxqZ1+TYpGlXXJZwnF3mX/nlX8XH/s2vKUlbIwV1nrlH+R/jNCTtg01AZqx27VoJPq/h6Wv+5QjSJUZXtW+pC02A6Av5VaTkl1Lirx8/cQS9/Z04PXZKWpC//6e/w6mR46iDtBsLQdLevD5ZgrLQue/edyOdyan4j7ck1EHXcK3qhBDa5JubnARmiZAmx86s8jKULs18BhaNxjKXAEfCfNJIfGEE4Ye/DnQlW9Hf041kIoz51AwmZsax/+h+jE1PoO6x5DZGzjw7v6VcER6dBIoV4dmvgpg/IkCvUCisFHcWm3RKMtOICKcu0Vb4/UlEwnQ1q6KQT6NRK2pSaKEGv49Ulqr2VTQSwdT0DObmltS4oCUz82JYiLMQLRVKaG1JYNfOnXLSe+2118zaJrclr879oiaGAcTppERgQsODakkFvRzQLC8qCrWjk5eZmAwMDqkgzRcKGBkb15oYjcVN2GosjPnZcdRZvFYaCFpBdLd0o7ejF0FfSBS1VDaLtUMbsO2663HtrpuxZu06+CJxnD07pgDFeDKprn4m/f+x9yZgdp3lmeB7932vfVGVVFLJlm1Z3vAmwGDjYBsbiMGhSdrgkBAgmSd0kplJ96TT0Mkzk5k0BHewoekQIOmkCasJqw3eF1lY1i6Vltr3qlt16+77OWee9/vPKV2VSqrSQiC0rp96yqqqe++5Z/nP937fu2QQjUSlmGcH3+umpS0/O88pZmgQkBDomd1yOb101Ku8VtV5vRyJXq+ims2gkMmImUAuk4IDOq649ho4oWPsxDEcOLAfJU1HS98VMNw+HDxyCD/96W45R2iHWygVwFwUXq9cAwlwWUDz/7mNlmaMdtWhgDK6WEnHsrJBLDqopQ3hc5WpB+l6NrH6DoQCaG5pkfUim8vBF1DZRC7S0tgcMZjTQ6G3yjNSy7OBbC6tgjbFQINLjQLe6r3ccl3z2HPi5fP65fpML6UFcLJJwAkIhf+yztjoykWrZx9czHyBAzQbsXH9r9eRTM4hGA5Ic8Ab8Mk2yISESfLm9eSSfWNX5g8wUC2XkF5cRMDjQa3CdciO3/mdj+Lee94BXzxh3hvMtWL5hqTWG2Vcfe7HcuTLij/7pQAgjQXqhdJBGl9jZaF+WuGpdiCzRL58IVkiZztMF6pdWOvAW/SriwEGf3gOepeAFCX+F72CzWY7Q6i/1jau9ftfFACy0nCAUzEApCI9Ude0A+czsTrXZ24439ZNZVv5emsds0b6laZpGy9k21cc94u2nz6bBoTgYWRkBLThtVywWPzLzcEGpBZTZwAQTjgsilY2k8XevXvlhrRjxw4RHPMGyZvpnj17sHPnTni87PLgtAkIgQpFs3SUYaYIbTdJwWJRSFDS+B5rncM/k9+vZrVKakMDWZc3MgnXsjrMgktM6pX0fJXzkfysUkE1l0U2nUE2nUY+m0OlRKpRHWPj43jXu98tncTnX3hBrHi39PejvaMD6XwW+/bvxyu7X8XM/Bw8fp8UAtJd9Hrk/XlzV/oNRTvgsWOHkt95Y+VNmIWAstklT5v6DfUactMWcbYNHh+Le/KvHajW2WF04sptVyLR3CxTEX7xppjLF8QWk69L8XM6vyCZDJn0EpLz83IOiE2zGVzJbSRQsnjkkUhE3m8plUKxUJHik91fbn+5VBA+N514CKK4jXw9Wvx6vD6h0rDTzq42aVIUnROc8O8JaPg+InR1MPfDCQe7/MwooM5DV4nyBCYMdRSdSbUqxQQL1WqpjHvvuRcf+e2PoKe/X4r0eiEHJ5PjSEMRgakfdZsHVThRKOsIeuxwG4r/f6p2UO5X6qFcwSSPw9AluI7ny6xoCHJgxkE4GsFSPoVdr72E73z/G9h/8FXoKMLl1KDVSggw74JZAv4g7rzrXuSKpPV54fD4UeUUhinoVWYkKPqbWIvWeXzZueb+4/6wSXaLADaN1BTmrThFT0Qqi6bZEA3FYNfpTeWAx+mE1+VA3+YeuD0GpmbG8OKu57GQTiJfKUC325ErUlRvwGkoJywyTqQGlOLPoSYOVVqbKldYoeq4PHCwKHR7pBikJiMcboXPS0BA5lAZ5VxGFcw2Dc3xiMracdmhGRrm5ucxl8wIqHK67ahVdDgNl0zJ2CGniPnuu98m+3/XLk5uq9IQIAWOwKxcKMsUKkSBtWhXGGbHgtYQqg+bCR5fALphQ62um9vqQ2d3D8LRKJILKczOJaVYpVaD4DPkqMHFXByHD0FPBFs3XYVYuBmVQh0+fxCJlhYRmF9/880IN7WiqOnwBGPIFiuiVyJFL0TQXCcYqkrBz5wfyyyAltviIMUOvgQRNj449SipdUYkSTrqpRKWmPsxPy80Jq4FtWoZSwtJXHfttWjb2IMffePrKOWyuO7Gm1An9c7hxkuvvITX9+5BLp9DuVoWa2eKrYUlJAEmpFnWUWYAILVcbje8bi+ySxkEvD75t0XLImAgJYvXpdXs4HeuBVZKOa/tYNAvtMQd1+0QgwFfwA+n2yU0SjZjqDXj33N6SQ0GJ5LFbE5cAHnvojaG1Lh8Ia+csrxudcwdtNRW28P9x/WW6xenXgQi2UwO83NzAmoyqSWZ/PBYhcNROTdhY6NAueBZmjqC4nKJFuNFhENB+H1uZNNZBDwhpgyhwnOfuhGfDzWZEOfhsOmo5LLktsHntGNxbl50aW9585346Ef+N7Ru7YfNbYPGaaV4xKk8HU4mDaYX2ZzyxYfJ6FJmDw0YlMOu1TQkvywARHQa3AEX2oldCwCcJrw9/epKGwDByKMXUsRZL3UaALrAgnC1IucPf/d3L6rLzddsnKKstn8vxQRqjYL8E4ZhiA3wWsd3reN4tvdZjwsWn2sW7qTlnebeZb4utSxf/tRjj33lYgrOPzSnSRTyf+qxxySA8XwfjTSs1fbZavqe832Pxr9fr4D9XO9haGbMLf9ohW6Dzi4s/nlDaNSA0J2KI3UCDCuIkL+3ROhjo2MCXPizvr6+ZdDCt9i/b78UjtaEgz975eVXxJHEEqHH43ERnnPiwhuVlUXyiwZAWLCqCZGisshEZPlBqoO5U8mPr1NAXVYiUK0ixWGe4kgwsZdCRt60PXDwJscuu8OGY6//FKmFJPqv2IrvfOc7GB0bQ8/GXkzNTOOmm2+G2+sRRyT6+HOSwps/CwF2PFVHm3oF3qQ49lfCR+57ficAsZKbuZUEIBRvih5g2SKXNqks4JQNLsElu3ek0VEcGovHQdBAbjQ7iUz2pWWl4n4zMT2ngszqNdNqV+kN+HsrNdnjdonQk1MQS+xOAEB6k9sTQrFYlgKRhaJhFosCCggQhOLBYtUrNq+6QTtZ3pB1latiGFhaSsn5F4+pFHdyu1lsM+TQ63YjFo2KFoXHIBQMYCG5oCZZdAhKzgsNY0N3D9721rehu6MLbW2tuHHn7XCFAwD9/oXUzWQxLyDCaYbg2aThTDr+aV1I+ccpACJqEYP0FcNMPy5LijS3LxaPSffbG/BKoOAzLzyJHzz5bZwYOgKbrYpQkNMJiC4mkWjGPfc9gFS2gFQ2j1KdRXMd9XJBuuCkecn5SfdVoaFUpIglT54dWQJisW41rZJ5rOPxZvkset2OgDckuhXOcQhAQgEvtmzpFWundHYer+9/DcMTQyhUyjDsdpQ4KSB4ZcyEkrso8T671XYnaiL0VUGDLOhZ0PHnnLgwH4MFIWk0NrsyFfDT5tTjEuBTKxVQLRfhoO6BIMrtEIrf+NQ4UmnaQHNyo1hGQXcILodHnKpILbr5ljdgMbUoDRDuN35egjLZJzRC0HUxHqBei8CD4IXXDSs7F6k0BO6il7GJ/TW/s8htbWtDLNEkoJWOdKQHehyAH3W4DQNeZwAtsQ50d/ShkK1KUXrHW+5EU2sb2thMKBSxmMkiEG+Sa1+3udC9oQcL80mZOKtsCxXi5/epCQNBszVxlZrTNJuQnByZ8GlwctJVysuERixwHU4BYtwfpL5Kgep04MCe3cinl7Bj+9X45tf+CUODJ5BobkHd5sam/isQCgfx/R98H8dPHkcoEsJSZklsZy0bXIIQTnypk+D1R7czoTiRRmRq4qycIW4Hr11rysp/W4U8c14syhbNGJho33/FZskdCkfCEtrKNW4+mRRQwSYHAxIlWJUW2fU60qklmYZw4stmCGmfnHyWypLZAQAAACAASURBVEW5Z/mCPri9brmvcCorNt9ev1qfqpqI7SXHKV+Ua79U5BSYbmohOT8dDtI12RRRVMtCPodSqSDrO8Ge1+NCKOgXjVl+KYfmpjY43X5kCkWh5DrZACLwrVdhVBlSuYTsQhLVYhk7tu9A/5YrxQWto6sTO950O1wBJrhzgVaTGE4K4VYTOTYfSPXi9ij0oVYX6R3pvK+o6fvKxy8bADmNPnU+BdV6Clfp+NrtH4fNxqLwNHcoue7W6SK02nadT5f/fD6XBUAuZjKx1rY16kzOV/+xns+y1vs3vsZ6juOq+7/BpngtkMPns4BnQvvKTBnztfdrmvbuCwWky6DxIgDIWvtstXDJ9RyLs/3NxZxf1mvKBMSqiazVygQiFv2JCzz1Hdb0gQ5WzOew6Fe8gVCgzr8hlWXg6IBQrJhiu3IFPHnipNAg/AHmXygmykoAwrRz63mNLljLIKhB+H0x+++Cnrtq2FxDYWlOP3jfZRAV/ejZdeYXaR2SPG0z5IudVunGk85DoMDvZqeLReHMycM4fuwQujd0Y2pqCsUyA7SySKYWsHnLFkxNT2PP3tcxNT0lXUiKqFkUqOwOuvuoDAblja942iwMrAkIReWW84wlzLQ6e5ZLldC5fHQj4nSB3XJNqBAEliwWCEL4XhTpsmAmRYHvQa2Gx0VxpZpaEPgQrMhNu1BQYIjKY0OXf/NcsjqhUmgFQnC4fOIoVCjkherACQEBRLGgOOgsilmocgJCKowBAi92rVn8s4OcFQ0HCxLhpptC1GgkLJ1KdmJJt7F8+jn9UCJ+oJDJwqXV0RpLoL+vH9dcfY3c8I8PDCASpgbmGrzxV+6Cu6lJhUmyM1rUAHcAIiThZ2OFd4ZFr3WxmVZYovlQwIA6DVLMuL8pjs0s5RAMB+H0OjA+M4Jde17Aq7tfxMnho0in5wVcsFPc19+PW3fuxPDUFBYohtUp6q+gmlmCVlFOY0rrwfOAhYw6F/lvoYfZeT4qS2Aeb4rZ43HSiJrJfIfL4ZXijECL2iKGO27uY3DfIupGGWPjQ9h3eB8K1JgIaYnhizboVQ0SkUkLYuVoIICjXKmhXCbdkqBZUUpETOz2Cph1OlSX2bC5EI7EweMVDYUQDzP8TUM+m0GlmBerZZ/PhYXFJEbGRlAs0+dWGQwzv8MDH4Je2kTb0NbRjs1bNmNwcFC+CPJEhM9qTS5WBVqJSVxOWjr7kF6k8JwZJA5E4mEVhldVU0Ubwbiu3OJ4jGijzXOcU0qeQyHSpTjBcPvg94QRDbcCmhvHB0ZghxsPP/wItlx5BbjWkaITiEShORw4OTom+SDhMNdOG8LhiIAQHhe+LqllLNQtEC01kIAONhwUwBfLa2p4KkXRmxFQMruHtE1ZZwiEqfnh+anXMX7iOMZHhrChqwMDRw5JET09N490roS+/q1ILibxwosvYGx8dJmqyCmdx+8VIEYwwIJYAkHFhEEVvkLDK1IPpqx7ue7wWldrim/ZBMPKDyFY4IRU3PEMDbF4GB1d7QgyBDEakfcRPVM+L2uJ1fxiI0hc8cplmWIwk4STEVLAuJZw0s73SGUUhZMubNaogPvW7/aCtvGFfBE+jw8lmiVkc0K/LBZIwyO1zC8AhDolrptigKHRgteFKtfl9KJQNjlRJT2S5h9hjx8elxdV3YaqzuGkR7Q5WerfGITodSI1Pwc/TTcCQcl+uerKa+R6OHjwENrbm3HjjTfi1ttuhae1TeVEyXXEzgONNiwqqAo3VJRX55r5Ib8UAGStDv16bu6NRfR6tBLifFWrfdBQ4W3L4X3rsf9dbXsaO9IXSiNb7XUtKs7FULDW6qafVvSvw/54PcdjBaj4l5iArPs9Vm6/ORXhedCYnTKquVzXna/mhq+9Hue1tfZhI23wLNkqDBeUpPkLpWCttQ3n+/vTJiCNTzYgQnFOInhDW5nzMToyKr87lwbktInKitdeLswM4OWXVxGhm1SvYwPHxGOf70OQ0zg5Od/Pekn+fhUAwm6kUFjMyYHQDSgKlxrv1IREuP7iNOSEjZWBFGeWhRbbV6xENfGWh17B1OQxZLNJzMxMC3850dyEiclJdJmA5IdP/khACMf6pBxU6zXTq558cFqWctpxCoCwEFieMpA2xK6zFKDUfdAqUtEK+CUCUdM+k7asDienC4pvzryOnt5e1ZH1+01BqSEFJDNNeGMsESSUCwJEuG9YnFkhiDwO9PJnAcGi25p+sCghyBH6msMpAKQuE42aBK7R2YsARBxqOAGxUWDvlOKAKegEHpzk8DsLgPzSggQXWpoUAiZ2TVl0U6zPZOypqWn5mYAOEcU7pfjQqhW89dZbpTg4NnAcczNJbOnbgr6+TVLcUZNCqk93bw+u2n4tdtz0BrgizYAnZNI0TJXwSgr3MtpXAITTCYJN0qQI1Hh8uD2kgNh0ZTtqczOjREOhlsPw2Ans2bsLh4/sw8nBo2hrb0Zffx+CsTBeP7gfJb0Ku8clndl6LgOd4XRC9VJ2uwJApHhh8rai4JF6pC43BVAYUhiLtaKtdTMC/oRkcxCAlHIFoT3R3rSnpx3TM6Pw+R0o1QrY/dqryORpq6vJsSN9y6D42iCnX00GeSmI0LfKQEn1b1Kw6PBEPr/w8p2kBHIu6IDd6UGiqRWJaAyRUBjxcBhuu0NsZcv5PBYX5kXsPjc/jbGJEck1IT2I2hKKzgOuIIK+EErlMvo296GpuRkHDh5A0swckoK9RhBCEwA1NeQ1Gwr5kIg1Y2Z6AYvJEoJhF1pbm5XFdI1uc7RtptC7JhNBERh73SKQFhtcOt/xMxSqiPojiEfa4HQEcOLYBAaOTooxw8437sSHP/I7YuFLiiP1HuFoTCYhvHbTmTxC0Zh031kkE0ALcLfbpEgnYBS9Ax+0rRU7ZWX3Kj83DPi9yo1JouItfYjiY8k5zO+1Uh5zczOYmRxDpVTAUmoB/f2bMT1N84YAkktL+MlPfoLJqUkBLrQb5vSDUxU2Ojj9UMeX3+nzxyaFLkCA7205Z/Ez8Ny2BOxWuKk1/SCg4Wfk33E9IDhMNEXQ1NIkAIShpzxJxUHKYRftmeWgxcBIUq9IT6NWhuf3QjKJRLxJ7hsM1ySgKZaLcp3xWPF98jTsACRhno5VpL6WS3S+KoqmhrRY0lJ5PJiLw/WUVEG6VknzQppHDtGmsdHh87oEvBHAhgMB6CVmMfmg0WGPwJBAhJNpnZbQTkyODSPi9+HWm26C3+vD/n0HJcNoy5Yr0NHahnI2Ja5lvDY4Kdu+43pce9118HZ2qlDJZc6VSrpXU0aVdE/QZCOQX2UG8ksBQC5FB76BYpX51GOPNaZOr1krrOgmpzWXa+P5Fp7rtXldc2NW/EEDeEh/6rHHYuf7fP59gzvX2VPWLwHV62zbtlY3fwVYWS6sz2cacykE1aYm4olletZ5Wttan+NSAOq1jlmjfuNiJncXcj6d7TnnygGZmZ5Zplmx0HzjG98oBSfXNFKpqNVQAXMQYCAp5ULpOL8HJyBWaFV3d7doRthxJ5eXQYSkpfBGxZ+LcP0C3uP8tugcf90AQMqmt70lBLUS0YWWpdvgYZ6BhNAp+smydY1ZhIp1Jt9KJbWZwXTWe9cxObwPucwsZudmMTI6IsU9QQa7iQcOHsTI2Kjc0FlgCffa45HOIo8JMwoozCbNynphK4VYNCqaboYhEqioG5XJllD0CKFwacL75rFQ9pGkRtnhD/rFqYzboRxdIDx7dmtdHq/oTQgYHAyZ42cUnMXXN5TVqzhxOaXgprsNt4tFFbnZLJTFYaeuw3C6hLLAruVicgGFbA5U/4qIPV9AwBcQS0wWsJyAaJohHUsWuS5yvVHH4vyMvFdra5t8psWFlNhc9vT0ij0si16ee6kUBcyKy85tuWrrFeiMRyVrYXNfP/o29slzR4ZHkF5aRLGYR6GUF042C6L2zg3o2bQFt+98C6JdvbDR74z2vuJqthJ9SzkuP6cQlcUR9y0/J68vr98PrVyDUSVg9cBG1ytbHTanAc1WRzqfxNzCFPYfeA1VrQinxyaOVC/teQkV5s94naKVsDPA03T0YYWl8giUTS27uwSS3Dd0GZPQPV1TwM7hQDTais6Oq9DWuknoLDbdhlw6jdTCHDxuO1paoxgcGkAw5EEkHsSBg/swNTsrBRa7sHT7oqexODOZFCzVoeeXqn95SbCDzHNHZSSoiR1NEyQRWrREMUmtDwfCaIklxPY0s7iEbCYjNCpqWCanxjA+OSJp8vyq1CqSDu+BFz53AMVyCVddfbWIyV/ftxe5Ql7oQiycaafMDaQgmUCE28jjn4i3CP1sanJO9guT2MsyTaIbFjUEVdTqFThcTHa3qEdkxzBrRgP18lGPH3rVjva2XgR8Cbz44l5MTeUl+yTo9+Ge++7DBz7wMLZtuxILqaRcU+q604UCpTvcWMqowpygVCywxQnKK5MQ67HshXDasmU2NCyAwkmPuJ8p8wOZgogJBjA1OojF5CwWF+cwMjIEn5f0R2oWPNi1e7es89lcVk1+bDS6yKKzuwvpDB3BaOrAN+E6p8AIM3Us0C+uUw2T12UnKhNMWDoQCvj5/5bTIsfyoXAAza1NCDNgVVzabAJ6AqGg7INlFy1SNvm+1MpU1PlLgwmedwr05JDOpiV7hiJ6Am+hgjFcsVhS55/ThUqhgiU5t7LSnCCoIC1VAIjXLw0WfnHSQ9DD5wcDAQH7tE4PBHyIhsNCr6qVS2iORtS143IjV6ogWywjk8sJiOMtjHbWt950A8L+gNAbe3o2or1jAxYWlzB8/ATsxRzKmbRqiNB8IOBHc1s7ejdvQQdt0Df1wRcOwxEMANThNYhAdIJ/J+/VZ6ap/6sDICzUdV2n3mPMylm4FB14q2C70ElBY9F4PoVv43V6Kag3K8uViw1JPC0r4twuWFYOySWxZF0BKtY9nThte8/DEW2ticF6i8bG97/Qc+liAfV5HDOK6EklvGCtyXr3y3r+7qwARFgJOp5++mkpcvlgccvcDnbieMOw/MwtAHI2gbhYlp4hkjy1dRYAsbrv1IDwhktdCN9Leai78Na3vlUBICna1/PpfgZ/0wBAeANSXUilAVF2jiYA48idHSjhuDdsB//f6lw2aEbMpqUaGkmNUMfM2EFUKinZ18dOHJffkYLA95yZnRUnGlJCGKjFv+ET2dlj947FtWKXqBa8JHHTkcsEAnwN3lx5g1ZCdIsmo7jNQuUgp5qdfqcqPFggiw1vOIB4IiHe/Dw3WIQkEk2IxuLyXpJGTDG83S5WwBZIZdczGotJAUAnHdlmFhoUbgb88n4qFFFZ4eoiKNcEqCzOJ0WsTlth3lwpHvW5FF3HY1J3KNS0qGT88AszYwj5vcJJp0YlGArj6quvQVNzK5aW0rKPiqWKJD2zc8vMhdtuvx0f+tBv4dVdL+P5Z57E3XfeiXe+933wkhLD/A6HA4XpKRw/dgRDI0MoV0qYW0iiUCwjFI7j/gd+FZuuuhYO7ncXdSFnO1GVKJwFv4jCDaXR8TI8kseI1L2CBqffL8JZSYGn/sbnEAErzZ1TmRnsef1ljE8PYXRmGPuOvIZcNYeaoybAxqjUgJrKHCBwtHQg4gIkky8lCl+e4IktKgX1QDTagq6ua7Cp92rE403SoaUoem52EjYbQZoLRwf2w+Ey0NvbhfHJMRw5OoAqc06ECscCV1HiLD0OqYBSB5vWu7yWycG36IJW0UpXK5oLsPPLiQgdh0K+EFoTLdKpTs7My/nQ3tYq3PvRsWGMT43CsHESaJfJBN27mMTudKjO+XXXXYeKpsk2FgjMZBpDGhanH5w0ucyYDIJsBwK+oPD3Z6fnxdpYuu11gFKQcNgHu13lqNjsnPgoMCXGaKIF4x5wIOQKYW46i46ODWht7cVTT+5COsM1w4Yai3QA77z/PjzyyMPY2r8F7e1tkiNCN67uLf1wuLxiXcxrlQCIwIR21FxjfJy2mOvH6gDELpRBCuJlKtM4ueXEVq8rxqdNw/jQCfg8DgwPn8TgyeMyGeF/mk3HxNSEWKRz4kcNheWix2YI7YLlmNJamhM7mYKYzRQ15ZfGCLffcjhsTDy31nb+HV+bD64Ry/ouv1smIFwzuM7w84YiYfD+wNdj44XHimC6XCorA4l6HWE6NcYTarKr12XbS2Ve/0EEgn651ghWgoGg0LY4EKJ1d44i9lwB6VRa+gOkZ3LN4Wfj+UEKls8XFJBMbYjb5ZJJS7lYECokNWpLiwtoaorjDTfcAL+Hjnx5ZEsVsUmfXVjE+NSUrNHX77gWH/vIh/H67t344fe+iwfe8QDe8W9+Ax5fUGnK7A7oU2OYGjwhDICF1BJyxaKsURT70xShrbsbUeajtLYi3tQsmiJ+J9VLMkTAr18OACLFaGNxd0aY4HlOIE6bYKwoWhs0FOd0+WkUYl8wDash3O18QczZsiPMTjfBAQvN89bINIYY8qI8mz6icR+eb0d9rTTu85mAcBvPV3i/Ikdm1c/YAFDWBFhWGvq59te5ytEVx2zN91v5Wo0hhufahsapz/nS/i4mxPBsn/1cExAuwux+HThwYJlva9nyrny9c01Annv2OeE6U8OxDEQaskKYJ8KbXCOgaXx9vuf27duxcePGM5//M8AY53zJtTQg1pOFTtXg32sxrVQQtnDheYPkn7EY4kO+mZQdMrRSc8dQLS/ixInjIkAnf5hFOm/CBIMHDx6UgoAdfH5Z+gU6PgUDIdQ1lZOh0rstGoyiVymalRKpy+SGBQQFjeKapQsAYBhhKr0kmgQWsMzfkOIs6BPQQBDCbh5LDwIQpfEwhAbFD8WOOaktvOHyNbmtTKxuaVWWmnTjIY+edCxOtbj9UoT7PAqMMEG9rJxqhP5TLKFKh7Ay05zr0pVnKjEdd6RQFXcaFtFVVIoFOG01TI2NilD49tt3on/rlQKOZmbnxLL2+OCwFNfHT55Ee3snfuu3fwfvuP9++GMxHNr/Oh79r3+Jd9x/L+55xwPwsJDlNMnuQDWfU17/dh1atYyJiXGMjo9jemoOV1+zA9uu3C4J3qoAOOuVJ0BUAUFObZSrFws0KWypY3GoPAFLFkS/COaL6AytNGrI55J4+pkfYGR8AOMzJzEwfBD5Whqak91iQ+VbckBjOk0pwTkHNioHgZMPUnoIECjyF2egqpK0EID0bNiB3t5tiMcSQm2hS9bc3DQ0rQS7vYYjA3tRKC5h69Ytcm689NKrSqStkUZH0GQTDRSnbSajUrrlTqdyImNRTR0QOftyLTCngpx9l1smIzzP2Nm2GQ4EPEFEgzERthezRTn+LDQLhRymZyYwvzCLqlaG08Oik93tGrSqAzaDhaNLbKOZ/TE8NiYULU7WCEDJ5ZdOOfn1poaIkxCGVXZ3bpAGyAIBZl5NK30ewO+jjatNskZ4PEj7EgAiad12OFx2mcyVslXkMnV0dvYinujCD3/4U5RKVdG9sDBn151r3o03bMdvPvKwgF0aU2zs7YWLWqpQFLpNJYar6ZBduu7iACf2yer8oj5KBPXKEdNcS0jDJJXNNAGQdcCQ462a4sqNr5BbQnJuBoGACwNHD2Fw8ATCkQDm5mcRSUQlGX1w6KQ0C2ZnZ4WaRaE2C++mplaVzk4rjWUAouy6xd7YnBBbVDErmNBy3pO8IfPzWLow/g3XARepTG6nOMHFmxICQPg7riUMfLQc/qxmGEELf0fdITVfBB0MS+V1RXDDy4g0rkqVTn8VmbRwOwgwuJMoOqcxh1GnFe+SrDPlXFHOX9LMeH4QcBEsc60hAEktLiIei4qBwcTYqNA+d95+G668Yqtc08n5OSymUphfyiDPfJGahmgigfvuuw+/8fDD8AW82PPCC/jiF76Ad9x7H+564EF4eB56fOKOhWpBTaqIFEslLExOiTMlwQhDPKdmZxCKRhFvbkYwHEEkGhPtZVNLKxz+EBNVf3kBCE/hxinI+XR0GxO8V0sfX6+I+2K71vwMFwoWTADGtHOGyWU0l6u3kQK2Ygqybpvc1YTK5xJoN1i/rpuGZm47LXxJe1s1EO98AUgDWFjXdjROr85WsJ/PhKRhknXBNrqnnU/noas5LXjSrDfOml7/8Y9HHbUawSk1TOsGOuYxo35kx2rn24XW4ecEIOaLTk5MihMVbwJWB503M3YweSPgDcYSqa9Gj6Jr1muvvaYC7LZvFweWxocVRGjdaBtBDm8SpHYRfJzx2o2uXRe6A873eQ0AhDc6ywVrmWZ1GnJq8GC1sIh0LZXwVqgKLN8lFK7BH4n3HNSRnDqKdGpSnJyGR0bIcBcrSk4/qAfhTZcZK2NjY8jRu57p2sWidPVYmHMCI4UBgwktsbuZ02EBkOWJiMYpjqk5sNF+VZNO8RKzDWhN6nEp+0hxnnILfYdTKorSVThhWG7OLGarJq1FwAC3xeWSqYfVyaWglJ1iUlsYKMZuq8Vhj0TCip9dKIjmhIUk+eTU1KSSC5gam0SlWIbf45ef83Oy260L1UeJ7dklzDItGRpuecONuH3nG0Use+DgYZwcHEKpzHRnB/KlMubmknj/bzyMD3zgg+jo7IbT6xOKl8PtwGf/+v9De3sL7r77HoQiCSmkmTPCqUWukEU0GhEaltvjgMtJ0ETqF0EDpdeOVS0wTzs9zJBHUjh4LC27UhZg7K464BBOOjNe6HjGfVatlWHT6/B57EjOjWPPay9gMTWBkyMHceTkXtRQgitkg+Gwo1Cmy5bS+ahiVYnMed5KfgL3gpn7QiEvjw8zNAgQ4vE2dHZfje7urWAoJK1QmT+SXJhFrcpQuCwGh48imZzGtiu3yjnw46deQr1GJzW+FQEIKewKcTudTKdWFw+nLl63MkBgIU3AzM9LNzArp4Uiea/HiYDXA5/Hj4A7AJ/LD5fNhUgwivaWNhELZ9LMbUghX8qiWq8ITY37aCmdBQyG4FGLYEdbZyeGRkcxOT0HzdBFV0B73XKVrkw1kxJmTgF5Xeoauro6ZYDFAjazlFdOYLxWmV0i0yMgEFSOUtxugg8eJ6Eu5vJYnKsjHqVeqh9OVxA/emqPnEOS/k4gy3BAF4tbA2+786348G99CCGfDzfeejvc7M5X6nD5OPG1meeHS1YOKb7tNgFWqnnQuHpYZxgd69RkxgJ/1p8J5c6myaSGE5DZqTHMz02hUKDj4CG5vgmCq7Rx1mqieeFkhkBb6J1LaaE6crsItDgRkPPdnICwESDGGmboHvVr4txl0ByBJghqKseGBdcrnu/8TDz/eZ6KvoI5N26nJKEnmprkZ2Lv6/WiKZGQv7eeS3E61yhrksJzKdHMEEuPuGexScI1lOJz6nRY1PN9wsGQaEeot+L6wjwdTkAYnFvOl8RGmI0ArmsqvJXrKL8rvRivncGTJyVs8I43vQk33XC9HBc6RzJLhTue+g+m3ddtdtz1K/fiA4/8JvqvuEI4iA4zUfLxT38KnR2d+JUHfhVeajtcNGjRYBTT0uRYNigxjRw4ijMqVSSTCzJ1dkcicg7olaq6xuikKIJ15YC48vGvkYJ1xgTE+lCnWeUaxhNrBcWZoOXbZvF7RuHO120oJtN2w3jLXz7+OAu2Mx6Nk4L1iNjPVmusKCD32w3jkbO9J1/D7ER/ySwGz5rD0ZgLYQCf0V2uT55Np8IC016r/SebEtif9jgXAFlB/Rm1G8a717HtLGSV5uYslKkLACDLOhDTFveRs+3v1exozyLaXrZ6xjm0HRcKhFfbvkbQs9Yx4/P/4GMf42TwE+dzzFZs73Oapj1yLveuFeDjkua+rAeA8LOxsOSUgl1sLt7sQrH4bbTIPZcGhN2lffv2yQ2IdAhLS8LXbtSA8HdiE8vsBp9P3kc0CivX0Z8H+JDrxTrSClFwlM8Ky5rsqH+zacXkNSX2PfUkM5FNJYRIAUT3nzrFoyYPXcg1dQ1uZx3TIwdQyCYxPDwkOQcMbwuFQ0gupcQRhnoZ0oc4oqcdJbt5PD7FAm0hOXEoigUldQ4MLmOxYglaVY6GV/azgEgTgLAw5Y2eugqCABFZksJQKsjNm7x3TauhtbVl2dVKbG7jCSkCFhdTMmWIxRNyjBkcRgoV74ucmgRDAXl90oHYNadAlLQITllIZ+Kxbm5uFsoPPxOLTIlLKVcwOjgi6cPMvaAonJ+RAlIWhuTyU7w6P58UysYbd96OW266Ud5r165X8dwLL0gQHv3887T8dXmxcdNmvP/fPoxbbr1dMh7EZrWmABWHHU9856uo1oq4++57EQ4l5IbOiQw58CyMyPlm0WwmnzX49Yv3k2RgnOtBfQxBmIjuTXqc5cglgYEsNAiqGIpGXY4ENNZgZ/I8aqgXmRszh2KRGqHDeGXPM0imJmDzaMjVdBQMFwynz6RB0d1K6QZU+nRN9jGLNjl/OSYxDQh43MLhZjS19CESaZfjEY4EpdOfz7Pgn0Mun8L07AiKxay4VPV09+K1n+7F5PiiOGXxZXkpUBegWGhK6M7jTgBCep6Vk0PhrrKXVUJwEckbdQS9DoSDPtF/OHUnvE4vejp6sXHDJgR9QczOzAktMBDwihPWbHIWmlGVglNCITUXFlN0xuLxdGJ+ISmiagJ/grpcriJ1Gq/PWo3TKDWdYYuAVs6JhB/NLXGkFhawtFBBKEBnNQ1BnwOLC3RAokMWbVcZ/KhsYilw5/lBHUk+k0Vv7ybEEx2Ynklhz54BlEp1EJPx2rPyWWjK1LexBw//+vvx9rfdjSuvvU5c3OD2QRcN16kH95naYgUmed6wED5l6kHwRJDDCQ2dxKwgVHMSuryGkQtHs4saBo7uk0J3ZPgExsaGEQz5pbFQIaBz2ETnQBB27NiATEJIu6Iuj0U7czP43ecNKmvauiGfzeenTTUnQpy0qW1V9MpTga08zwi8rXPecsiS6RwTb0p5NLc0IxaLKtc7wxAKMIEDiFuaQQAAIABJREFUm2FcV/i3za0t8juCJL6W6NNCAWnYcH0hxZEHlVMVTtYsIL61v1/WF5fdKQL0TCqNfCaH5FxSJiB2apjqPOdJAybYDMn2cnJrGWe8/e1vx5tu3yn6oV2vvIzdr74qVuukqKXyBdhdXmzaeiXuu/+duPve+5WVsJnJwwBI7p/vf/tb8h4PvOs98IVImlHHcz45BZ/XIecSryPlWsHjppzllsflJs329LXGutecuQL9XADIv/voRyWzgw+73c7sBD6+rOs68xXO+aD1KYAPrsavN4sjvp6V0TDKInplSBzf32a3v+u0AvssxW8DAOF2jcJm+3eNSeumNe9fwWZ7l7nhF82nX9GRT8Nm+4Rd159vLOYFJFSrv2+z2QgSLNH8Wd97lRC9UQCfsBvGAet1zQkMjw1fk91tPjIG8JwNeCf/oev6HfzutNkyq4GLFQX96tuugguZ68F9Jtt+LtpWIwCx3p/P+avPfe75s50sK/ahfFbN5foOQRf3na1SudbOfddw3CwXq9XeY5Uwyi9rmvbJxmL9D3/3d+mC9RnrM50vrWnlZ1kxEVPn38/gmK00UVjv+XahVMOzHbP1ApDTnm8W/4MnB3H8+PHlkMBzitBNTQnte3nzoqCcWQd8NAKQW265ZTkxfa116efy+1UAiBRWJr2F3XEVTGeDy8XcA+4s62Yhq++pG4eUEepBSobl2s6JgBN1HN73IrwuHUPDw5iYmkS+VJQgrqqmhNL08+fzlhZT0ombHJ9QLla6jqVUWrI0lLhXaSmEYmDqaVQeiKJfWdMRUrKWixoGznmV2w21JrQPZsefVpMEI7F4VCg0EpDm8yMWi0un2cofUVSxiNxsVfGgS5FJoEEhdC6virRKpSQFKalZLE5ZlHAKQooOrVerpaoIQyfGJlDKl3DzTbegq7MLTz35NEZHxkUwSsoVARonOA8++CDe8cD9si9/8P3v4Uc/elI6rNFYApFoHLlCAcFwFO9694P41fc8hAATwyVcjrQcZc/JQooOpd/71v9knDHedt8D8NJNKVdGsVwTcMk8BNaGLMp59IQ5Z7A9zi/zJFnDj0EV2sotSCYS5oRAceY1caOS08U0CBBwq9MKl6cRBT5VFKcGMTdzEoND+/Hy7h9jcPSIpJEXDSDDCYSDtDQ1HbK60Jbomu/H1+TPhfpCiltVR3NzDL0b+6HDj2i8XcAku+B1vYpiJYfU0ixSqRkUSxnkcxlEwkFsu/IqjAxOYPDYEMqluqTYUwfCBGkCEKXvIrVJJZ+zUyy6KWaRmKCEYZDKlYsUJh3hoAt+twvhQAguuwsO3YG25jZcuWUbOts6kE5lpFtdKKpzNJPPSJFZrVVh2Jw4emwUs3MpARwMeqRNNSceBO+6HajQWti6/jiVYKI4KVRCByPAYJc+JBSb9GIFAR8zQhwI+UNIL+XEzapYZDp4HN0begUkzsxxe8rKRjYaQiKRgMPhw8zMIo4fG5WMmGJF0b74cDmBYNCL++69F+9+4F3o39yPvquuEbclFpm06G18NAKQ5Z8Lx3LlamhHocSmg0PAjLWvxY7ZPGfrpRwcPicGjx8Wt7gDB18XjQ8zUzjhc5pTN06/uF6MjAxLd5+aM64lbADQRUyd76SHEVDz/5SZA/MpKBq3JhuWRs4SohP8smnB1ybAIY2U54klMOf5FgoFZG2w6FcJ6j/qmvwtzxVOYamL4zpEq2FLv0ZrZNI7TRdoM1ndLuGbYvRAZz8bc1X8iITDWJxfhFHVxRmL59T1268XzdFzTz+H4ycGpSHDNWZsbAo9G7twxx134P3vfz8qpTJ++IMf4J+f+I6sfRu6OuX84XrS3NGNB97za7jjzrsRiKkGhtWOUuQ4DZVCHs89+4wIzd/xrgdlP7p9PkxMzyIYYWaJS6YiXM+4l02Ta5mOLqd8WOvNaQ2PleYXp86PnwsAWVHUX9C9+1wC37NkHFBlyALOKqyt983YDeOOc0w2rF15YEX4HCchpDw1OmYd0FyuO87XAWu1HWBqSgjIVuaN8H1Xfgauqo9+6vHHz5hYNL72OUL0uG/4xc+z/OA+rjud73LW6x+3ggCtX66x/zmB4LYv2xObzyM4FADT+FhLM3K2zIq18jpWUqvOeqIZxqM2u/0Jy5a28e+s92gAIGPmMbeOy6rn1Vqfab0n/RnOWqeeuOoxA3BA07R3OZ1OZpRIeON5HDM6eK3nfMsYhvFxywRivZ9lrb87LwDSoNvgamjlhLDAPBcFi25ara2ty0U6n0eLX047eIPetWuXCM65gN92223S5TqNbvXzmnastvNW04CYIW7sLPNGKj72OguTiBRbLIxZ7MuXqSMQWgUdW5zUXJASoRKhre6cw65h/+7nhYr18isvi9A5EA1LUV+jWxGtd5lY3cTi0I0Tx4/jwL79qJYrQmfJMIU4EEKlXFOhVC6V/ssuo5U6zG2QwDAf04o9UhRxm/h35D1zWkIrXnb8CBQCfp+IftmZJKWKAIT6je6uLhGDM4SNr0ceMp/PYozfFeeb1BXFlZcOOG1yc7Su9Mi5QdBBhx9JcnexaLKLlWl7SyuGTgwjs5TFDdfdiEg4ioMHjuDQocMYHBzB7Oy8uFrd/8D9eP9v/IZs89e+8XV88Yt/K58jnmhCkROZWALlSlWC7v76s49j87arYGfKOnU6Yl2p6iieamSQee3AU9/6Kjw2A7fffS/c3iCGjw7C5w+jdUMr7AQaiv5+ijxnvYB1vloGZGe5COsSBmk3cxTOWKHFcUmHChvjOSQFB2kbFGpUS5gaHIBNy8Nh5DEydhg/ff05HB3ch3y5iIJuIK0BRd1haowUrY4dajpHkfakLIt1cYAi4LMKQxZ1La2dCIRb0dTSIUFwpC3VtDLKtTzmF6bFgrdeLyGXTcPv8WDH9utRylUwcPgklpJZOOwemeqpTi2PvRL+Kp2HAiEEHAQgcv6DWREEslE5zwhA7MyVtwNhf1B0IXpFk+K/f+MWbNywUYICh04OYXBoCBNT02Z6vUu0B3XdjsWlAhZTtM41hFbP40XIwWYyD7uUgCYG4aUn4nyXU64fsdrVCsuZIAvzGdgNHYlwQsIN06kcqhXS/UrYsGETurp6JaF7bGIK1bqOSrWEzVs2CFC3wYWZ6XkMHGWHXhNqlNdrR7miw+MFNmzowp/8X/8Rd915txKvN7WJEJl2ykyWP+1+0jABETc70kCFPqc+iDVJExtrM4T0tDRsnj8szEWMwwNTxysvPg1/wIMjRw6Io1g8HhPhOh3NyizsvR40NTfJe9EF7vixY0jOz6vpi4PH0IFKhZOGutjOUj+TyzH8kHQ+RbXjGrWscTKT3S2wwfWHTQLeAwgkeBwoHud0LRINLes1OPng33Kh4kSeeg+un6SJ8nmRWFS2idMRaRKEg2KbzAkIwXw4EoI/4IOT+TPUwek6Ots7hb5KYLuYXMTJgRO46YabxML34L7DGBkcxejYuGjwqCF570MP4b3vfS+C4RC+9KUv4etf+7poRjra28U5ixqdCh2wWjvwJ3/2f+PqHTfB4eU0yIk0rb8DATHEEAoip202A0988xvSjLlt55vgC4Tw+oHDaOpoR6wpLjqexvaVabArP2v8anT3PlV8rL7w/FICEH5UFtuG3f6ZswTFWXvjK5rL9fFzAYZGEbqh6++Czfb7q9YCNtsn607nZy4F+LBe35zosKPemC+x8u2/omnaJ84n9M6cUpCqsxIgWK89ZgM+818ee4zvTX3NsgvVeopZ/o1se7X6ibOFNpqvs65tv1AAYm47AQ+3f3nq1rADD3CC9F8++9nnVlCRlv9kJQAh8LLp+sd1m43F+mr7b/k11yq4z+f36zlmhmF8osEZ7sKOWa12yc+39X7OdQGQswCARgByNhE6O0oEGDt37hT/eOvB4CfLXtICICyQOAFpDCI8a5bIej/gpf67RgBiFgAKLKmeyTKFhKF5VYZwseBy0KRyWZxJni4dmyQV1wyIUzQe+vMrCorTpuP1V56Hx2PH8y88jwVymP1eIZ97/D6xomTSL6cgBGx8zqEDBzE6MiJ0AOmY2RzCRWenkkU69zepAwRI3Ndyo6fglsJf4Tm7RVdhTTH4NyzoCQpSqQXRPpC2QfoO6yKCBnYSKQb2ehgi51E5Gy4XcnlqOyA0MxZ1pHEQhLDTSpeucDgggYJ8PgtPh42AjCGAyhUrzOlIoYRKsSLbdd2116O9tRNHjx7Dc8+9iD179kuHdecb34SH3vdraGlvwze/9S389WOfxcjoLLq6ms3CmmF2EVRqdRQKtGPdjk//9WMSVEahL6lwToIvhqQVWfy4JIvEZQee+dY/4ur+zWju24rMTAq5fAUt7V3wRAPCG5cCrrHzbFHxreulsXJY5TxkJ1eFuJm/NIXCMgkhtcuu9rXFoSd4rVfLyC+lUEwvoJieR3M8ALezgqNHX8Oxwf0YHh/A1Pw4hqeyqLoNFIUGpYAmO9S1GgEI7W+dqFQ0BHze5Y5zSXj9zGgJwB+MoGfTNkRizfAzANDBmriKQimDmbkxTM+OoVTMopAvSTXf19MLj92H4ePjEuDHQlSEEuK6piZr4vYl+RBKGO/zEpSrKQynNH6/W7QmBLcEutSTUDsSZxifPwCbpiPg9qG1uRWxSBQhfwTjo+M4cvQEpqdnUa0xA6SObI7OYgY8XhfKFUWRdPuY4cC5IgEAMxnoYKVoYsRJBASS4eByScEdDPhRr5WlmEzEEpifTcq52N7cKVkNqWQGhXwVTYlmbOq7QoDNgUMDmJpZVACHzlVhJxKJKEKBCEqFCsbGZqTwJyMoFFIia1oGd3Z344/+6I9xyy1vRCzWgkA0AZvsu1PDtOUaYPk8UpNOyf4waWsEIcv6ObGsVTkgXHtYdMtaIxMVXpmcoBGI1PDy80/D7bZj1+6XMDh0ArF4BH5mjVBfxdRvBju6FTWST+cU5Mjhw7IlPDc59aBWi7Q1upe5XR4RaRPgUi8jIIkUUydF3HQ2U7QsfieNig+uM1xv+G+CEd2gpW5B6HWciDDjg2uLz+2B1+NBOKTWGdJDebnx2BIscT3khINrSzxK62LlwsfJB+mr1LJJCCUDJINBBL1cexyi9+B5fN2O67GhqxvHB05iz55DePLJnwigffA978F7f+0hAR5P/PM/43Of/xxGx+bQ3d2M9rY2CTLkdoWCQaQWU+jdtBmf/fI/IBqOSUODWh6uMXKPoP03zT8ECNbw46d+JE2Ybdt3iDnGxNQsNvX3w+PzLQ9T+bzTgciKWXrj9GONht3PBYBc6vvwWq/H4rKx867r+qjudj9xIWCBHWmnw0EgoqhDwH6tXt9/PgBgre1d7fcCqGy2O6z3BfBcvV4fvZj3lc/idHLqIVMJ7hcHsP9cuo0L3XYN2GG3260Jy3N1p3P/hez/C3l/PkcmCU7nDhuwg8fMruujF/s5OaWS19P1qM1mIz1vP8HMhW7jep638phdqs+y8r15vp1xzC7yfFvr860LgJgX3coxPwEIb0bsPp0GQBoWQKai88ZCepbwzFdxJV2ZhM4OOm9QpFXw0Tg9Wevz/Mx/v0KEzvc7BSJOf3d2fa0updBqNPXFwoFtaQqlKcJlEUZfHOmI0cKTlBSfB8f3vYZquYifPP20hLzpTjuKtQpcXg8CvJmKJqMuAISgbW56RkAIHWoIKmhNKS4/pBQ5LCGyAkkKgFBYXhJNAAEIiwduCQFKoaBu3EG/couhsJc3deZfUAPC7jUnIC3NTeJiRGpVc1OLnAvUCklAoGmZTG4/i0pOO9itLRZyyOeykihuYzZFvQ4PO5ThIPxer0y/CKKiwRDaWtqxZfNWtLa2Y/DkMA4cYOHjQjAUwYbejdi0eQueeuYn+MtPfwrTs3NItDSJVka6+g6nULiog1FBjRqu2b4D/8+nH0UkElOTD2HIqRRnxdcgaAL0Uh4HXnwSO26/Fc58FaOj09iw/UYBjaVMHt5IQPjxFwNAZDTRYNNLBx5VoDNbgttFXpC6mMjJp2aA7l61Yg5apYCW1gRQSmNi/BgOH3kNcJYxtzCBY0NHcPDYMErQkC2pYt/rpq6KuSxK02o5QRNEssBmEc4J1tJSEYlEEBs39SPW3AmH2wdf0A9/0AcNGhbTc5icHsZiahalUlbslks5TTINfM4wFmcz0CqcbhCAqP2jsl1Ik2GRSiqY2gYmRvOcZ7ebGgyCDb/fK938QolFo5qURUIBRINBSRdnzkLA4xXdgdPhRj5TxMjwBObnaasMFEs1SVon6CdFiu/Fbjjpdfwy7AY0irBNKpKlLWABLtvjYpHsFsDMa4igrDnRjKWFJeTTebQ2tWNhdhFLi5x01rFjx/VINLfjxOAwjp4YRL5EipcdNKDlecSeSzgUkEKXdB0JyMwycNKORFNcitJt12zH/e98EJs2X4W+LVfD64tIUCl13Ba7ZjUAsrzamBMQK4RQ6G4wJDhRND7i6iUUbgVEGCjKY1ItIRgN4tiRA1hKL+K1119FJpuCw+XAwmIKXn8YieZWAQoEwqRg8iu1lMLo6IhMLKjxqlKvpCvdDOEOr33+P12+OCnkeiOgQieQUUJyrin8Gaer/DmnGXwfTmjFSKNagsNeh10CMz1obW5BW2srvGwW6LrQp7jW5IsFcbnzBfwyAeOaSADNINRyNguHjQGpTgEoktcEQ9YqAgWuMZx2Bb0BxCMxXHftdWhr68Cxw0dw9MgJlGs2dPdsQj/zrZwOPPPcM/jy3/8djg6MIBb3o6WtFSOjowKa2YDhektNWjwWQ//WbfjjP/9/EQqTekU9ki7UPEmE56KjkaJmh1bK45WXX8Ibdt6OSr6IkbFxbLv2OtEJEUBaoMVcnUwalrp+hYrZQOg9bdJ1jhvh/xIA5GdeCFx+g8t74PIeuOg9sG4Asso7rQpALEGkqfl45plnFNWqKXHWbW3UgEgYlwTppaXjxQT2rq4uRcn6RaBincWGl4JhK4mYBQBpMww+s1xqpDMpkSH8bsBGq9s607wNmQowYZo2p+y6stCUj1urYH5uFk8/8zSW8lnGKtD0k0aszHiTzj47pewe8ubMgnt8bAzDQ6QsLUnOB4sAbgsBhWVzK65WIgR3yM1eOTB5RPNBagM53plMFvFoDAxbVInnXqFIzc5Oo1hkOJoTXZ0d6Nu0Sbp5BDFWqB9F8Js3b5GuICl2LOiymbRMUMKhoNw4Sd1xOykyDkrwWSgQEEtLFgQFpqjXaujbsBGbNvYhly1ganoWMzNzGB+flqLo5lt3Ym5+AV/++7/H3oMDcPsdQk3zBHxCxWBQGDvmbS2twsfmZyMFa2PfZnz6c/8N0VAE1XJVph/8vdsXUCnCdCer15Fbmsfs8EFs7utBNl2CNxCFr6kTNodHOpgO6kXMU1IE1paGx6JhnVkxnnn+N57PK6cnBEIM2uO4wm6XwEbS+2q1MgIeOvh4YFQLGBk6imPH9mFufgwdGxIYHD+BkyMDWEgvIlssIpentbHSmFAATfoVO7XsThOAUhvEaUJ7e4eYB4yNjgqFprevH/GWLjjpQBUOwhf0oVQrYmpGTT/yxTRqtRLsuoFiropy1oDbZkc5q8PnDMh+pM4CdjPgsFYVzYUSenMCowp+bhtBlmheCBRkKldHkRkm4tClgInP6ZRcBUlDdzhQzBWECuVy+TA9mcR8siBUq1JZCd2FsqVV4ffSwMIGzWBGiEOMgQgc2QmXPAgmmYN5Iao4F+2WmzQsNxLRFmEqRYIR5DN5pBfSCPhDmBqfRrlYRSScwJXbrkalZmDP3v2YnE0JcKgx5LOmgB+XQ0p5OFGrFoF42IGA34Wurg7s2HEtEi2tQr3Z1L8Nbm8MkZZOVCoquZz0rBUSkAa829DyXumCJXob0ijp7lRDvcJpUk34ZrJO1WsilKbeg8F8FKBPTo3iqR//EIMjJyRoNBZvQqlqCE2R5wknCJFoWIwneKyyuQyOnzgupg8EIFw/eC4ViiWhNRKIMEuF6w/XbQkXpYGCaQHN72LDXVdUUrMZax5/uoilkcuykWGgq70DPRs2yNSSxg1ajdORiqxbYvEtGjyHXPdsyNAEwOO0I0DaIgt9B401XHLM+Z0al2gkgkIuJ4GVnKbccO310Kp17H19L7IpTvkW4I+04Mprdojpxze++U0cPHoMXlowez0SCMumhsdHW161/tGumvoPUrI6uzbgC1/8OySaO6DTiMHU9Kh7A8XkHE3WUVhMYmRoEFuvuQZDJ0+is7sHgXBUxOvQGgwILCaeZecuTmqr52GddptcxQjjMgC56LLp8gtc3gOX98Cl2AMXC0AsF6wtW7ackYQ+ZfqW33rrracHETZoScjX3b17t7g3cXHm9IOAgx1968a03PZZZXpyKfbBeb+G6eqzrCS1/n3aC7HzR3cj1WWXhqvF1LKKTXq9U6ROKoS0s5QzjZ5ZQpnThmwW5VIRg6PDODE0hMPHj4LlktPvETF6uVaV4DrezEmD6t3QIzdn6kGmyYmnXafkehjismI5t5CiwK6ilUwtjk0OFSpWLBSFQy3C7VBEBXUx6dzrFgcs+usX8iyEq7h2+1VCjSBtgu8VDoblNfk+QsVyOKUbKKnn6SWhPcQYJBaJCA2IOo9YJAQXt1Gj7apHikARo3t9aGlqxcTEFA4dOiK2nz5/SNx9UpkchkbGcfjEDCp1Df4gEIyGZB8ShDhcTpmARAN+zExOyQSNdC0PX7O1TRyvAsEwrrv+evzqgw8hlGiWlqKaDBlw+wMSYnji8Cvo7GhGKNKEWMdGwHChpjng8PhRIN2DKmXL4UkAiORBS/EltcEaLlinOtiNbUzzp3KOqBcgICJVp1IrS0EbCnjE4n9m9ASGB49gbOwEFtPTaO1uwu49L+HY8IDY0fK8qtDxyzy2BCDxWETAqhgO1DTMzs5J4bihuxuxaFRcjUjbc7r9aO3sRSTRjGgiKpODuYU5jEwMI7k4hUqVILEMO/n4FQPlLOAyHChnNQQ9YRSLVRi0AXMocFGtqowRPlhYe73KzpknlwFLA6UACDvwFJHnK6RTFZUtMj8OZQvMd7Qrg7lI0ImmRAtmpheQTFbF3paxDg6HR84tl62OSMiv3r9WlnwOJqUTjDCHhgYRaihLDQotlm0CrClEh+FAItKGgDcCn9srLknJuQW5REnH8nkC2NCzETa7GwupDAZHRjCbLMjntbvsKFb4eoqF5iHgYphk0cDGDc24+qp+7Nx5K972trsQCEcQbu2AzU604Ydm84HJ98Sxq2VYnloCDdEx8CHC8pUPOflI8eEXFyCzgpUGCC3KaoKMJo4fQb3GHJoKkotzOHR4P46dGEC5qsHljSBfqKopVDQsrm/U6ERiETlqR48NSDaI0m24BMhLCCk1ZKCOywWXwyXXYmNzxtIaWennMmGVQE7lfMj1jABkaXFGAh+3bOoTjUVmKS1Of5ySUuvG94nSyISp6romSeEEQ0y+j/j96O/ogk49UL2maJ2RkJxz/DwEu1q1KjkfvT29Em754rMviiNWS1ML0vkSSnBj39HjGBgYQ7muIRACvAGvrC+kntES3bDb4PP7ZZ0lqOea0NzUjHi8GW5PAIFQFK2tHfjwRz8m11KpQDdBt5qeGnUMH9yPQi4jr7VpSz88kZjkHDl9Idh09+lBttZhbvy+4mdq9sVz2pSoXwYg5317v/yEy3vg8h74F9oDlwKA8MZBCpYkoVs0KwN49dVXBUgQUJyRhG6CkIXkgtjzKuG2LhoQETE33lR/HpMPU5DMwyD38pULOX/Iikju6yoNXamYmSxoDswb098lKEzGQup5LASs59ZZmak3SU5OYN++vdIVu/+etwvnn+FTr73+Ol7bu1d4wVV2IPNZxJuapBhgngD5zDuuv1YcY2jLOzc/h0KpKLxoCWVjV5JiZnammXNAwbmZhM6Ci3QxZnLk8zmhxLBoSCWXRFhJlytOZSTAizoUOm+lFoV+Rb48JyDcfB57fnLJmjAMJJqaBZwQkJDy0JRQKeikPjDnQbz4QwEppCjaJ+9eBRaS2qMjm8rh5jfchonxKYyPTWHrFVdJcvlPnn4eJ05OQLdRxOuCTiclpwOegFdyC+oa6SJhcXUiMKMYl9MPFkmkhdE/f2Y2g3LFwFe/+je4553vhNvrNX1KVaG2++WX8Oqul/C+970PwUgU/iAFrm5oBrvpSs+jTolTJ4Y66sveNMoZy/qT1cCIWTyQXiXnmRwfm1BMmKpsd9lQLRWQL1XEZ4s0EwJBO+dgtTzGho5gdOgIBk8exMT0CLo2dWHPoddx5OQxpb2x28UxyOcLmHocA70bN2HbtqtkWsVJV3JuXgLTeEIkohHEohGVAM1j6HBLJ7e1rQWFYh5DoycxNDqIVCaJUq0gnf6aSQVh6KHb5kdusQy/M4LsUl5AAAtw6iGozeCEguc8oy28ficCIa+AWjoq8bJQQNgOr9cvYFFz2JDOZqBVa0K5KefrKOVYzANe0sg0oKM1gYXkEpZSpPxwekLAz8kOp4lVxGIM5KMAvy7ZNXwTgjlxufXQ6c0Bp4vXAyck3DYG/NnFftVRt6Ml1gq3i5QvILWQFh1NLltES0uXuKoNj04gnSuhUK5gYi6Pum4gmqC2SIna+ZWIxtDd2YWWpiZcd+21uHb7Nbjx1lvg8vqEHkWNls3hht0TFMDl9pL+xZBNQ5LWJehPyEinHuKIpKufSqyhZHuYHlkMG+R6Y2o8FLXQPNm4oytl1CtlcYnL59K47dZboNcqmJwYxe5XX8GRI4cBprDrLtRsbCJEhCrKyWdzSwLbrroCkXgUJ0eGJJMok8sKiK2UOWnRFPw2lzmxCJYlUl0AKniTTnrUG6ncIkuPxr+1wFS1UgSHV7lsSqzYm+IJZDMZoW5xMsvUc1owKwvwuICC5MKC/L6jsxNBvw+1Ql5OEgIOTn1bVL5gAAAgAElEQVS5PnFtElMOCRNUlt4zU7PY2r9VluWBIwPY0N0jFMCX9h7C4WNDAp7DET9qWnXZqY/vzUkKP0++kFN6koBfXPk4xWXTY3B4HPkCDREM/M0X/xZvvesuBOJ0C5RFUq6FgYMH8d3vfhfv+ze/jq6NfQJ0vcEgauU6XG7afDeAS4s32Wi7LPcp1fxYXouW15rVbfguT0D+hYqry29zeQ9c3gPn3gOXHICw6DaDmphwTlerQDBwij61CpiwgghXFaE3bv6/JBAhjjDfW5x0TfywvDmmSFi89E/9pXROoZv2R9IGN8XlHLmzimELdXl0biKbeh3TY6MYGDgmji5MtO1sa0P/9m2opxbxR3/wB3jxxZfxwQ8+grf/yj3CvX7uhecxNDKE+YV5NLc1I1/Mo3dLD+59xz2YT85jcmYaMwvzqNRq4kiTzeQlodrr9onegcU5gWO5WIDH40SpmJeCJcQMAK2GYIBUKTcqpZoUD2KNSW5+ISeCcRb27MwvLiyIa1E0GhUAQyDDmzGLnlK1tpwHwiAwdp0pZFU2xcr9i4CEqcHkZ1MkyhNFBb/lMD40Bb87iN/7vY8jHmvG0YETmJ6ax9e+9nUcGxlTouSAD/liGR4PaTWmuL2UV2nqmoZ8oQKP1ynnIDurfO++vj6klpbkfTZv2YLHH38cbRs2oJDNIBAKC53qs5/9PPqvug637bxDgvAUzGShxy68U6xfaeFpJcyvdpVZp6ucPytBrE2F3RGrSjfUhC5SSLCVrzMlOiNFj83pFRcuG0MQOXXQKnA7apgYPICjh3Zj965nkCumccMtN+PZXS/htYPH4XDZoBXrIrAlVcTuciObL+Lm227HdTfcKJS0+fk5FPM5LCbnkUmnoFfLcPA4BP1oSsQlrI9ZMy6nQ6h32WwaR44dQiqXguEGcrUqajqzFkwxd90Jo+pEvWiHXtSAUhVMRCGPnR1qySSkAxajGFzsJpuYzwYwH456I+ZJkFpFe+mKXhGgTaocJx61ss4AeNj5flWVSt7d0Sk6kLGRjBTdPm8YWo3gUIPDXYZu58xQWVwrbQ2DPynI1hEIkn5XkgIuEAQCIXbHeTx0cIDkrBmIeEPw+4Io5CuUcqNWt4lQPJ0pYn4hg3ypKrqPcq2OYq2OjZs3441vfjOi8SaEI0yQj8s5z69EognRaAxeCuqJgAR3LsPUZRe25Z/a2ZjgVJT2rYzVPGXbLQCE9DQbNWM8uVSeC//jiuMgOuPO4o5j8c/GkK5jYWICR48elckFr9srt/ajZ3MfHJqG/+P3fhfPP/08PvJbj+CmN92B0WwZT+/ajXke+8ySOPLV6mVcs+NqvOHWN6BQq2BkYgyL6bSAqGKuKGJurUpKGzVYLhTzeZmocjJrPXjtK+tnBngq5z9OQPjpOJnldarVyyhmF9Hd2Sa/Y8YHgQbXGa45/BtqL2hcQSDG6R3XKF7TfLR1tElGj652smjc6AhIHRRpW/WajkwmB63G/JBJcVT77d/+sGhAxkbHceDwMfzomZcwcGJIhTLWDERDygWQr9ESD4utOJdyatoK+bKA2WiEZh8uobL2bNyEyakpaQJt6e/HXz36GbRv2gQ6lKk8DwceffSv0X/lNrz1rXfDw3BVyYci8DSn5qbF9yl8cUqrdmpJsSig5jojYE94aave/C8DkMtV4eU9cHkP/ELsgUsBQFjULVOwzO7MsYFjUuBu27ZNTT9WgocGGhZdsCwxIulaZ9jwrtxT/xJAxBTPqg62Sfa3EIlVM9hZJvHLGnpT4NkQa67alGaVZaKY5c5kHaXUIubn5qQYIPhqam5BO7t37JIxdyGzAGfAj89/+lN4+sdP401vukP26Yc//GG4PR6x501lUvjeD76HVDYFf8iPG2++Adu2XSm5IRSILi4uIZ8rCCWC3dtUKo1CrijWmZIBYbcpSgB58ExydjnEvYsdTZ+HgV9FCTZkcSCUrRqzBVj8eSR1l9MKAhIKzEmfYpFAAMLJh93lRE9vL3o39uLkyZOYnp6S6RZFoCwg+J1deNp+0i6TwIraFBYcpWIVmWwVTz61F7fdcg0+97nPo62jG4984EP44Q9/ItuaK1bgcVNr40ahUBZKDZuEgYDSF+jVOnI5hjwC7S1BEbnzM4jTkc+L4ZFxpHN1fPsbf4c33fMrkhWh5XL48VNP4cixk3j4Qx9DU3unFBzKSlglUksqMoMbzeyXs13IMghTMgj1sCoGayxinkfq/FEQRJyNhOdeRa2aFxtjm9MDw+6CIaF+1A9VYasXMDF0CEPH9+PZZ3+IulbBFTuuxnefehKD45MilufkwOv2qsRvumnBJl3YG24kAPEil80gk0ljYXYWuUwadSZSFwqolAqif6dwmgX+lr7NwuChUHlo5AQK1TzSxQwWcilUNF1cfkRiULErAFKyQa8SQ6mARdZD3AaCEOJzCcl2SZMdHp9NHNEi0QiCgQhcLg90zS4ZDrniItLZJTkX9JqBaqEu9bTNBCAsr7o7O1At1zE2Spc26kU80KpKy+Fw8lxVmRsqBJHAQ3XZea5Ua3VEY24EQ0z+LorVsD/A89IFp6HDweNuOBCLJITCR2vhdJode1r85oR6ZXfRqcgpAK+jpxcPPvQQfvU974HXH4QBitpJl1M6CHWY2dmg0xyvN/cpalTDSXRqeaNFF0dDLNJNVyzz7xona0atJFNVG0NF5Jzke3AnleRp9VwO45OTEhzLhgQnBJu39sv1KoIcblgmjS9+/nN4+YUXsK2f+p92PPD+DyDS1Ipnn34KB/bvRWZpAWPjI1jKLOC9738IsZYE5haTmJyewXxyQYAiwyL1moZ0akmCRsXZzqAYn1bfygqcUwM5FtxDTkXPKlF4LnRPZS3MCZZWLYtOjNcbQQwfVoZHS0uzgJUSp7a5HDb39ck9iOsMJ8Zb+rfARRMDM6WeFFQ6ljGQlY5pm/u2YHJyWpozgyeGMDAwjVtuvhZf+LuviCbq//zf/xh/8w/fQo7GAVxj3NSm0RbaQGd7C6ZnFhDw2oU5y/1IG+JS2UAk5EBzIiY6KgH/TicWFheRTJXwve99HTe+5c1w8oLwePH9bz+BoeExfOijHxO9TD5fkvwXD5sndUUlNQgwzanq8jE3p/ONPTFF/7Sm9eYZtAozT85A+2lzlV+IOuTyRvwr2gO9394RLdfKVvAjHLBnph46umpa/L+ij3V5U38Oe+BSAhChYDHXQtPx7LPPqrDBWGzNQu2lF1+ScEJrAvIL4XolvCvVVZSqyQIWZg1hWWRa8MOKEZSakkyTM6YmBCI6jFxGOoqpBToOpUSkvWFDD7wtrbCZYkxVrNYBRx0o5nBw3z4J1PuHf/hHjE1m8Kf/4ffxyG9+UG6u+WIOVa2Gr/yPr+C7P/gubrr5Rtx5150CapKz80JvYUo4HYEMnf737B6zu17D0MlB9G3aiJbmBDKZJZw8MYDFVFKC1RKJZhSLNblhS5KwKbSmEJ2TDn4nNYs2us1NCQEkpLlwMkKhKp8Tb45LujnBpcXxJhWivb1NCl+CKYLNSrUsUxB2RXkO8OeL6Tym5rM4cHhc7GLvuut2/Nl//nP8/d//D/zN3/6jeOnHogGks6TuGfCwoHVxCkLRrFMcZWosCNykASkbWsttp1RmUntMaINHBwZw9TXX4C/+4i8Q6+nBoV278PnHH8ef/KdPoq3/KtjsqpvJYkAYdHQUYtUh4HLFBdv4b+ETNeDuVSYgJupYfhFxTKvTqaoumhh2sEkNIwCp1pneTXcpCmtrqFN0Ucvg8P5X8T//8UvQUEP/1dvw/R8/haHJKSxlK/C4DCnu88UiihUDbZ1x3Hvfvbhy2xVSkNOwoJTLoVwsol6uyFcuncEik54zOdirOrZvvQpvefMdQrcrlws4MnAQJ0aOY2hyGBWjgirzQeoqmoT1rlYm+OBxdKDCQltoN6qo5H9MHpfC0GtDKOyVsLVEU1S4/F5fEIZuQ6lcQ7laQKGSQjq9gEKOlCECEI25kCJtqFV0UD/e1dEmNfr05DyKBdKZqJmxq+66g4GIJrgzAYgE8pkAhLQlgg+3h05cFPwbCIZdcLrsItyO8lzSDHR39SAQjMp2jY9NY25+CflCTTrZFBfXdRs0ZtZ0b8D7fv3X8esP/1uVaG3jqKehCy2b0hhEeo4FX9YPKyhx9U52PV+BkzwlmaCp9UU8fvlcpw0TY0MCGmlVy6ZAb18fok1N6tSlGF0E2pISiXo+h+NHjuCb//RV/OB738PwRBZ/+qd/jPc89BCaqPnQ6hgbG8LXv/FVPPvC09h+/Xbccfedkk80w5wgajgqddRp9VzmVxn+gBsTE+NIL6XRlEgIHZfrACmio6Ojkh9EICzAvlwRHZlkfBCs1uuix+BzObHgmsK/C1C/xgwNUrHiUVk3WpqbReMxNjYmDQ2CFK5F0XhE6F5NTc0CQsulCvx+5nCUJaiVx4I6veGhUczPLyCdKqOvbwMeffRR/PcvfwXf+P6PkK9UBQyQeir6tnJN1vZYNCjTELoBpjIlmcJ0tIaFpkp75o0bOlDK5dHV1o4NPT2ilyHw+/yXv4RYewd+8M1v4okn/hmf/OSfIdHcBlc4KlOxerkOJzmG1AwpJtvyGWMRqhoHqtaSs9wTW4f27DIAucSFVts3t50W/rbOlx+bffDominw53qttm9uY0L82XI9Vj71gt+v82vbdtRttg/YbPoOwHZGqCAMPD/73qNn/nydO+Lyn/2vuwcuBQDhTcUKIiQAmZ+bx+DgIG666SYpknlDtMSKy45WVkcYkJwQawKyrAGRLASzyFutk/OznoJYIk4LgFjVpHWqWHKPFXWo1aXizYI3Y9o/kqOdWVzA7MyUiLj9Pg+ikTDaOjvg8DDxmHQMddMVig894l0MzSiQd4KFuTl87Z++hv/+hS8gk84IaPn3/+HfI7mQxF89+ll88s//I0bGR/Dd7/8zejf1/v/svQm0XWd5JbjPuefOw5uk954GyxqtGVuWbTwPgDFFAcYgQiVUF2EKgXQlpEhWp6iuAKl0JVlV6cDKWl3JWlSKpJuEDqaAkKSS4BgDHrCNbFmWNQ9P0tObpzvP9/Ta3/f/99739EZZAlKta7+lN9x7xv/8/7e/b+/94Z2PvhNDQ0PigsUsNLN801NpaZxGYSiTo7SMpKsMqQtTPLaRIQxduihNBvv6Vkt2loEV8282fcufWAGhhW4uU8DaNavR2ZnE+jVrxN2KNr0sQRB0xhMx5ItZ5PJpqbYQXIhtJgXuZTozaaNDit55jQhKGGBwHJAX7vsejhwZgOtGMT4+iVy5gS/+5/8owOWLX/i/ZDu2j0PQc7Bt21bJfJJqwfOtNHys6U6JCJuCeAYwrMowQMlWGti7Yyt279qFCxcv4vlDR/D7v/fb4uh14cIF4W/fff+DCHX0oNpw4LFCRBpRRe+n7QfI29ZCD3PmEJuStKW/WWBFO1drd3AbICtFiNlx0YA06qobZrkAAe0SY7TEYtdbK8BDGdPjl/DiCz/A+OQYyo0avv5Xf4Vjp08jnS8hkQwiEg8jy+yx42P/7fvw0JsfRFdXB3K5jFCvCEDYb6VSKKGYyaPMbugEnYUytqzbiN7OVVjV1S3BbX9/r1C9jp56DecGz2AqN40yKSkUtNcc1EoUWgONiouG7yFbqaHEbtnSl0bF0hR5J1JRxJIhpDqiiCSCSHUm0dHdgWgiiYbvIFcoo1Ck0cEkpmdGkU2XUC36KOd91Cq0B3Ol6kHr3lXdq0V3RR0IQYEwHeuu9JrxfOoRlDZnu81rB3Z2nfcRizIjX4YTqCEWox6EzftUjB72AuhNJRENBbHxxs3wghGh/509ex5DwzNCPWPn7XK1LsDQC0cQjselL82HP/pR7L31VjhuGK7cP2pQtHwqxhqmOeNlnuRzAa2d98zvZ015be9lpYAqEWpdiqWidOxmp3DOO3S5YrNSWlEHgup6Rr2VVvRMKMs+LdkMKrksvvqV/wd/8J+/gJmZvOg9fuMz/xZjw5fw7b/6Jn7x4x/FmXOn8Dd/99foWt2Fdx14DJlCDrliSeaJbDordsUUirPzEWlwBAKsVPC5JD2KjQzZaZxzHUEJqyK8fyqo12dAeynVkJlJo1RooK+vE+vXrxPKFZ9lzkFMUvA8bli/Tqosly4Nin6IQItAplKtYHJqUirF3C7nG9qMJxIpaZpKEMIkzOjoOErFCg4dGVB6VgT44hf+AOMT0/jt3/s/BURQ25EtFBGPhMWN6/iZs+iUnlYN0exExEI8JTRSniu1LLwHuUodO7ZvxI033ojBwUEcOzmAf//Z38Cdd92FE6dOobOrG/fc9yBSq/vhUztDdwaWTQ2Dt2YqHRZczF0GL8tptBH6FjPAuA5ArnK81//4rrmP7rL2EAmEugYeO0QofEWv/q/tegoO5mu2d/n2rgAksNJRrFf+mwO8e9EDvIJtX9EJX//Q/3RX4GoAkFkULOkyS99/+vgzuNZLRktWco+pCRFQ0vZq14CQgsUAcJYIvf3N7avwtQQhot2Q/C3DBq2CtJtgtonUL5t8zC+42E9MjmJiYlyCePLq6SLD7CwXyFgkJptkx2hxy5JFm3WXOvxqCZGAj/TgeXGJ+utvfxt//F/+SLjQM+kGNm1cjQM/8x6ks2nctGM7zl88Lxm/k6dOondNL/r6+zE1PYPh4RGhXbGC06g5yGULwteOReLYsnkLyqUyjh19DePjo7KAMqPH3hBZWuEyMGBAUK1JlrxaLYt4nBoFUiRu2rwRyURcxJhs4saeEOThM6tJy8tgsCEVle7uHgFE5G+TgvXMM89IVryvr1+yosweHj58WISirIhwnJSLDdQrIUyN5ZCr1dER8fCZz/wG1q1biye/84RkUA8ffhVTxSoeuuuN+PVP/zqOHz+Jb3zjGzh+7IRaN4c9uS4UsTLolB4DFL/SSSnEpnc9eOX4SSQiQdxz9934zd/8TWzeskUoZ/G168XhiPQauTXSUM2HSxsm4gRKeZYCIE33gssRtCS4GxqY88Xjm1VRYdTML/aOIcXHUyqTUJ1oXRpoIEhD5jr7uOQwPDKIsalJPP3ss3jy+z/AhaFBTOcmydpHvkAtTghvfdubcccdtwqNa2pyDNOT45gan0B+JoNasSrUplQ8KbazHPqxQAzjQ+MISU+NknTs3rRlA/LlLA6++iNcHD6PfKUgGWLSkuploMYqRJmXK4SZSh15BuhVdjV3RJQeidAGNY6OrphUQaQS0pVAT/8qdPeuRiAUFmpdNjeJQn5QnJAyMwQgDsoFgkC6Fzkol2jFSg0Rs92+WDWXK75qnf2ABMCsXtCly1LcROLP7t0EITQucH2pdsSi7P3hwverCAQa6OhIYnV3J2IhF4loBKlUpwiRBwdHMDk5g+l0FoUS+ziEUDB+u/FkUvo27Lv9dnz8Ex/H/rvvRTBETr9azPLVtGA1ao12w4JZE6L4WTgy+/CrpRKZXT9RW1sG7zUBlExuiKV2JIR4NI6uzi6xExZdiLEG534qtbJUhgjOJNlRr2JoYAB+rYRnn34aX/z935dK3MmBcbzx1h140wP3YnxsGNtv2opSuYBV/atw5MRr6O7vhR9wkCnkMcIeMhMz8FwPHtgAlW5qWXnGxFTEcXHmzFmcOnVaxnlfb5+csqwV7A8jGhE2pWwIgKD7X6lYQyTkor+/D719q2Xu5BxF2hUTCtSPUUcmluWimSo1GxySakcQwHmWluAB1xPzCQJBgg8+v9PTaUxNTaNS4ViqYibbEOH7x3/xF3Dnbbfju3/7HZw9flrmmuH0DG7fsxe/9fnPS6XlK1/5Cl469BLW9q8V0ENHL1ZItPpbxeDoMKoBoLO3W6imx09eEPe3ex+4D//uf//32Lh5M0LhKIKJlFDsmAAIhiMC5KR1JGUi7UYobQNkPiAyNzCZlf+Y88frAOQqh3FXCkAcx//V4fcek87jV/K6lgDEgI/vsuneksd2HYAseYmuv2H+KzALgMwX0C8S5LMPCINFApDLOqHP+RyDTNKy9u7dKwFhO8AgACH//zIXrGsJMJYaEE0AwoNgpOlpfKjJaxNRWAE66Q9myheqllJ0hi6dRTjqibia+gL2/hDHEgpCQbZERSxSmSUlhYsceQb8FDlT8FkcG0QpPYVYOIIfPvccvvCFL+DI4TPIFuv43f/j1/DYY4/itWOv4S+++hcYmxzHfQ/ciw0bN6Baq+K1E8dxcWwUk+JCVUYkHEciloRLWojvCD+5yl4LgLjLzMxMS8BQN5aVAS+IiZm0BEIMeNkPhF8UawrFzAE2bujFmr5V6O/rFUEm+1YwOBCRuUtLVIrBQ8aFy2QHAwGhSFCMe/fd9+DIkdfAXjHMTrKJ19mzZzE+nsHEpIaNRToUO0Ai7uCjH/0Q3vrWt+BLX/pjyfCeOHZSxtInPvFJcct64fkf4Utf+hO2QpOg4/vff0oy/8xAXrpE69iKfN/X34fjJ05IpYXBA4HJqtWr8Yd/+IeSGWYDzDfcuh+pdTeIO5FUJBiw8b4RE9Tr4qx1WQa7fUzJYDEUPuNC1MpY6giaFYDawdUcW4piKd6Vbu20/gSEjsZsMalYpJxVS1k4TkOoNrTyrNRqeP7FF3Hy9EkMjlxArpxBOj0lbkq37NuN/v4e5PNpjI8MS0VuenQcjUodcS+KSDCCzmQXQm4IkxMzeOXwEbFvJgWLFQUK1fe8YRfW3tCHH73yPE6cO4GZ3AzyhTLqpIiVgEqONCx9TmouO33T7rcBQgJ6pFG7k0yEkUhFmgAktSqJtTeuQ/+6dQjFmG0uIJ0ZR3pmAFPjBCBlVItsCuigWmY3eBfFQg3FQlkEu2xuyPiVXywukBpFb4hAw5cn1wIQXk8pKolPkwqUE1H2EuEYJwULWE06WFeHOG3ROjcS9KSC5PsucjnaILPjdh1DI1PacJB6BXG0C0hPiAff9BA++rGPyfhxQjF4waiYAOgQsHd8dsqiFVASeZipxXHFcls9sOwXr6Nl/usbC9msCq99iqsTiKVSxvDKQb1URSBkmolQHCUlNTsKaYNXpoABKBcxMzoCSvcvnjuLX//0v8HBV88jmWzg07/+q3jvux/FhYFz+Iu/+L9x6sxJ3HnPXdiwZSMKtTLGpidxaWREAAgdnJKsMkQTqJb5jESF+smAnC9WZGdm0shlaOFcQ0dHp9jg0hGLcxETNtq0sCyOWrGIL/oLVnEIYtauWyPHPzM9KckKJkRUuB6U+YjVUYIQggDq6WiaUSyV8daHHwHt4r/znSck6cEkTD5fxMDAsABLSk/4eRpT8RH/zL/7NHZt346/+da3cf7cAF586Rh27diEj3zkw9i/fz9efvkQ/uiP/1gSaVu2bJXkyekzg9iz5yahhF24MIg9e3ejs6cL586fE4opz2s6k8ZN27fjc7/1W4jFSRm7iEfe9nbRdkUSrOzU4IWjAv4CdGqwDmKXzSt2/ZmziFltiCEPCGVrntT8dQCy1OK/wr9fKQABMDBy4OimFe6u+fZrCUD6H9/53XnpVvMd7HUAcqW38P/3n7vSCgizVhT8MWBk1o2BIMvQBBG7d+9GmLY2cwDEa0dek0WYYEWoLOZFAEINCBcqVkAus+G1E+kCorprchPbKFgMYzSUactGkm/NagCdZqzQXI5TQxyJ0gNMkxvlOikG1muUC4uI9a03Pzds0+kKROrFPEJ+BSPHX5NFdmx4BP/6f/00hodn8K53PYDP/sf/gNOvHcG3//qv8M1vPYmuniBuu2M/duzaKU4/8a4OHDx5HFPFgiy4UpEKRsXRic5WMzMZVMoVFHJ5WfjY2IvvYXDN7COPrVhly0PSkbmyacdy0n+ki3XQQd/qHsQiYdxww3rs2LZNgmLqCkrFPHp7V6FY0s7pExOT4jwlVYhcHrt375Gu2Nzfn//5N5DNFnHvPbfJ3/k+aom+8tWv4e++ewwNt477778NufwM7rv3LmzadCP+7We+iGQyJ0LzD33ww3j0XY/hz/7sz/H1v/yGCDkfuP9Ncm4/eOpZBNyKVGhE+B5g74mICOUJPghK6OGfy+cwMVlAf38n7r//PqFrhGIJvO8D/wr77riz2Y+GWVxWfgJscNYsf7Tnp+dECpqOVwU0xdhCitH3a7cQA2FmBQla+SDoEaAqFK2WjSq7a0u8S3vbOo+FvSxcaexYrpQF7IrbFzPCtTwqtSImpkZx7NirqFSySKdHMTpyCRfOnUG5VEAlV0QsGEEkEEYhU0K93EApV8LA4BCGZ6pYd0M3Hn7Lm4U6M3jhPG6741bc9sZ9qDglPPvC0xgavSQiWwrFqYUu54z2mQNH6DSMol0E3SACPjvck/7jIBb3EIm5CEZddPQmsW7jevTfsA7hRBy5Ugm53BTSU+cwMWoBSEAASLkYQLlE84MyysxcV9Q0jBdTzMP4LYPqBhCCJ4+fAhC9yHyWtNaoncF5G8WaFT6SUQd9vT2ia6INLJsTxsJhXLw4js5OVis9zVoHwzh15oIKhT1e6waqdbpoRfCOd74Dv/CJj2P7rt0IxbsQCLa6WTexJcGPZO7nzClC9zSDwXHB8JoAhOkJD+wKzptvkh7ytjkTIi+2tLrn/MKxo/Q93oRGuQyXdCfOu5yLOGdR/0Gx9/QkStkMLtHRamwM/+n3fgcvHhnEI+94I37vP/0Ozp8j+PgK/v5/fB8bNnZh645t2HPLXqRWdePi6BCGRkYwk8lK13jXp9NeBF4gjEo5gFKJFYei6XBeFOvbfI7i9AoiYdpuk9aplCtSoPizJEhodeaXBYT09nYLXZPzzO7duyS5MTY2gonJcZRLRUSj7I5OIFEUtzGuQxcHB6W55k3bd0ivm7/8y6/LGKD4nHSwO+64E1u2bsPv/u7v4fDhIVSrPu66a4fQuwgy7rrrTvzrT/0WwqE8ksk4PvLRj1UnqEcAACAASURBVOEtb3kL/uzP/gx/87f/A6PjM3jnO9+OY8eP4fTp89pYMxIRECU6t/4+JGNRXLhwHoODE9i67QaxRp+cKmPLtrViBMGqN62Yf/ETv4St23dpYifA3kKqQQp44dk2vLOmF8MBVnKj/sV82zS/uA5ArklocNlGXwcAQaCBfVcq4L5WAKT/a3sehNP47rKv3nUAsuxLdf2Ns6/AvBWQhSoP5vesfJw4cULAhtgnOrSm7BLgwOz2unXrLu/7ARqtpHHw4EHce++9Iha22Rna9bICYkXoTQBij6P933nW3WtyT2Vtr5t8o+35YDKRQo8hFYlcE9r9EIRwwbSRpFkQGBCY4FMyje0QRojpJgTlviR6MsGq8MQZOZWAUg4//PZfYeD0aRw+dEiA2u/+1y/BnZrEH/z+7+P553+E8cka9uzpx7ob1mLT5k245dZbkC4VMVHO48zFixgeHtOg13dFCzIzTT1IRbQZU5PTGrBWKqpBafjIpGsIGfxIXSh7llnDnGgI6O4kvSMlAIRND4Oei0cefhhbNm/EqZMnxP3mlpvfgGIxLwCVVS/SL5566ils2rQZ27fvEOH9V//iqzh+fBS33roNAwPnsGfPXhw4cAB/93d/h2Kljh+9ehyFcgX9a/sQDLp48MH7sGXrJvzJn3wJ585eQCbTwNbNvQJaBi8OYXxsBi4DXTeI42fGkAjX0buqA+PjWSSTIQnOWfEoFAuYnNL+AtSSZDI5ZLI+Vq+OYufO7VIFqfnA3n378Ylf+mUk+5l5FZ4UUGEDN1II2zvF2UCwLSBsDxCZXnW1l4NaqSr8EFKfcWmWh0G6Vbac0xikSjAtGoK6aos9rZaxykWgZJ3IhBdfKYm+KJFKwmGX75o234NfwQsvPI2BcycwNHQO01NjOH/uDEaHhuBXauhKdgiOHr04hnrFRzQUQ7ZYQKZRwy1v3I/enlV44jtPIZWK4cEH78XmmzZi/aZ1eP6lH+LipfMYHBpEZiaLSrGKYpbgWU0YCnlWcBgPO4gGo3DqpFCVhVgUjgQQCNYFgHSuTmLNhjVYs2EdEp0dEnRXqnmMXDqFibERpKfLQr8q5Ggf7aBY8JHN1lCnBTCNAaR/iINKXS1oWaXgK+QRgGjPG1rWqpGCpTGRgsWcAO+IFgL4M28BtSCJeBSVYkE6Zp8fnMH6td2m94uLRLIDp8+eQ4lBfUCbBjLwDIaDeORtj+CTv/RJ3HzrfsCLwAlGpFomEIj0fhkHPBKlpc1KarQDEBEJ8d7x4Gmly3mGAnPONQaoEI3S4o3vpdZExoq1/abbBO2nEjoH2QoI3y78QU0qNAENK2f//Ws4f+oUnv7B95Hq7sD/9h8+K8mQ3/nt38bhQy/h/EAZu/f0YOPWG7Fu4wbs2LsbbiQoFSvSlC5dvCTzh9NglSKL0dGMGF/w2rBBIZMOei/UBYzNRQnq+TRI9YMojgZR4Qji0SAS0Qb6VneI9uPMmdNCzXr0Xe/Eli2bcPjwK5ianMT73/8+XBoaxJFXD2Pv3j3itPfEE09i06aNuHX/fqm00rhieDiNdWt7JPFw8y234r77HsAPnn5awOSTT35ftCqkX3J+4HxF4fjj//1xHDtxAtlsHRs39eOmm7bhwsVBAVTsk1MolTE4mEMw5COZDCKbqyGe8IRCTAe6Sj4v15hJj5zQPysYm/bRv9rD3pv3SKUn1dmN9etvwK/9xmeQ7F8LQbK8p+wRI8kszgnzlDFszympttuvgN5XDhszlVyvgFyT6GD2Rl8PAAH8Px05cIxi8hW/rhUAWfP47i/48H9l2Qd0HYAs+1Jdf+McACIChCu4Kj7EzWSxTujzbfWF518Qa17pFWH2++wzzwqlZlkUrIXA0RWcwqIfabM6bLc75BIfEPBBMn4JuHQOyE2jkp1BOZ9BPKKZdlYKnEYAU2OTqNZrWL12Hdx+8p6ZqvUpQtBAgiClVJSMFxdhgjnpBu35+Psn/hrnBk6JPeXUxLhQtt7ypoewft1a/M3f/DWeffZleF5NemFksyXEEyG87/3vw5133YljZ86g4DYwMDqMgYELYsVLH/zMTAZTk1PIZthJmN2U9RAYt9iYhD+TNSH0dsYwYSCZBFKJiARmzBATdNAZhrz+malJAZcUoq9b2y/C0A0bNijfPhBAOBQRr32CEWYoSbc6dOiQBP7sjdDTvQpPPXUQwWAF73jHPxfdyqEjR7Bh63ZcGBrC0PAUdu9hQPEGrF3bj5defhEvvHAYAYdVFFp8RhAKxZCeySGdrvByIsNO2VENKm3xiZIkXiPS/9iYkJUDZksHBtLo6nKRTKmAlRW8aCyOet3BL/ziJ7HljXdq/YsVCaIx3jd20yMYsR6vtTr8Emlq2glag04P0d5eOLEo/HoddTpxiSjZE+pO2PVabmntwFqKJLOpNgpuFbRa13++gzQTVrFIkeKYrFWKoltg8zUaGCAcgF/I4h/+/tsYHDwnAGTwwlnMTI5jenxcxmIiksD0RA7pqQb6ehLoSKQwncsisa4be27bh1PHT0hwya72+/bfgs1bN6FvfS/OD5/DK0cO4eKli8hn86iW6ihly8hM1eV6hT0PI5fq0qsiGQ0gn9Pf93TF0PAr8IJ1eOz/0RlBsjuJVE8KHau7pbo0k57EzNQIgm4Ak+M5TI1X4YIGA3VMTVNr5KDi+0JTkmJLm2KL11eAWsO4PDU4BmoC1ghKCDAZGFILUimzU7atb+qMEI9CdFAT4zncsH41BgYn0BWPCLCbnklj85ZtGJuYwNDwCMqNBpLGIYkB9gc+8C/wa7/2afSvW4+ZfBlBajF6ugUEMGhVEwNWwiiQbwEQ/b6tAsI0NnvwCEoqA0MDQDENTI2L5Ri7w3ucQyIx1Ms1cYuiHqSjvxduZ0rBBZubsBJC8FGtoc4qp/ksf8cqaWlqEs8/+zSOvfaqVE+yMzNy3bbv2Ymdt96C//cbX8fxo0eRm8kgHtVeQLyJH/6Fj2LHG3bjwtAlpAt5qYIde+0oSuzJ4wUxMjSGkdEpsf4mzck0bZfryyKO/ZnPakU3KX1dEomoULM6kzFEvapoMji/EUMxScWECd+z8cYbRD/GiiifYyZPOC8NDl7E+fMD8lx396wWiieNLdjPhqPk4EtnZM78Z29/G8bGx0VHRlrW6Ng4JidLuO2OPdiyZbPYh3/v2R+IexXnhHK5gUQyhlRHChcujKNUrqNU0SmALzaxlKm9DrDQxPG+KpXE4PkMIlHqiqKYni4JmOhelZAEwrbt2xGLJYQm9qv/5tewaf/tOiZYBaG3NX2qCZx5wVit4ljg5JwviHGE0BrZI8b1EOC97u6WexxIsPEoKaPULl6+uF+nYF3lYOH1ABAfmIkGQpuuRIx+rQDIMrabho8vAO5Tsi76jZkrreJc5VtxfXP/xK7AghSsxQL9tkoIAQipNHTB4tdlHc/br4dN5Ji1th2AtFdAfjpseLVAI0FeG5VWSA0CQErA0HmMHn8V9cwE3HIOpWxaKDFcLD0uInVPFmAGo5G4dqNmJ28GWIlkSjrkaoMCdX9p//KdBsbGh8SlJ5GIC8Ugn81Kh1/aUI6Pj4n/vDT/830RV9Ny8oYNN6B/zRpMzEyj7roYm5yQxZVc/kKugOnJaRFeki4RYpnDtikRqhW7pFNgTjoE7SYdaShGi112WE/E45JhZ/MwZrVJbaI/PntIENQIvSVAC1R2OE+iq6NLMp/MaHK709MzEvzRCpPv5/fZbE5+JjecYIX3XsAo3ZBKFVTYLLFcFGtgCtvZ+XxqahL5PHn5kM9z5Wefk0KBNp7aSZtamrGZSVN5YMa1JtUEGiNQoMqfCYZ4byggZa8SVu/ogpVMpZBKdUhfCVZqKFrl9aCNJt9TKJVELyM0LNOpmDQfghp+8X4EgiE40Thu3LkTb3nnOxBdu0Z6LjCMZtO6iBcVClATZ9jnZJZ61FKHZoMR2/9aHcrofFRAg/erXkXQbSDMgK1WRXlsBKODAwJmDh06iFcOvYjp6QkMXRpApVREeiqHDevXoH9VL1568TWkp6rYtrkfxUIJhUoJ+++9HVXUcPCFgygXqZ/ZiD179mDdxnXYvG0Tjpx8FYePHsZMZgbZTA7TY2nRV9RLDUxPNNDZExQNwMRYA5UG0B33EA1p40mCX3owsMdjqjOKcMwT4W2qM4XVfX3SSJLGCLRLnRzPolqh9iOIkeEcMmUfiXBYmilW6nXkS0VU6O7E8cvqEK1cpcLAJn2tggGvFml77FStZYiG/CzObkXNznclQ6IpKHPcekHEYwkMjk1h43re+zjOnD2H7p4e2Q8D2FK1os+Nz07sAdx99114z3sew85du3HDpi3o6F6FaDyuvUBc4oAa6nTnYjM+w/HXW24BiBkI4oFhbHVnRjF57BCc3CSqmUl47KdCu2rSIcNx1H0H2VxegAabSIaCLoqVMurRGBoeK4KB1txi9sVkA7UGpJllZqbEVjuVID0zL1ayq3tXI18sCdAKuq64o3EeYFO+i0OXcOPWzVizfh0ms2lURASfw8C5ARSzeTSqNYyODEtTVYrA2QOG49RzA1pFkl4fvgjOSeWlMNzzgoiGo4hGo0gkkuI4FfUcsIDHHiKcK1hZpc6D84y6XZVE5E4gyRuqrno5oXuRZsmqA7EX50ZqTljpZfWC025XV7f8y/4o/J7AkvOifcb5nA+PDotzHvfFeSZfKMrcwWc/kUpJgM8qBuco3kEmFbgfnh/nyGSc87Y2WBWHsmJRtGa0nGYFluyBDRs2ypqwacs2MQshiKV+hVU2usvx2paYWBDIqnMzLYupmfErpPEFkepejfWbt+Duhx9GctMmOOGgXHP2xGnSs9rW4esA5CoHaa8HgMihOPjQlVjyLgMotM50BVWK/sd3nQOwccHLdIXHe5Uv+/XN/U9wBeYDINlMVvjxnOwYFFurUHlUzM/8l5amtn8HHY5EXG4Cslm4QxxYNMButx2133NfLI3zxawWObTt2xEBsKvBMf/le0j5kvdcSfVmOfetrQLS3utc8tc+mx6UgItnMHz4R3BzU0i4NdQLWfh1cnddRGMJBAJRsSf12ZSKzevod89AiaJiLyjccQlEzJcyJbRRF//1ggFJYIrrkUdnFA/lTBr5bBox+ue7kEBcuwp7kqnjwsOSP0XkDDz4O3XLCQgNRRbMUkWoErb1MiW5zA6zeRYFzhaAkA7A39vt071LZKzSZVm7FzPryGNl3w/eCn4vzf64fycolRepgoQjsjgz4BDqELsd1+sSEGj/D9XK8PdcqCnOZ/8NaZhYpze+J4E2qSs8PqUiQQAOO7uTT81+JwzKg8EQZQcYz2fhhIISNEjgV1dKkzTHazQwk1ZLY54HwZuMUekR4cpxE2cmkymh2ug1dOUcaCjAfRTLZTUVED2PWq2yoCjOQqEISsEQAh2deNe//DncfP+98JIp1AMh5CtVoSQF5YYblKvrUJPHLdvVfLFCYGZBBa2oNTLHUJF2pfUGirm8qJSSwQAiFFRn0zh3/Ci++uX/igtnT2HH9pvQ0cFGZxnpQfPsM4fgOux2z8aTQXG9Grwwga4UuetrcOHcRazuW4Xb7t6Pl195CUcPD6K7MyxVrY7OTjheAJtu2oyqU8Uzzz+DmWxaxlM+nUcqmoLnhzA8PIl4VwThWEzcjGibGwrG5fjJ26dwPpmMwAv5iMRpxMAxVJZmkVtv2oYbNtyIk6dP4+TJsxgdYVY+hEKujkymhGisA319a7Hlpm3IFQs4evw4Tg8O6v0NhCRwI2GN3c7ZyE1oP+znR1qWiPc9M47ZOT0swXeWLmA+0Lu6Q4D91GQaq7u7hBaZzRVww4YNiEbjODdwXkTnoXBEQDPnpmqtrA5yrK54Htgkb/uOnfgXP/cvcd+DDwlgcZnedx2pIDgmY69GBvaWt1ke8Zd8PlkpLWbRGDqDi0d+hFBxGh6NHVgUYZ+McEKcthAgMPDF2YuVSbfBjuVVVINBBSABT8COEP/EBUyBqzQitVl1ji8vAL9CQXgJwYAntrqJeEKewezEpFTZaD1MzRSbHroh8WFDIBSUeYyBMelXqNWRy6ZR9YuoNypKc2Nll5l6Y8DBe8Jgm9oPOmHRFEMMOVydywhWGuy5QamKmd+4DVaDqVHj80hQwvFLXRYrQqwA8VnmOCCQ4ZrCeVD7inA+VfdFJgk49/IZLhBoRjhPs6JRkQQFt02KKu8lgSi3xTmAJhacdAm2Yom4fJ7b4nnw96oRIzVQG3BmC3n5LMXqNDKgRTKNAthTaGxsXI6NYnTajEeicdlWZ2e3JlZo+BEIoOr4qLDLj9NAQ/IdjlRNabKQjCbVCS6RQrijEw++853Y//a3IZhMyDoQCMaN0mz2gncdgCwnAFjBe0QzYV6O0/iCDzSb9C1nMz5waPTA0X3Lee9C71lSt7EyADIP6a9tz7770Mj7jkj14/W8pKFhvfqo7+MW7TEy5+U4TwXq+NZPoroiLmC1ygOOO9sFzG/g0Oj7jn7r9Zx3+2f7/3LHAwi4D/oNp7P9Gvi+ewjwn7L7Yi+WOhodc/c78jPHv3elx9L/jR0b/brzqAPnFsCfBTh9OPROfcprON+7ltd/PgDy5D8+Kc4qc4GH2IbOARKt506DunbgMBe8WCBh+x/Y97aDmvZ9zr2u1saSC88jjzxymZ3vld6HhT+nFQprxiscfFYKyMUmADl/CmOvvYJwKY1UwEejkoPr14S660bUAYY9AsRakYsqg4FgUMgXXPAisZgG7b4CDgYxxkfUcNVVWZtJTwt1ojOVkKxuNpsWe1EGTgQFEoybGYNBMC03GSzUZIGvNqlQ0oG5StoSG7SpBabuj/oQDXd5DxmYMDsqG5W/82WayclirgJyC0547CLkbYKnBlzHkyw3j43nysDAAkgGBLYjMhd823xQAkjp0eBIYBCIRlGVxoR1MTVgoM/FnSCKARbdjnSxZ4dr0z/AAqgawR2vOSlXNjBgEK8gmMfCYMo2PeP5cBvialSrSRa2mNd+JbwEDCT4KldIffFkgadInFeHwZft78B9cXx60Ti8VBcG02ncfO89ePg970GsvxeNUFTkxI26gzC7nM8FIMZETa66cVyjnkPQEN8s2lOKk7lvT1yvGJAlQkGEXB/lqXEce/lFfOfb38B3//bbKGVz6Ovtxpo1fdi6ZTNOnjyBp547h+4YTRGULkKdDIEhASlBHwOrhx9+M7LFNI68+gr8uoveHtIH6QiVF0rhtl070L2mB//w3SdwaXgMPT2d6Ih3wPODSE+kMTE5gXAqiERHCttu2iXg48hrJyTL292zSqp4uTy7ZafhOFVEwwySG+ju7BB76HUbbsSh147i6IkzmBjPCvONYL539TrsfcMtkqmOJxPSZPG5F1/E8y8dQqFaFUpK3dd74DuEIRyXjVYfjgDBdsuOl/edwTvj8EiEjlhBGcd8TqIe3ZU4thh4xxBPpOR6096aQWeulJfnhqA4FooImNGO3Q2h/Dz88CP45U99Cms3bxLxfSBCm1Vf5gICYqvvUVe5eXy9OR8UMygPn8XIsZeQ9POI1goI+XVUiiW4XgR1Jwg/wH4jQaFDBtg5m+NEOqJzAJkqnWkkI3O0jCt6UQeFM+RLAM8qX0WCeAIwAhwaFESCYVRLZbHYDgd4bUjugQTRhVpF9kOdiCQFXHU6IwAhjavul1D3WeHQqoBYLxD8C61IdSAyD3CuIbA2fXG4D/bD4JDnGNW5xXRPl348bJBakh4iTJjImiRsVk0ycDsEepwbNXlQE9tt3ltJyEh1IIgsexAxEcQKDYFPMCjzD6e9MvVwXgBpVjqFMudLxZjbSGcyzeug+zRJB1PdUavngLpaOUyU6DXjLWYFifMnrwb3zWOhDXA8kdR5LhwVsML7yYppI+CgQQtuWgEGA8IwIDAK0hDBDYrbWDCWxFg2j91334VHP/hBRPpWsdunNsK8TsG6+mHBgiDgGzs2ou6yerDi1+sRo3NnrweA9H9t1+fg4EqaKcp5jhw4uqI8MI/Vdxq/smR/kWbogRnHwRcibuiLy6WqreicfHx+5H1HP8fdSdNFF59dxrF9GYHG50ceOz6w4pvd2g97rCxlc0wOw+fg+x+ar+fLSq+9jJXHd3/Qh/+pZezbntqAD/8LoweOffFKznWxz8wHQJ74zhOykLYDinbwYLfX7mvP380FHAv9rv14bDZaJ/7Fcbfd/o8NgEjaVHthWBoWAYhrAIh/+jjSZ44jVs4h2CijXszAC/iyyDBz5QRD4urDbDgDO5bqabnIzCeDZ5utY8AjKVpSmEwAQDf9Sr4ii3qIgS4Xrgr9+zUbXpWFtYJwSG1ixfrW2PmyEsDwg59j4GBBCEMlggsujPyXkbVUW2oEQGo1ay1n+Td5j3lZsGjBg80yWvDAQI5BAX/W97qoVDWQ57GRtiDuUiE2f1NrTmaiuRhbO1yOAQJfqXYxeHAgHH+p5gTZ4TwkzkdSSWHW1GOw6aNc1cZjPGkGUMx6MxRqFGsINAKmoqQVFh6bgAxWVUx3dAVJSpUjgODxRKMxCTYYaJJ6weDDZmJDkbAEIUEJKJn8pJuSZm957AxkyP13qK2o1LDx5r14+8c/hkhHCkVWh0JJqVyEjV1sUyhq6FcEsDIaOPwYnDJ4EwDCLx8+gZJDAKJieGniVqtg+MxJnDj0Io688Bx+8J2/hVvOIhGk7XFUOPEbb9yIH714EEND04jH9Vj7+9fIv5OTk5ieziIeD2Pnzp3YunUTzp8/jdHhEazq7oPnhlVjk8mj2migp78XazfdgMNHX8WFS5fQ0dmFjes2oZQv48SR48hkSwgmfGzY0o+9b7gNpXIDzzz3I0zP5LC6t1fu/cjIBWQzFeH5d6WAZMRDVyqFdf1r0NO3BkNTGRw5cQaTk2mhvtN6d/XqXuzctRM9q1chm8/CC4cwcOECjhw7IT05Gnxu6qRD0X2K1UQ2rNOx3T6Wec78KhEI+L7QC5sBKoGMVAao8/LlWFmMSHV2IZnqwPDIGDLFLJUmqEmU7CNM8wNpeOdKlrszlcK+W/bhNz/7m1i3YzscdkhklYCVC+nUzWqcJ2DS2lq3mXXpobo+/HIWxZGzGD12EB2NLMLVHILVCvLZHMKxFCr1AGq07fZCQuNyGjVxzAp5AXl+5TxZKiVQMhITgib7PPPaCHhGA5Vq2VQnHVQKBXjUoVRryGcyohNi8qRiKppS0TVV2UKpgGK+oJ+l6J+BtwsUK9lmBcQmHAg+OF6bTTiZDDCARE7ZrAPEILznTGRYsxOhUTq8ymrKwDmVcwFpohLwSyNXbe7JagPvGymivPN5Yw9ObRef1UKpKMkE/pzPF+R5I0jhZ/ms1wMupssllBp8Xlnl1TmW/3LuouW1nJNxqWMSxM6NPA92cW+U1AiAAIzHwf4spI3x84lkUuhhrLowgUExfD5XlOeZ7mqrVvXKfEqA1wi6ZPOixvHg+LImiFV7g0A7hq6+fgxOpbHxlpvxjo98BF5nEoEwdTPXNSBXO15adHtrvr7zU77v/MGV7NSB88XhA6996ko++08FgChIqn922fa+cy4G9TKA/7nlBMJXAkD6Ht/5Kw6cZfdl4fF4DTy00gpB39d2/4Hj+Fd8r9svy0oAyNrHd767ARmfC9PrFh+AAy78Xx06cOybVzpO535OAMgcvccPn/uh9ELgZMuGbpbuZBeH+YDG1TqehbZDLi67yXIRIN2LTlpzGxpe3WMQuxYTCLArB8N3FUuS4iAVkLMnkTlzEvFqAYF6GY1S1jSMq4kNqlh9Msj1aa3LaFIrIVxvLSWAAbOYH1FjKN2x1ZXHbzBICEmvgwhpROzxkJ1BtVSULs0EJKSycDHjFxuORcJRCfq5bdrOKlVBuwbz3ol2gxk1EwQwELAVD6FCSAduE6iLM01NqjNSMTDRC4N3XWgVnJXL6oLG4INZXQ4mW5EhWLC0BLEdZd8E+awN/uui7+BCyyCZ2yB/W4IjBvOhsLhhMQPt+7TQTaBCq07jmhNg+t51kC/mUSwXEAgG4BAAMgijwLtG0bhWdbQRm+Zp7DmwIzt549wv+eo8bo4tUi2KpRLC0ahQx6RKQvoaG53BERqSgHMCPG5b6D5K7eKLQIads+GTAhNG//Zt+Gef/AQinR0oVioIRpIqVuVn2isgpuFDwwIQw7oSHywZi4zIfAHEFJ6WKZ7mvhxgZmwML37vH/Hq889i+tIAzh19GbnxYensvHnTZqxbu16sl4+8elRoZeS0b9q8RbjyQyPDGJ+g7kY7Z9+0/SYJSEfHhnDhwkVUyw2Eg3Fs3bIDXT290h/mxNnTSHR3SBO6S6PDogFZ07ce4UAYl84PCRWRlZKbb92MZGcPTp6+iMGhcVTrakXMMSB55bqCj76uFBLhEJLhkHRej3V0IlN38MrxU8ikC5IZnpnOIFsoIR4LI0qluOujo6tDnNKGRseQL9ZRb0h7PQS9kFgQs6lnU1Yjz7DxIDP6C6EnsRLV1CZooEmL42Q4iEKF1CwmBlx0dHUjFIlieGREuPlhL4xKvaIAQs6GtU0gSXvZWg333XM3PvnJT2L/7bchsapHzAgk80+QbpIQlkNqZAytvg12Tq4WUB85h+EjzyNZnUa8XqSFAaq5ArxIAnUnBD8QkfEmvZVYlagTjBv1mrX7FhBibcI54RhBM1EuAYjfEOoVgTnvTblYRIq6tXIZ2XRGLJSDEvwzUA/LmCfFiFUcng+f/VCAmXndLq8Hq5RKJ7Vf2sNGwKAABZ1rFEzQRbCVxKr7DXFiY6WFAENooazommoJXeQ45wnoqDPIN/oLk1ThvEJnND7TwZAnlRBWVZkAYYIgmyc1lFbQcUkMSa8SU/2guJ/3pyCNQXR88Bw4T/FLQYomUmTsCKVTdWbcjvYMotmAVr2ZZFHHNNPEVKo5pNfqeQkIdQJyVeuk0wAAIABJREFUnpFoQpIegYaDAKu4TDZ4LuqkVsqzz+aaXIcCiHhs+BpHtKMLk6UKbtx3Cx7+8M8jEA2jyr40XkR0fHNf1ylYVzdSaG5tSe0EcB7AjfPtnsHs6IGjXVd6aD/tFZD+r+/6LHxIleEqvL48cuDohxbbzkoBiOP6M1cKHldSvVrRcS3jQi0XgPQ/vuu/Abgit7XLZxB8buS9Rz+/jMNb8i3zVUCOvHoE586dk8mRPTvYl2FRcfmSe3n9bzh75ixee+01meDZTO7mm2+e1Uvk9e/hMmimnvpij+qJwJUhYAuAVIBzpzB+7AjCpRwSDjt3F4XyUXeVDx5gZMiFjR3SuCDROYnONdSBlLggacNCJfsLJ6rti933ulDOFaTaIW9tcLFlxpYUh7rQWOi6REAR8jR7x0VWRJ0ELZ6hJZFiQT0Pwy/Tz4Pdk1UHohlDS4Vo0uNcBU9Cr2D1RcCKLvT6PfcREg0Gs49c1LnICveYmV6hKmmAIPQJAR9KPxB9CzO0AkSYyfebYnpSnXgs/HwoGEM+T349NRwNxONdKFe4rSDK1IcwcxgJokAQUynACwVQRw35Au0/HSQiKTg+6Wla6WFQY6t6khkm4CnkRXNCoSnpYJlsVt6f6upEoVwW+hX/zr+R9682r64AFNJybJ9tbosBoKVkhbwwVsV6xNFm1eZNePPHPopwR4fQXhoOgxJfHJ7mAyA+Aw0OCjqTmSqIjE6pgPCXAdTJN2erZN4nDrN8AWdffRmj504jPTyAl595EuPnj6FRzqOrsxu9q/tx8OAryGSqSCQiKJYqQmNas24tiuWSgDjust6ooX9NH3bs2o4Lly7g6NHjOHNiDLFoEO9813vwhpv3IV+q4HvPPYsjp05gcmYa49MzmM401Pmno0dE6OzjUC1nsGXrGniROM6dH8HoRBalqjpX8dWZCMFtVJGKhdDbkUIi5CHmeYgxuHODuDCdxZlLI3Kt6IzE4JOaJ56z47IrPcTOm+B+OltFoao2vEGX7mxBlGr6PIrNLjva85qR6iikSK2ACFiWfiUcpyxSkDpI6mQZHZGwjAE+I+FgECk2zvOB8elJOLSXNX3Kg+z9LdS+hmgnKNqu1yq4ce0a3Hffvdi5Zzc2bduKfXfcga7160QszgCX1VCr9DHG3a0+gWZKkCrM+ADGXn0O8eIEYvWCPNcollArcbSTqhOTCiFBEucG4S65dfhuXXUDQm/SIJnnqMkNtxlYC+VJiEK2EtqQ4F36AXGeIRWt7sOvNSRIJlWI2htWn6hnEUDPYL3ekPcRfNVKVfjcuelRoc8g5w1D7TR6MQbvvPZy/QVcKCAhsKt5ddQdjiW9OhSt2/ukejXmH3itlWLH73l8SsFi9Yf6naysE+z3Q7cpzlGscvI51eBfKXZWu0FAz2eP14fzDK+b1ULyOpHC1aSKcQ4ylFEen620SbWE5hCk9oXDMt7YjJD/xuKmslqtijFIPJGQ6gcTHKRisaLDru2Bmo/OQBhBJltoZBYMwA8ygcUmsrzPrjotBkKS5Ch7QWx94x1460c+LJVWQkAq9uZz8L0OQK5+tLAkBcoBXoHjf3nRIPd1iLt/mgHIVQ1+m/fOf2rkwLGHFrqVKwn0qcFZAR1pnl0ufiz2A0veoysYl0sBkBV1tF/B/n3gm6MHjj62go/M+9YmAGmrglw4fwGvvsrGZRWsXbsWt912208WgHCAHDokFRACENr4btu2TQP4a/qyBp9GDtz0Vjc9QCZGMP7Siwinp5DkIlHMolQuoBqgZWMC9VJFaFAOPRpJK2JmVZqXeXCDIXGyEUG3BBvUMmgGUEFJQILESDyBOkXShZy47JDjXSoU5XPs3SHBldgtakMvvrgoSn8WSavaCkAruLDVDHKpJa4V/jkDBx4PqyAqPpAcKgGL0WzIYYosREEL98NFVKhJAkBKCkw80svIrTcdxI0Gg/dOaUwqjlc6FMWhnojRudCHwyG5xxIUEI/5jrgPsZs7M4aZbF6yhNQpUAxMekSukJPeHpFYRDKGpQo7VrNKxOoSA09HQBQrG8zUMsgk3YbuONFYVKo4ahcclqwtX6RGeJGQ0E6oOaHjEj+TF2FrQMAIgwUrOOU58BpIYGf0PgwBArEktty6H/f87M8hFIoCkbDQcEiZofC2Sbuxlms+A14aMjDNGZUsqlqVSUc/9UqW3gCmR4DJHEsWm9nvYh5HD76AP/2jP0RtcgihegXlYgHdXT04cuSkNG27cIHiWB/RqIMNG9bLuKOweO26tUbIW8att+1HLE7R9QU8/fSzmJwoYN++m3Hjps3o6e3DxUtD+P6zz+Lk2UmUSIdj4E/L1GgIVbFepfuPakxuuPFG+E4QLx8aQIYOYC4QjQBdnUlpWskwPJVIoCPGRplhyZJPZfM4P5PDVIH6AtOjQ3QavMfqZkQ9MzPxGkwCZLxI1dGlwQNVMtrvnGDD9uLg/a9KVUTNCuRn6raMk5qK/LVjC+GszQ8w6IslkrKvTC6LGp9X0NaX97PS7DGifkw+ItQfOXX0r1mFZEcSPat78e73vAePvucxdK1eLfRM5ee330/TLEQePrXOlfs+OYLhV38ENz8pIvS4W0e9kFcjCpo00GZYxoQKufklm/CrcOmjLewzR55rBRumUsdg3VCLCJ4IOtS0QgXYjPDLhYLQPCkw5xefERFCBwIoVcryzIquitsRzYNSytjYlGI4Pg86b+g8Ivs3dDitivImagLEzkVCuarRzCMgVClWKJQyp2YVqgdhk8MyvIBSobQSqzRe21A1Fo8KlZjrBCsWFHlbkwhWirlv/i5ohOd8nkOmmaBWrI2+TuZUJlW0MsrKu+g3KlrhkfOTVj/6TPKalDnXhaMyP6hBRQ0V07uH98dSPjnV2mSNUgArMt+RFhgw51rj7aJ2iRQ3YwTCsUd781A0jiqReDyJjbfsw/3vez/CyaQAeHEHm4fVfB2AXIOgof/xnV8GnA8uuGkfn4fX+PLiGpHlBbLz7WPJ4HYREfpKgvX59r1YELziniIruzcLVkJe7zmt7DC48PiPLUVNWkaFbKW7XVJ/s6KO9iveO5asRC21yfkqILRI/eEPfyiLEbnj999//zWmOy11lAB7hdDPnRP+3XffLXatNsBe+tNX8A4TgEtAb11QjVMmHDYGKwFjgxg9/BIiU1NIMQRgK2i3gWpAhaakBjDIlIXJBPmWi27pOu0/28yaZARZ6WgDEEpRYDDVoiyo6FRjVdF2MItIgbnYAGsVwm7T0o5swGZBB52xJHPHDKJQfWwmj/GDZgqtUNseq/3ZGhLwGtnfWR42gwFrSWkpXIw72DxOAxKlRGllQgGNfen72ZOrLhlKoTeIw5EGkpItZLBDHjqpL4bbrhnehtKiGL97KiC3mUn+XvdjmgGaioUNzuwxSVYz4KLqK93LBlEKDi1AdFW2Y9Z4m02nToWBhMuMpeeiGgzhocfejx133AOvu0eqF75fE4DFK15rOCjXgARjRgZh5TRQzwCFNBCja5ShyiiSVPqOZGc10ys9Z0yzPTfoIZ/L4eWXX8ah557Gke/9I7Ijl7C6pxt9vb3iWDdC+lCZTQuBzo4Q6qxIsRdIPIJkIi40OT73DMz27L0FW7dtx3PPP48XXjiFqVwdG9aF8OCbHhTb0oMHD2F8oow8++OZhoD2LhIuMVG/Zk1IBPAcFwMDoxjJNBCk21Q3AUsAk5PMIgM3rO9CPB4TC+aZmQoaQWCUfTj1tAWMMkQNsjAYC4k7U5pi8CqJT6YDuqlQSt7dcRAOKpghWGM1jmA6xwSBYZ1aXZfeRs3WsxpCKhpVX2G1iGhSL2PRhAay7NReKWr10ATz2tve/Cd0PILpOvJF4K47dwrIpk35Jz7xSaxdtx6Jjk44RGdSzmmWQXVAWQGEdGSsAJMTmBm8gPTECNxqAWG/jGCtKGOGtsvUhgVCUWl6yLEET6uInl8TEMWHoKm50KdPjlqC/jYwwP1aupTjm+2aRIOl3crfjf6ivXphtyPTkak46pTXet7t7znXtB+PCPBNRYJBPv9GnQMrXvZ90vtGnnMFK1qJbSVH5LhsgsRQLtVAwujczN85/8h2TOJFtBsyv5Buylthqi181nh/TYVDzp9zDX8vhiHEZ9RkmPPlezWPo8cs7zWEvzZnSPs3O9cIaOK4MXO9XRdEy881hQBNgJVONATC1LZwjnECjtBUa8Egql4YDz16ALsfeDO8UFyzAQvk564DkCuIBxb7iMkyn3OAzoXeZ2k6ax7fdWhRl6xAY9OVCJt/GgGI0Rx84ypf7tmbW6Bq9OMGIAAGRg4c3bTQuYqLlYuXl7oWDvAt38E30cBGOEKZmpeyZ7fzEwR/egivo2onS5Gq6Ga9GKA8+eSTQj1hYPXWt75VMsU/kZeZ0P/hH/5BxMGcoB966CF0kM6yIuuFFR69ASASGrQDEF0qtUv5+BDGDh9EeHICqUYNDnUhAkAaYDBYr3IhpTi5BUCWOgoJoEVzQEGlOr/Iwi3BAh1slGtMYbn2yKZw3ETgXPgEUGglg4u00L7tIsx8sJX8mKwl32crHxqtqxBdXECtaNs4S9lgQhZhI3C1gYkFIDbYnwtA9Dg09GkHGwsBEAYFrBQwYBfqF2krIvZmxlcddLS7uAIQEWObQEuAhslkN81srY6l/TiUdN7s8Sf0LO6D22XVxAAQIbEY97d2AGLbDQvtytB5WgDEQ53uNZEYHj7wc9i2/04EOrulgtEgPYTUFe1UIdn7MIdINgNMXARKE8D0mPj807bZWghbjjnP3+5PaEUGRDIo4X0YGh7GhYGzGBocQHpmGh2pFFb1dIvAP5NOS1BNKlw8FjVmBA0JrEnp4++ZNSa1jj0LNm3ZgkuXhqT/xfDIqFQNdu7cJRQ4WtJOT6dRrorprbgB8fpIpppVngaQSoZk/7zntO1m93rGRqlUBJlMGdmsDzaI7OtLiVB3fHwa6TT1NUC2Dul0znHYbgIRCwDhIFAsq1OteihpvMVngjUjrQxqYzj+nfEd38vakhgbmMaFFrzYR1xHkvm8eVgt9TJCAOQB5TqQNw5lMq7bHup2OR2PgxBj4409uPPOO4VGxh4zD73pLVi/ew8a6YyAHe6N18xWtbRKUEcwQMqNC586jOlJFDIzCPoVJDwfIaeGSnoSobCHelH7XQSCEVR9F24wJs8JK2KOdFGfDfAtABHdQxMg0HnK6L3EKYvzAm1wTYa/LZC3VVKpYNq5oakdMyDBOCI2AYSleRqdmYJmnWv4IghpUrEapF3RVlud81pBewuA8Fnn9WrpS2i53AIpnOfEzKLtuJnoaE6V5p5J0sLcND5Xdg6x7ofcpqyTBlTIXGpEk6R+LQZA7HzXPudr9dgs3RZ4Sifz2SsDoQs1H2rxPT8AoeaND1ONVsOROB557/tx090PIkBrZml4Of9qcx2ALLUKr/Dv/V/f9fPwQY79Qq/zIweOivB3yYpAmyPTSg7jpw2ALAeUreT8FnrvQo0crwIA4UrJ12XWtwsdSyQQ6lrIpWs5YMxx/F8dfu+xpghebYordNla8BgWAiC02L1SR7aV3BdefyfQ2HcloFkm1nkACH9vrXg5wT/wwAMiRL/2lKf5zzyfy+P73/++ZB5/bA5YbdXrywAIufisgEyPYvzlHyE0MYZUvaoAhCJoTzne9Sr97Y33vc2CcfWxmXRrS9MewNgMn/TTUJqA3ichb2sWnBaZ1IXI7ynsVJ60cKUlOFdRpYjNDeDggma/F7YGgwdqUUiLYKWBYMW40QggEfqVeV8bALFVC8uLtodugZOlJFgqggQKzSBNs4jtn1msAkIrTF18VThue24IODKgxHYFFyhmwKoEHbTllP4Darlqj0EDInUXluDPBAE2IFJ2E+20HBFRswLTDkAkVpHKCeldQrBX3Qevv9j+BjU7SQBKEWxnF97+/g9iwy374cZTwrNndl16QVDO4dKm05FgvTh0EZmzRxHODMGZHoVXKME199ECUQsqLY2sCaCY5afuiPbLtRpylTKqYQ/ZSlmaJ1JbUxQnoKoE+rznrLDxZ44p+SyDwKr2RBFjg0hIaFishrCaxYoaaWwU5tMMgJa8ojkS4Kb7JWWOx+aQbkjns4by5CUYNKCY94T7o7EEgSTFxHRLYzBLkMT9s5cOm3DSxYrvsfoAofCRQifOZa3qHe+vNNwzPW2ol3GcMiqVgtxHocGwdw3NFqQ6RresGqoyjnytwgnyUHqbSy+pqiMWxNbAgMdMoMBrwWOU6pPoqnQ8apBqqntisxpGV6pLzouNCXntBi8N4db9+8VlTQLoZvNzBdIckwI0GzXkUUMgRvc3T+5dpZATAXoy5CIaaGDjmlXYvHE9/EpFqlbhGJudevBpyUv76ToBhrrdyfhv5pr0KWwHIKpBa1UmCI3Fdc+Ixm2gbzZkmrbbaoTOIfZvUqUwAGQWADBzjaVh2QoK5532RIY4hMn8pDo1G/zrM270aqa6YH+W87PPcluyYW4FpB2AaCJFwbOYhUjBibbBqi9rUMvTZg3cdCQ3NMh2AKIMSlNdaYIVhXr23OzYmAtA5G7MAQvcVkMafuh4lF5HnCeaFRBSPj00DAAJJDvxzp/9V9hw211wpTfMwtm56wBkJRHWMt7b9/iulxfTELQ7XC0jE75oJn2hw3ldAITBas1rOSM5je8udtoMlP1G4JB9z3w9QVYCAJj1h+M/xW2yq3o9gFsc37nFh88KwNIAYB7QJgH4Cs6peb6GKmcDaoKAcr36OR/+ryw5FBbpj7Ks6zHP55ei9i0EQPoe3/WNZVgJyylxfPqOfyhQx6G643Y6bv0W9mZZlFI462L4fzpy4NgVCdwXAiAvPP+C0DU4Ge/bt0+E31Imbk/xtX+/5M258jeMDI/g4MGDsmCycdxdd911jQXoLWqN3J+5FRABIGUgO4nJl15EYGwIKTbiqxUlc1sLKgWrVqmb5lvMRrUtCHMBSGtFkoykUAxEG6JZvIUqIOQJE4DYCojsQfjU6odv+dKymJngSLnhGpBYKoUFIKyuNK15DVVBbIibPPFWQ0grLreBTZNe0aRTMbjVoKQVmM2ugNigZikKFp8QpVVZQKXBWqvS0bIYleOQLCVpO0q/aaeKKUVLA0V9+DTf3aJ6GE0Mg3OCO0PBsttYCIDw79JAzVCwmH6veQ6SvWvwjg98GL1798GlHXODIlMiD70+AdOt2Kn5SJ87gamThxHLDSNYmIbHppam/4EABNu4joE2KVjGBlQ4//wbNVG8hwRQ/F2DOhq1K+a9ZQdyUqyk14W4UFE3VJFqmkbOLZE+31erkfNeMDah2nyRm2dlVHujxAwlTPuhKOVPG8exrBPjcKKzkuHwq5sQq3lm/DWz63rYtsLDa0kDh1qjhFqNOgPtli2/l9bmimit+5AEtCItMIG2BNIUJWulR9yYxP1MqXwEleTSlwlG5JFRACKVpCYQoU5Jz8dqnizY432TCiABSJP+p9S/5sjyA2KA4IrhgLq+saLHYNM2MQxRoGwrcKaSZysKlUYVZbcOLxoRHRL3Sc2B5zQQ9VyE3Tp2bNqAu2/fh3g0jHq1gmgyJYC7UqOeg/vmdWpRsFozcIuCZWcl7UHUsuNmBYSOe06bhbF9RmSzRrfRTDzMcrcylQYTlNv38Nwk0WGrHtLYs4q66VJuKyp8n+xDKFjmmExdqjXP6P20c4gcm3mW5Xd2jptDwZpbARGaKAFIUBMB1GDY+2VUVy3RuaVXyUUjQJpdAbGVEQuY1ClQ55/ZNAO96lYfIujDVlhN1VkBTavKK/U9X6m1MhcE1e67zoqwF0J8dR/e+8GPYdWum+HQLKPBavH8a+51AHLlschln1xOpnmuS1L/47uY1V6QWrMcPcHcA3k9AOSybT2+6zJazOx4c/FGhCuofqQdx/9ce9a/fT8Eaw0XX15OY8fFqg/c5nK61S923ZcCAiaSX7Cj/ZKVL2UAL6kjWc7QXQbItZs5D9/9+YWaSpqqzZeXBQKvkDo4LwDxgRMnTuDkyZOyQFDwvXv37p9MBcQHTp06JcfDY9m0aRP27Nnz4wcg7TfeApD8DKZeegGB0SEkqiUEbAXEaEC4QM2qgMwFITZ6mcOC0yCZ2XvdqQ1KKAplllr+zqBGSNbkZOvPor+o6ecIXLQzt3GtksqLxm4SzDepEPyscsGZcLMpWet4ZQGEiE3t4mhoYBJQGMDRDP6aPxMAtDKqmom0FIgWJ32xCojYzUpi1gIozawqgNBFe0ENSLPBeKvngWRLRQxrNCLGQlMzjHN48rS/lCh3dgXEUrCMmes8FRCtgigACaBnw4149wd/AR1bd4oZQd2n8FYbCsr44Ht9CsirSJ8+hqlTr6CjMoVYPQ+YCoAG5NpQTrnj6mAkdDQG5mwARwBCepfJRLtuEHBIm+T2icaq8AmSCQ4YmVIEwu8JVinOZb+YmoIRS++iiJl0MVZQBBwYgMHnkKJ8ioAlW0ytDW1Ki3QIMmLcWhVss+lIBUd7w1ggq7pcM7iNyxDBC/8u58VqCT2mGgXU6qWmnauAQGniqDoEzSwbLr55lmxGXNxlXW2GyXsugFtADp2V+IAQ1BItKcXFAhChAQnwBBquARUC3s3YkzFvSUx6aZW2Y4C2BTA+ezVEkclQ8B+Tc+LzwHvFc5X+E3SZkodKBdZKw1INCqERh4UCS2bn6bLmIRT0EPYcBJ0GUmEPD9zzRvR2d8Bp1BFKJlTDJc8qdUJGILaABkSe2ea4ZwW01SC0XQPSzOCb516rpnqvWtdbqaNNShcDdFPRaSYaLEhplhI4LLVay8y+BSBCheQ8JWNHXfQszVLuo4AiXjYdd1bcPlcDYpMRFrQo2FTwIIkE637ma/KAY4CAhNvks8UKLOcgO1atnmw+Dch8FRBJwAi9SjUeQsVt05lQlK7VVX2Ppeqq1kzNDDQQNDoR89x7HrVwrlgU1zh3haLoWHsDfvZjn0B841aAiY4654zrAGQ58drres8yAsv0yIGjs7QhS32GFYHhA0ffvZID+2kCIMugpOmpLbOj+pK6GX2mFwz+lwdAFs/iLwdoYhH63HJ6xNg+J07A/9aVUpp4rkuNLzOuzkcCoVuWauxozpvVrkUrUXPpY8sduwtVQAYvDuKVV14R5w8Kvu+44w4N+n9MVY/243/p4Eu4ePGiLAx79+7Fli1brq0AXcdzM2slFZC2FxucOXQrKmYw/dLzcIcvIVktwRUA0kDNrUvg4NeYsfWUjz0fBcs4wjQzi218Y+2/oQG85UZbAGIrIhShC1ebHvh0eCJnmln1QJu9qKFPSXZOghsj1DaONMLnNtQr7ZDMpCnTyaRoKOiwi7wshYZKY8Xms6gZbXoTyWhzO/bzAnqU7mLPt/m3BUToFIBS/0CqDWlRzU7lBkAoBWa2CF2rR0aQKsGDaXApFrNWZKtAyAa77QDEUsiE2y0NWpYHQAQktFGweP9rQQ/9W27CYz//McQ2bFY7Z0rPPUOnk6tNJyyXtkHInD2G9Jkj6K5NI+aT9lRRHQ8dccwYsgBEuryHw5Kh1sDWdJk24n6aH1QL2sjS6obE6Ug0KApYVT9kj0Wpe+ywLRloBwhHaEPqax8GBoOGqmW5+XYs8Nh4nLSEFiDL+0YKWKkgxyeB9RyRsbW7tfdHssVmfIkNK8/dsRbQ2mBOlizRKLVckySGNtUPK2ZWcM0MNQGKdWFSioxUQbgNKXxpJYQNAW1vGRlvMn74DLOPnPbF0CBWKygSNBrHo1aQ2wIgOlW40ruE4J5ZdWn2R/euIqtQ7E1B61WlOiqFrwVA5Dz9hgANwY70CXM8uJ72sKAbHgFIdzKGe+64Ff09nYzWRZwswatcb3O9hFo1PwXLUqH03Ehzs13jOb81BNRIE8w28KhAlEC1JrQ+PVbVqNmkhgbQroi45XlvAwlSrTUaG5tY0bFoqpCm4sJxagGIAIwmVW02ANFKr+67HYBIdcFUtxYDIHae0uqq4idbsZBu6G0idKHqcT4VO2Gel7pf2QrvXAqW9kVS+iHpy60qakt0L1IWW6Vt25ewDUy1mvQroXzS7lxolgouabVOAIJwFD0bNuJnPvHLiPauAUIx1IUKOX8UcL0CstzoaBnv63t81/Ri4nOKk+GAWeTWy5dGcItTVlaYUf6pAiBLOYLJrNHqPr7UZV5eELwEgHidVR0e45JAaJFzWvL+XH4RWCV7CnCeigSC31oKKLR/fFluW8sEf3Ley2iwSafa0QNH9y11L+f+/TIAYgBGeiaNZ555RrjFzIC+6U1vmu2E9WMEIt976nsiYOUic88992D16tXXvhpjMlASbLQBEFk+3TocdkMvZzF9kABkcDYAcWpoMOPls0Nv0AgJbcbXFDfVIkYF31bA2VYhkQXRWPQuWAERzYd2BOYi3qRSmV2pY1RdOPAidTV++rbCws+1i9AthcsCEK16mIDVZJwtJUx88+3Cb4IGmylVwKKBsQQBhhIxtwJi/7YQBYsBDLsVS7dj0ptMV2Nxv9GVexYAkWy4dcGaywkXfrZpqGj0IjbgVZBhjrPNVpMARMkq84vQqQGxWcoWANEKiE8AGolg7U078OgHP4bo2g1q9coW0S4pfHpthVrBfh60CT5/EjOnD6OjPIFwndqKgLhkWQBibT6l6zrvrTQ90wBIbEMJZ0wFQQJ/BpBic6oGBkLNUq6TVs6kc7Rp1CemBHWhZIkNMjOydOKhpSh7vQQCiITZDd6V99jO9gS/DPw59mheYUFAsVyUKoaGhdyWNqG01D2xSTbBnl77VhVBglzSnISD37ovzYy9YKYWjcvqjCSwNVUin306qOHw6RJGPVPr/tvKGscQnxHp6i1WzS3jBng+qn4Z5ZrqYTTQNscpzSYJHA34NdWRVhVNF1g+v5FI2FDWGghH2DAwKIFkkRouVr9MRVJreprg9I7eAAAgAElEQVTp5v9uvYbOcBCezwZ0IdScIOq0lA7QatdFKOCitzOJ/Xt3Ys2qLtGG+DTC4Bao6hf6oaNAa54KiGgsLNXJABCh9Nn5SMAHQUhLmG7vn4BR9hoSTYypHhqQYQEoqxNNfY1pNCjzTVuyoWUB7EvlRuYT0SYxgaI0PjaElP0KEG+rMpkEhz1eC0DsfGVpc81/LUCxVC7zvIump1YTe12OB9IMpf8R99mcQ6yw3lC+5N7OBiBK+9RF0VKwZP5rAxXN8WneI4DNWh6Yub9ZGRQcqfojBSBa9dQvBTQcSzVWcaNR9G7cgvf+0qcQTXYBsYTYMotL/TxcmusAZKVR0gLvX46w+Ep3tdKM8pIB7iI2vHOPcUm60hLBa//Xdj0FBw8sdu5L9a+Y+9mlsvpLBcBLndNyjmfJ81oEgBhBOSsJi7pazXfNROgNfNP38c3R9x391mLX1exnetFxt4KxYLezFG2Q71vONVwuAOFi8cQTT4jzFF9ve9vbNOO1sLbtSh+1RT/HhY4OWOSd8/XII48IILrmx2EACDNzEkOZl2QsXQZ3ZQEgUwefR2DkElLVsmhACE6qqAoA8Rw2B9MeINaGt2mBYiIapRNocNTMkEmgrBWQpjizzYbXVkTY8IyNCQUoNMxSZrj0ImC3CymDEWbIjRiYi6tkDi2IMEDEOmBZAEIb4eb+5wEgFoRYKlY7AOHi28zwmsDfSEzaxLAGMCxQASFnPl9kAFgD+fKRKLs9U5tAUNXSg7QsOluWmNrDRHnhs+hhEqRqVUMoI8a1SagkRmci7zfBm4pIFaBoZlfpFCIcp/++lUWZ7VgReoP8h3gMa2/aiXf9Lx9FdM0NGp7QuUYofMaBSMaW9vpoXDyNmVOvIF4YRajMjvDMoCt2aAYmAiQ1ay9OU+wnQVspGR+irtZgmfQOv6pN62QjJJB78j37x0iPAKPtUQ2Imh5IZYvBJ3tKuC6CXlCAhVY56iKGJg2I14jdrkULwU0R6LKDMwMiAPlSAX6AVsqqwWCgJxQbgmVDY7KOQ7bCJmJzES8TKCl4cOTfdq5/k+XT/L1QDducnuzzJCYBTQBtOtYL3UWbimp3atLXCEDU7pn3SECcx07zVQlMpbu1sUq1QaNUNMy2RY/UJtbWYg3HfxX1RhXJZFIqOiJmd10Bbx1d7HlsKYZqhsCgUsAlDQ2o3agUhfPveBFpNlejwNxkwaMhD6s6EtizYwtuXLMKITquVcoCNt1IBI1KRbbVaAMg7bOYVDp5POaXkuyYY8NLF6y5InQLArVCaltKqkmGpWDZzvI0WSAwFnpo1diE22RFc7903DIg2iRReP4cY9S10CZa5rs2AGIpWNb9rTmHzhGh671qaxAo8bjRfJmKHKtRNCbIZDMyhtiDgxopqV5Qs9SWmNAKSQtozLXhnQtAZF5qAxZWl2J1RfpM61yic05LnyezAitzTQBiK6xaAWHeIhhmw84A3HgCvZu24j2f/BVEokk4NHRgRdYw8OYusNcByFUKVdY8vuubPvDoVdrc3M2sSIz+UwVAlqg2sCnj8IGjt6zkui0nC79YAPyTBiA816sBWAlGAvA/tFDPkSXHgUQHy68+NQHINQCVcigLuGDxb7bywMnx3nvvxapVq2ZTn34MVZBMOoOnn3564UrMSgbxSt6r5QDNUssqbmhZ1vWIFKxaHhPPP4P45DgiDBgLGSDMLtUVaVTmuWFx07GB6ywhuglyNVps8QuaWVSTQdU/G652W5DAz0gGmxx+o+Gw9k5N4aZxgmJgLUGN0QlYACIVkzYbXtK3BJSwwZ70BdGsm3SLbqOCSaAhomO1ybTH2MoA68BQ0W0LFPA0rHDUAi5d0M172kSwXJT5eaHLGN9+q4NQBywNFtU5aHYGXYXEDnzp0twKXpu3X7ofa0aeG7ESHGaLWxlIowGxGco2AMJAUQIZOtO0ATvbBE6ul+ehGgpjx+13460/90GEO3rgs+s7O3iToscQWHbMYDsgDQQxOYSxIy8gVRxHqFyA60dQr6hom9uksYGAWRFRUGiuAXbrJDSg0bFKMELqSluVQyogWvkQ0Cr0PVbO1PJZWOemISWBv+gouF846qom+iIhyxj7XjU8kM/bppMm4KKKotyoio6BY0QqH8JMVIDE8aXjZ7YeSMGGD6cRgMcP11sARJ5ICWhNpcIAVwJN+7JgRc6HlUjp2dByUuJ94/tl/BgalgIIBTG8n2omwKaUrIqYCqCtBAhtTcebfS7E3rUteNf9EfCw34uCeCsytiJ3AXBN613jE9ymNyBE8sTJi3asFBuH4XtRaWApx+f66F/VhVv37EBPRxSBRk2dVzk2zDWW3hEcn+bytJ5P1VjYucce73wuWAS29tzs560GRHQTBJ4UkhuNGAFTE4DUGpIosDSpZgXMJEBEQ2IspKWLu6mmqBlBBY6YaRjg0qadsADESkksANH70FbpMgCkCWBbErc2e141H6DmzupD7P1iED9rbrLVOON2Jc+/oVZxjrXaEHn8pJGqWgPbV2upbYnS5e/cjq1Wta1RSrskdctYNFsNCPt/eKymBqSXTD0Ywa7b78RD7/8AwqyARKKoNBwdD9crICtZ9Zf/3mVpApa/ufnfuQKazJKB5wqy3ksF60tpN5b6/DXRuCyRgV/qmJaTvX89FRB7g5clZl/WuPGfQsD/0FytyJLjQAPZRfUy8+1+OS5ec80WlnMaiwEQai/YfZwLB7UXmzdvvvbUpzkH3a5F6e/vx+23337tBeh6j0z3AQIQ09HJYBHJkqIiAGTqxecQGR9FtJQzAMRFwwCQgBu56gBEuqcbQGIBCINFC2JsHxC7SMvib+xmJfgzIlcJBii4bLfhNWBEsuDiVMSsm4qCpUJgKDQ222t1IMsFIJaCZQOG5sLclmVsBjm2/4P15pdFXRduC0D0XBYGIGQ2WeFoe5VJFnWjZZHfz+lNYjngytC/nIKl/GxtRCjcbhM8WY52k4IVT2L3nffggQMfUAAScNBwfATmAyClAjBxCWOvPo8kAUglJ4FHrUYRtWblrSWzHJMI0zWYt5lZuQ8mtCTFRgMvdRKS4SxosNUnRiycDfefv7eaI6UGqoESrW0t+LRcff6dgaHqhQyIbe8DIeCQARkD8HYXNdUQSfM308yuRauZTbUizCHgaQX2RvthMu0KglXT1ASQrZhaAQD7uBgXJXttBAQbvr+CEA0QLf+f/9pj9OGpAYKh9SmYtl82srMapBaQkutuhOvWhtWOKVsxk5HFMWRAr/5sGtIJyGMCQ53w6tQOBcKAFzYAJICgC/R1J3Hr3p3o6YjBFQCiphR0SNPxyZO5MgBi+4DMBSBW5yHUO6lGKkBoByAqplaLYTWzaNNptDUyZOXNJjPURlxFC7Y62xD61fIAiKVg2fvVrHy0JzfmABCdt1SrNp8GRDQs7Z+fA0AEsxvtlZhjyFizgFOrbK0aU0srYpMEQsAy1djmaGoDLPY60qpbxewK0kSALj1iAnAjYTRCUbzhrntw34GfRSjZydIIqkYDIsYic17XKyDLiYyWeM9yMvKvfzfLtzddMvD8KQIgWMGxNAP3r+15EEvYA/+0V0DsuVytsTMf7WzJcSALzex+I8sZp0tR4GQbK9Qt6cLr+7OyJG1VjRPHT4gDlXWfIgiRLPSP8XX82HGcPn1ajoHiczpg6cR8jQ+iCUC4ipDvrYJDFkN4iTy2M6vlkT10EO7QRcSKGTiVnIjQG25NBJieG6HB41WpgFix8FwAwrTyXACi2WbVGLDaYakIIri1nG0DKKwI3dpjykIu/UGMuNlkZdsrIM2Mo6mEtFc+Wt8r/aKdiz2fCN1WQOw2m/8y4ykUBM1O24BOLFNNBURARLMHgwY7ZkybRoIMCmaLg61Alp9tBzsC6tpeEsDIGGhVFdopWBIQzKmAtAMQhEIIpLqw7/434Y3vei+CiQ4RtVMT7TqsfmhvCq2wBQACkMkhjB7+IRKFUQQrGXFoYiWNQY7qPzRI537EWleCvNYDqxQQfTm+KyYILndognDV7JAd7qtuQ7LWauXM8WJBhVY5XDRq5ObrdbJ0O6m8iXGB9moQ0CKN63S/ck2NsQG3KTR083mb9bdaHasxsj+30xG1RwvBc3vwakCwsZhWHUmr/4YG+QZQSG+Plq1su/sRf69SGHW70kuotLwmQBHBPe2KW7x/OT/znhaIVhB0+YTEe8Ov1kRlQYatvMixW0vuORQ/Vl9dsIKoAIS9PVxPNSReMICQ6ysA2WMAiF8H3ZEEohOYkrp2BQDEnhdrfD7Hh3WhaqOK2gpIizpH2p7SRWVEm8SAVEisYYCMi9mC9CYFVIwQ9Araapm6sRG8mvsv46vNLtskHprPsACA2RUQTS60VVcXACCaxGiJ0O3nqpy/mkC+RfOzYnNW4uYCkOY0YiqUdjy25hqrXWs+qbNASjvVUoCwUBdbFRCrj2EX9EDIg0sjingS++9/CHe86z0IxjvgexSnc+W5XgG5ZlHCsoS+V2HvS9nLLjtAX0HQv1S1YBkVkJklXJNWRC/jOS4nA/9PBYDwfNQq1//U8nttzD+Y5oKJZQEQOF8cPvDap1YyPJes/lyhBqRWb/ic6Ocr1Q4PDeOll14SqgTpV+zmGwypcPLH9WrvR3LzzTeLDa9koK/1awEAwqy6BSBOrYDyscOonT+DWCEDp6p9ln2vLgAk4FwdAGKzjpKlbmv4JQFkWx8QpWWp0JfcaTohqYCTvQ9shrUF3oRMYzKSovuQHg1G0C6OP7M7qbdTKWxFpBl0WpFvW2+HdgAiPRLaGrbZYNoCkCZNoq3zsQUgthM6gwTVaWgVRJqFNWld7U3AtClZlcGLASBNwGqcsf4/9t40yLKzuhLd595zp8ysrCqpVKWhNJRUmiUkxCyBkGQQIBsQBgw8T9iv2/86Aof7d7fdf59fNBH9z47X7e5fz9HuePx6ft3ucIPDNgbMYEACgQDNU0lVlZmVw51frLX3+s53b2bWzVKVBsy9iopU5r33DN/3nXP22nuttZ17raA5PPlFd8OfEfykwNLXmwCIKFgI0nMKlgMQb0QIAFLuv8je86GH7C0feMjKpWUKQwuwqFJvb6df0Amrt+UA5J++agtrL1ijt0KdhpsaVRalmEu6bUH7kV6TfQYcTKHKUKOWg2OrTDI0AuwSjrUhJyxfMxS1w+qZzf7QzRzq7chIC8hmjkcMx+UcFMfiFCnXEyB7DgeufG457uFa5YL0aAyZiZ19TQxt3MDuqyoIgUxQetjfhPOfVUDituCABv+8gZtsnAUg8mBThgayQvU16u5b6EWC45CjUgVAqnNKImISNjMQC/E7NBs8hqB7+SJKQWt+XYqeyTWGecdnMT+skrgVb61Eg8GGtRo1a9ZGdvklB+ytoGAdWKRjFYXbXGOVPoWgYI8ULCU3cLxywYKYPadg5RUQGQpI+8ElkNlwQz+k+wTXZObAxzEJ+hUrqjH/SehObRGskr3iqwpVnuBQ5U/r61wBSALA7gdXWX7LNIN20FUCQzojt3WG8UI1rxKhp4oeIDyomOHClypicS66dHOTi+lHGht6RuVDFRBWQktohaBTqlvRblljeb/d86GH7PYPPmTlwj4bwe47lGVzCtZrECjsJci7ULvda7Z65jG9ngBkD3qBvQIrjeNM6tKM85sFql4vCtb0uqBofNR7uBjbF/bS72T6+9CEvPipR6EoTK9Z5zpLsL/T2t2D29urEqFv9nrjFgKmHbIleQfyVqtlH/zgBysAslPS70JddNl21JEdD5n3ve99bET4RgEQMLEoSmR3BXQ+37TRT39o3cd/aK0zp63W32SDwnEDDioAIJ3zqoBUWg4HBuqEzgCBQmPn8asRofQcqoCURd0rGeLBR2CtLBsf/NFTIWWtpQOBtWuIIHN+u2fRq8xyFRBkQVkE7gBhKTgIG17xthlfSbi7iwakojBUjQjVfJDbmUHBAgAB+ShLQgeQiGx3rDMPOsOxK4JIz+JWFKydAAiCe6djeYVCAKTZbNKJCBWQ+z/+q3bDPQ9YfWmfDVAxYbsOGsK66xGAFP446JmdfMFe+PbfWWftOWt2V6xRmIFVQ60HAlOKcR2AFM1WJV4JkbwCQA8CUW1pcP15LAsqi/f1ALBhJQzVkKBp4T13N3ILXtj34tioC8r6vSjrrTXAgDcbYGWw0Y+mjjWUZc49GHUgWs2/ArxJCtaoGFmvGFifOg43asBLVTSsaTUCzHn/DCS51lANaNqQAGCS/uKUKtdgACSrG3buhjaEdqbeN/wkTS1cqjzGDje1ZHAQdLfMaQv2v7Va2124siqNMuYYMoAcokFfXJUJBTAI/kO2Ax8o0PPFG1E2Uf0ozVq1kV155GJSsA7u7xBxeTdvBL4I/D25wALLHgBILkIXAIEL1jQAcTDrFVLdCwQueJ7SwgxH1oS7WOpcHgmOzJIXdr76bo7dNN9wYBSoE50rrzzRCS8TmQuAqOKrSkYCwFMVEBfRR9WMNt3Rq0iV2xChp+9PUbBYJQzdFCummQsWTfoAQOR4FZS87ZTBiuI5+fgs2McmmjolClYOQNAHZNxsWuvgQfvAx3/Vjr/vfqu3FwlAcK/BvWNOwXoNgpKZwTDvEvYVt1E9y6sYXzMrA77XYPFNBUD2YMM7NvvSi5969BN7mZ6Z5+ZPvrN2454VlL9RACQ/f4CR3rB738jsYbMCfWBmd4HHBqaoT3txrDoXHcheqk+vhlaHQz+5uTY+2FqaWAbMlkeWUg5UuAkDgCwtLb029KcdAA00CnDi2tra4vHBiQtOSK/Li09t55mLgjUJQAZWDNbNnnnCNh/9njXXTlodzlj9dbMWvPvhEnR+FRABEGUdETAytcsEfVBodqNgsVEhgkivGjjtRDa0WQAYAQGASJFVQLzC4HaU06AjDwhTQDYFSuhClQELp4JFA8GYwES3yp1qlAmngB4iTgcLTr0Cpz80G1HB2I2CBeoE6Ev4Of3yWDYaGUYGPTnUZB/38GZ3ClYOQABY2N+h0bQcgDz02d+wo3e922oLi9ZHd2L0B4y1hQAGATkDDczt6ZfsxW/+rbVXn6EGpCSF3/3/STeLuaBzEwBIdHpPVK4sW4tzZId056BEpcvF5l4vieoFK2hRAUGzwrB+xqgDrIjfX1HAqh4crgGKMYog1wGKNwqss2Ln646ATsF+/J5XQDzIC3pXUGe47lLwXtHrVBGDAJjfAU2KFBoHvP49762hyltVhfAGhDhualGij4qDhODsIxhFta0Y2wA6kqjeaT0IUHhWGlPnoafvK/Qf4OAHENA1wlHP+gu5L5cL30XPUgUE95yi1vR7D/tIoCpVsya6oBOADOl+hQrIweVFdy5jMz0HIAyAXQKyZwAiG14BEPa33yHhkFOwFJynyocABtY1RObUGUXCIioe+t2NECpqVk7Bo4kFKnJRuU1UzARGNY9ZkmOKguVh4O4UrLwCgnmcBiAQoctFT6CV5xsidFz/+H8BHgy2wK43ufQ+RQRJGQDRA3T6/sIrKbqmowaGCjYoWO6iWGlASLWDDW+raeNGwxYOXWIPffozdsXb3m211oIDkKBgzQHIBY4W9trley+C3D1ZpjK+tLc++2uPwsJ119fMIP11rIDs2e1pjyL7I39xy7cLs7O7Zp1nI8I3AwCZBiNbw+4XZwFUx16Tnen3otdA5aRTbx6b1V9kr13V91qpm17AJzZXxxe3901QsHjTj4Di7/727+zEiRN8sIKCBSG4U1Eu8IWdby7AyKmTp+yrX/0qHbBgZXnvvfdasxXUk9e6ApMACObXA7kdAciLz9nm975tzZWTVoczVnfVrF1ccADijlXunMS8KB5UYZnqjkUuRHeeNXgzbH6Qsq9yaZnMJvv3VEEBAHFKVjQNJOWl6t2gLLSCDtnupgxhTqOhgwwch8IFJyoguSgTx8KH8y4idFRQxM33Duigwziv24NHd9BSQJkclUK/AQA0DUAUaIqC5eekaocHiKoQ5RUQUlkyG151r84djgRAUC1EBaS86JA9/Ju/Y4dufqsV7bb1GBx6UDgeg17jnZwBFBkxrr1sL33rb619+hlrdletRu1RVV1hcB3dwpENZxd0BCYhhBW1ieMKDRITCVX1gGEu5yO8fVO22oEJnaOk4Rhj3nvWH2zZoA96D+w/veGgtDay0/VLt+Lng7rloFkOWw4GcPx0TIpeD951OtaozAaCpgPtSYnqBcFF1RM6VUDCFpo6D65zz0BX2e6hFexk7k0EHVz4cVaZcufje4Do1RUFkyOsL5gA5H1IQv8hkOEanIqi438PLQFtVNFAsLqxcT2puVyIHnhmokdmepAxF0rbRuhkTxBaWFkvrFkvrFWOCUCuPXrY3nb7LbZ/34JXs2C7jQuiDte6Ar3TXzUAwTpB/h4AZLoCpnsEx03gQpUuAZABNEJuz+troeq6ru9QsZKZWyQaoIAkhgvWxHCso5YkrH41j1MOatMUrJ0ACNcJ/wnshq5nioKFtYL7D3vGiB4W+xMFCzbcvL/FfYwnLNtnfBZVxnhQOuRXZ/MKlEiEnlZJSpigggH9B9zuchE6Eh1ooFmz1kLHRgAgF19iH/3cb9jh299qRbNjQwBQVDHnGpALH6Tsscv3ky986lE0G5z52gu3flZ2Hzt5MwGQvQIr9rco7Pdf+OSjk40aY9TgNDYe1v6fmeDDzGZRut7oCgjnpzbavTdKbfSfd+p+PrP5oT/TJlyt9goa0CSzPrJP7AZuASSHVvynGY02OVt7Ack7XQwvbayMD3WWd9SA4PPf+fZ37KmnnuJN+Oabb7brr7/+dXPCeurJp+x73/seAcjll19ub3/7218fByyf0wiN8cMznewXF38F2aFE5/NXXrQz3/4mAUjDtmy8edpqHVRARlY3gKWziNBDy5IyqsqUiWIVPGmJh0mpYBBpVo8KiAuInUOdnLCUeQYHnwG7B65588AkJha5mmSPqhuxHKuSyw2D3cidJ2pVZnmZAsF4sDPTWwEQZRCFXLEtZYyVNfTPeFaY32WVwisgE0AoAjXSeWIfeZNDzlwAoNwGs8pOR3PoyEZXwWnYoSYhbYiEFUVGoK8u2Mg4C6zgb9MApHnkiH3y8//CDhy/1YpG29BYvo62MMyaD9hUDvQfWt1CrLJ+0k5862+tc+ppa/XWrCCwpI+SVzPCUYquWxRIgy7l+pCKPlRVETBbCp5YoYneHy7+FX1PXdHd/clF6W7V2+9tsaO5jhHaFg8eIzuRZf01r3lAiu/KHUkABDQvVDbxOz6rDtgEERldi/F5BgqSmUF0IycQikx0ykCn6weBMXRPzE9nPUJ8/WqtoEO59wHxAI+9a1jViXlngBn9YZK9qwMOrFM3QVBlJreb9u9j22l+gqJTrcEoT/BeI/qV3PZUnQOAgQYEGW93QStLgBCzZjGwG6+5ghSsA8ttasNQSWHlkuJv3CMigI3bmd9nor9QomX5fcPnrapWgJqH8DmvgCjBofsN7hf8nvoIkZ7l1S8HwaoeVX2OVCnBfMsBS1Uz3Z9IL4XNNyhSQRfEksM61HcIJPcAQAhCdH4Srsc6IbCKXiypApdR7GDRsJsGhH2AokLM9Qe6E68fv1fR0jmrgKgSI7DO48pNLrJKradEAEBK73sE97zQgYEa2SxKa9Tq1gats9Gw5uFL7KO/+Vt2+OZbzRptGwG8urJsbsM7EwHM+MC2wHHMDuZnBRegTRWFfclTG7WvvPDp709QsSa2OR7fZ1bcd7bDiED9i+kzsU2CITW2m91dfbIje3ZcO5zjH84Ylj+zwtCpm68XPvnoH01/fi9ZeH0HdKzCii9ZffiVtrVPb/W37hgX9YetGH9+L8HvTgBtYmx4tdnZz6nI3t8FDMwGi+MvW1FUc51tZxaNqWbjT+zU22P2PrdXQByQzm4GmcZ/XHzRbPzlTtn8ypZtHRgPandgTRYFRPKzX6/GVllbnQVAHv/x4/bYY48RBFx99dV25513RhdgBemzj+9VfWJs9uijj9pPfvITBgUAPrfccsukA9ZrXQXJLhDEwgP8SwDErDHYsuL0STv9j9+wzuor1hxuWDHesN5wzerNutWgoiWFosqep14gEUymsVFmNB6W+HuNPO7QSgRVhn/3sI3BndugqjqijGP8zverRoe8DKPCocZhSQAq+8jQZiQqTWSmq7XqwRd1ExKpZ9lDgSkFafqdICqCP/4tNihOtAJlBjSxvQEy6aHzSCBFlJwAOAwgsu+kKk3qQxJNIEVPYmwnm1CHOsRgEqALFCa6TNWIUE0I1YEdgmAPMj2jKQDSbrdt3GrawpVX2K/8+m/bxVff5JnJEYIWj67YtboERcib09WATvpnbOVbf2/DZ35oBwrvgyB5eRI7p7XkwY6T/ONfeLz6+Lpgm8cq0UXQ8Lxc4JUQ2J9iABR440wIOns9a6JqkXW8n76O0awNu3Tb2spuV4Ek16f0R6rE4JAiK+wUnHBOUsPBqLjxeIqoKCQKVNUTxKkwVdUigdmojuFYobFQtrqqdIzZZK7fH1q313dqEwAgmvbFmvbHFV5B/Qt7VVV5RGlMLk9cf/7SOuKQR1NI/j3pQ3y7eFu0NgWiAiup2sbAFr0mIEBvsjEe9oCmgwvNml175WF7x1tutoVWzdDfEuNdNtw6uKgheEUgKpGJH0MsvrQmPM9SgQ/RLVlBC52QKFepyhq23zKuYP+QoFeRyhnnyx4xqIJN0TNVRasqK1mzwFwzxGaicf8KKqS2Ne2o5/cA9QNywJOPe26CwQpIVMtYRZVRReaCxjnOKFgOHAPMRIJEjSuTDiT7jDeuJIktWxO661WUO/UB4cHq2uas1ayEfqhWWL9Z2LDhdt+NorRFa1ijBle0lo0XF2zhqivtE//id23h0svNWou8Z0KXxQpolSuoHjW13GvrVW7IAloAACAASURBVD2df3G+NCtwnDkSOzR9u1DbPJcgc9txZsd1vsezE30pqiAAKXvTMcwcyF0/sGL10Z3b+2HsPQDfPjaTlCa9f87jnVGjZo3xjpa6XgEC/ezA2YZnp/GfWRF79eO9/Zuvwn5XG3llY3V8EN1Td7hR4TMnXjph3/jGNwhADh48aPfcc8/r5oT11b//qr300kt8gL3tbW+zo0ePvm7Vl4lBDqCDCggAiBxGGqOeFaunbPXrX7PWysvWHKxbYZvWBwBBF6gRSBCejUo0GfF8p7QGChqV6WVncxLGI4vNB7MLORWUCoC4rZBny53yMHR6VnCs9dCOJ7Jz1oM2wICDIKZ6YMvtKoxrEk1GD3Q6UWX9OXIHmbyakzjxEYCwM3kmCJ6oSGT0rQRA6DKjPgvTGeagXp0FgKCJoXOns27a8t5HZjnRIiYpWCmQDJCjwNCpX+5ShCASASgy+QrAQcmgS1GrZaNOyw4ev84e+txv2vLR41aULVqyhpsuG0juBEBWv/1VApD9RdcBiAIpaVFyACLxeUbbUJBMwBwAMa3lHQAIqHwCIFKHs/dCr29lVOAmKnSibanvB61Cg1KizuoBWujYllvh0ppKEZnXTESP4joH3UoAhNnp6M+wCwDReuL6zgTghDjQACH4DV1ADkCQScfYoAO2KleYGFH5GLwSUEX1Q43nMj4/AuNEDYrgd7JCCGZuZVmeA+OJiluWCZ8GIKhy7gRA4IIFAHLdVUfs7bfflAAIjAQoROe6x74BPnYAIHGtEQBFVWTSqtmDfu4/KqzTVt9YM6xuOXctARDZVfm8Rp+ZDICogjah9wmamyoVWm/UjYlWx9tTRdnK9WSJIpXfX5SoyNaFQAuBBG+tlaW3z49rOGgRgbUcFKwcPDrwlZbN7xu7ARBo6ARIqyaEFQAlaOfNJlz2wtDCncsKAhBYcffwKBEAqQUAKRpWb7bN9i3ZvmPX2Ed/5/O2cORSGzc7vM9g7jjzcwByfpHWrMBx5tZ/QQEIxmWPdLWZQ3i2D+ymPThnsJDvZBdtyjlv8xwASOwegO3LrC6N7Zqx2cOzwMfZusqfSxXq1U7Cq9V+aH+nt86M9zcXd9395samffnLXyYAAQXjAx/4AAOsC6oB2aWS8T//6n/amTNnCEAeeOAB279//+vjgOXPCH8phZVRsByAjK0c9a1YW7G1f/yaNU+dsGZ/zYralg0Ga1bCrngE7UjWNyXLrrtgMYJ+7Sp7aMaTMAUIfAgy8xiiXlVAQvNBUKKu38g8kn7ldIicw82gL6NdMSAIVxsFAMqCkuOeOcPgMEWTchpONIJTFSELJPjZRNVyHrgCRr1XBY4ZTSKqGYBZgxkAxBuIVVnJKpMZvG6CDNFu/BhS868AIM7Jz7KUWWM4SouDApZrPbg82BTMwYeaNdIeF05FzZaNO2277C2324O/9jnrHL7arN4MYXQsqwAgcvPyCsi6rf3T12zwzA9sebxlNQKQ6DS/EwBRgKsKRzj6SKOVAxDMrShZ1BFNNBN0GhY+gyWqRnAF7XQnM8kYQ1U4WDlght6DXAFXvs8ml07zyk0MADLc/nk84ZJExy3SdyrN0CwAApMCBaU5ANFwYLYTWM6uNa4bVn2GFPi61W0lThcAYZ+QCDD9hlBx9+XO5D1polIRFEUH6qABVsG/brCqZDkVLOY2qnLTAIQVCAJet+BFBQS/CoBcf81lBCCdJuh1AAR9rkWPpUFxY3U+VehysOFr2Pu46O9VdSESHdRwZAmKEFDQWjnoaqBf0UktmkYmv1yesCdDpjUkKXmR7nc7V0C4jnYAIAIxeY+N/P6SAIM0ZgFQRb3zBpQ+I6mpacxZDkDyPiATFZCovnHdZNS6/DM4NgAQJT+UbPG9Zhbg2brSnJB2ZjWrg/qLXkCNwoalg2pUQBaKhjWKhpXtjtWW99uhm2+yD332s9Y+csRGjRbtT6I+Ogcgrzaw0vfmAGT2CJ69/8bNf7YnIfXs3ezwid2dr84ZLORbf+MAyDmPQjGjp8d5jcPMo9l7o8zdNrUx6I47cFvZ7TU2OlGtrq4y2Lr//vsJBC4oANlh392trv31X/81HbAAfODA1Wq3Jj/5WlKwpgGIP8uzCggASM9sfdXWv/l1K1950Zq9VSuKLRsOzpCCZdCAQMDuz5zqFRlrD3T8z8ntJwchDNaqJ2PKEIZ9qlxkFFDywRuORgAgOAJllBXsCIDgpzKHlfA8gvREg/BAyq1Tt1vq6kHqGpOsupFlHSe+FxlKnlJQfTwQm7TwVQUEmTxhJXGxE+c+KEYTtIi8usJe0lVjOg9EnastClYkVZMoVRPkjeLwfc90TgSGqoKwmuH0KwTiqoYAhBCgLy3aNe98u73v4U9a6+BlAUC8rwenH+JoiVSRrQQAGWza+ve/Yf2nHrV9w00rhn2roR05xysC4LwCQperStzrlKwIOGuF06qwMy4zGRKEVojA0k0NABRE1UvBKALLsGnOM9N5LxgBEDUGZUZZpgUAEqRgOQUHwnSn+1X0mGbZDGcs76TtjlYBQtBwEdz3VEEJUJnEw26QMOEylByoorJSVPqNnKLlmCoAR1xeFDBHTxOtT4qeA7ROAxCndoVzUmhGBFJ1yVLDNPVK85hz/kMLMA1AqMgBSKjBgtcBCHQ8rbJmi+26AYC8DQCEuiIAkF4GQFDdqDQgvogyDUhGC5MVs+ZZ9wW/V6AvUGV+kSocACBwqcK9ISqqvMfE/Hp1a3sFxNeIUzhTAiYX+mf3v90qIKmKEtn93Sog0ot4pSOqthKhsxLqa0Bakm0VEM69eoSE0YGOj/belf1y1ecjGc9RW6Q+ILoPitpXUSP9HscVKS0Q+3KhAlLjPWKAfjQTAKS0stawenvByoMX2ZV3vdXe94mHrXXoEjasRO+Zs7XKmndC3z3c2fbOHIDMHqxZDlJ7si2evZvpW+nZbXfPQQOx/S79+lOwzvn0Pab8p+c/9ehZ3cFAhesOe19+NT1Gzn5M5w8+sP3+aDAuGaqGA1CUp3NKFqhQcMLCDR1CcFChXmsnrJdPvGxf//rXWXkB4EEPkNe1CWIeO4jgHToQhIQwYEQFxDYAQL5h9Veet+bWitUIQEDBcgCCZmT5SzSNbYEJg5gKFER0E43eJh1knG7llQtSqdJD3+lazDjThhfNsjwDqYexAxoPRuBIxCCAwEVC1MmeC3kFJKdGiJ4lGpNchNKDNgWDuTORx8s6BNqwBijZSQMCAKLO08pMJqAWtpmelHWnJImj3eoUAXhlw5tnICkeRw8IBrAeeOql/6263gcACUvcxM9nFw/PcCMQB0j2ikjdWu221ZeX7fp777F3PPQxay5dbNZoUQPiDC5XWLsrklPECECGW7b56Det/+Sjtjg4Y8XgQgCQaRtWr6IpkHQKHqg0kY1PWo2x1UKMroZzE3MkClb0QJEjWqL7KdgNeo6vwQrgkiY1dpCkfwxgMZ/xOTRgPB8AgvBR64KcftoW+5qSg1UKTMMJa5Ii6Na66pyea0C8kuYBLNdkjIOoXtgOHLS2vdRxPVUg5ILllZgUhJKG49sdo+8LdCCohNQKazfrtthyAHLX7Tdah0ydEQ0DvBcI1lh00M5BEBe6Osf7XPh93t3RNHe6hh2c+n3GkxwBGqIS4hTQqoGpz58ApidDJEifXDt+rWrNuCQpLIwzDYjAH9/bQQOiHhsJOE1pQFKCJbs/JM1HVgHZVQMSwF/3Dq2NZH6QUbkqKlaAX4jU2QeEPeVTAsdH23fOcY7zEr1T8w/9Hyx0eZ8CAKmrAlK3tpVW1htW6yxa4+JDdtN777G3f/hD1jh4EV0uRgN3TdstSTgHIOcQ7c0ByOzBmgVAsIXzHseJw5gd/J5X5v/nowKyUh/ZfbPsmTFsrsfZo6Xv7OnG4/OcO6nvttnxJDl128fwAPrud79rTz/9NAOFG264wZ2wQni6h8Pd00eUDdNDCc5bEKEjSIYDFrqgQ9w7QY3anmDc07729CGAATGoMwACe0PoQNCCihWQrTO28a1vWu3lZ625KQDi1aIR7XsrADIh/csEhxUmyB5U/lQOLkcVxCuLSRG6GgnS5jIsbSPgQ0ABCFTpOcKJJqNgAdzhxYR8UF80D/h7BT4cnPjfKlrLLAoWAnx9hw/xyDbrfHMAkmdfVXlAbOP7UKLf+da581BeGREYcS12ABBWQrJxjX4d7kAFr7IY4iBLKxAAAGF+HQEjgoHITsIAAK9a/B2/CYAgWMDnOwsL1ji432794Afs9gc/YrXGktWabRsAgAC8MrKI8wjnHAKQcde2fvAtApB2d9XqswDITAqWj78HOy4O9ix1JhQOIwMl5AVYoV4ihS8AgmhUEwAzrHArUFZR6bhO1Wgy6yWTqmnRZ8gpXRlNR3qPADDb7FLzCsgMChY0IIG1Uz8bL354sE/RuTLjAUC43oKyo/VNq9+gHCqbLg0IgfcuFZCdAEgecKYKwC4ULASR3O0UAOm0Sltq1e26qy+1u2670TpolF4MbdDvOQCJHiheYHWQXOltHGwIiKT3eM6uM0sVEFUmcB2rchXgg+AlWSiHExYTGVkCA1TQHWx8dV+ZBUDeaAqWW3gHzVSJkoySJypXBVByoTqmzU0AquqIsi9Vc9RUEYu8kK4lXH91L9cSgECMLgoWAEi93rBiYdGahw/bXR/8gN3y/vdbuf+godHQqIfqIey5d37SzQHIniIA/9B5B86/wBqQ6WGO/iBw87r6HKYg/+iKje2LL3z60VkuXefkArXtWN78AGSlZuPP7+SadbZxvey/3fyF8bjA2L1aY4Anazb+wrnu92zHtBsAQUYcPThQ+VDwyYdVlJ3181Wuo4mv5dvCzXw3j47l5WWK4F+XZoQRgNJxSsJZBLZBw0JYWw67pM1sfvtbBCDl+imrW9eG/VVmuUfQgIQNr84pp2kwMAwQpWAkf/iT/y/qUJYZlDA5VTuyCkdK5+/SxVhZTVVAFICAZjFRKeE8VyCkoktULljOqc6cpKZ6IpAClFG9HMJE9u8sFCxmnBkIOpDIAYgDGXfRilgoiUYl7vVjdRtf13fomH1tASiAnz3R2DAqUClgB3jjAxygAZQGZKS9/4pEogAhuE7Au0d1TgBkcWnJmhdfZHd99Ffs+H33m9UWrNZoskkcGFVlDRauHvzKqrNGzU7Peo99x3pPPmrNzdNWB6XmbBSsmSL0CoAoy61qlwbPtR9oGoeO4e6GBT4/xekEuFUjygmKTqxLfi6BnKyKxi7qvm2BF1GwUqUqqlY5xS+n7E3+/3YK1iwReh+NFd3HIdlQq+rk/H23gub+ozLCdUMbVdeX4PN5BQSnqqqIJxmiAWFUQFIFbYcKiDLeWqe6JyRaIFZalthBHxGuX6zXssG+MegBAQCyr13asaOH7a7bbkgApN/vsRKH7VMALQpndrf1imf0/wm770CoYdFbWTfj7wRjoRHTmlGlQxURt20eekY/ARAXqasCorXjP7NqZQT2E2sryqS0s81csFIFIkDjrArI9D1LGhCCxkxbMk3BSr09Yn4150pwaE0l7VgkRXy9qumgV0ASQFXpN78HBvVOVNZcZ4YcRZ1eCNB/1NjXA8JysBXaNdxrGlZb2metI0fsPR/7qF37nndbfWEZ7dfNevBghn5kDkDOOz6ZA5DZQ7iXCki+FYjTi7F94RxoQSuFFX/Wqjf+cFbjPO3n56YCMrav1IrxF0dWoBfKbGAwtj9ql80v7nUcpmeP1ZBB7wtW0E56r0DwSSvsD3fr1zJ7hez+CQKQHbQU62fW7W/+5m9SF/KdtnA2sHCux4Rt4eGbPzSmgQjee//73083LmZ4XsMXKThRIK/h7q/IAgAkeEwlOp8Pu7b53W9Z8dJzBCAlAEh3JRQIACBh05rbpSpoo41pREgZJ1tBAs8wOp1LyKlTZif0CA7QV4GC2vyFTCY5+FVGU4EGwIZseDnGCLLgDBTZbobdkf0TCMkrIzu5YO2kAakqHFHBmaqAuA//WTQgwRQSNzvx+JNlcZjwRL+LnEqlzLFTwySCDwgUAIQZ30S98QlOjeOQeSQ/pQIgAKPuK+SZUfRZwLZh5Up6YNj7Lu3bZ+3Dl9i7PvkJu+rdd1tRXzSL7tQEIIYeIB78glpDwaoAyI++a72nHrXGxikr+92zAxBqPnaz4R0x66/55blljQalHaGTESxXQUuDrib6dDBjTu5/NJGL9SmBOn4SiHHDVeUjVUqiD4TsWTUH0vuQooT1FnQrX7pVM0MlParAdTsAmWXD2xv0/NbGHh/RUDNob9MVEGplAEqoeYJLFq6nCoBwHQTgq4Tpvv5yEXolOkYFLaPaRACawHRUzqo1N6U1YqUuGh2ishYUrG0A5NbrrY0KiEUFpAndGTTosE5yEJVeiTcZVCyeY0WtYvVDAX9QpNT8L6d6MkkS9K0EOmTDG/vgtlgB2U7tkg3vrArIhMNU3gQyAAhtprMEx4TLXoy3QOzZbHh304Aw+RGD51WOWOeZCF2PzyrJ4V9gFSoAiI7Br0EZW0QyLxI9ou4lChbuCTEH0H+wzwisea1urVqDVKtyeb+1LrvM7v7Ex+2ad7zD6p1Fr7j3oglIUqJPPhrmFZBzCBzQDM8G5Z6aCu642XLwxDaL2Au0TTacK2pntWjd9VSz4zrfc5zuc7LX4eV+R7X7bMS+KpO9UIrxEzYunqiP7Ut7oRlN7/N8xqZdlt/ZKcA/123m29ltjOvj0WmcH4HBqPdwMbaHwZoKcPakje2Joii+Y8XoiXFt/KWdmhXudbx3GqNRfXzfeGx32riYWOOv1T6nj2G3CggeHBCfr6+vJ6HtbpWJV3v+O31PQEQ3a/wOGhZeyDT/0i/9ki0u7e7adaGOxSk4Iw841QIdGwcAASsH/zvYtDpoWE/+1NZ++kNrnjlljcG6jQYbViJrxYZraCAXX1AAQCEA+i/E403ZseyhSekjXGAQIEJJwmZphQeICFaDBsQqAx9UVQYbY4ZAZdDtpuA78aEpCHZuNuZT2Uxa8wa9ZdoFS5lHzYkASN4HRFqNnHctwJC+l+k9pl2L8my3KFiqgODp60DBgYxXSAK4BMXK95s5byUXoghqnXQSFRuv7tCJLONk5xlp/h3vhyUmIQeCCgCPACAMbKG1AdcbnarLhjUaTSvbLbvommvswd/9vHWOXm3l0sU2ABccWU0wI0hP6tOGFxxxEKLqCKYGm2bP/dROP/INW+ytWjmAFW/fefXRV6BSl4YoPatAeCZVFSbViabpN06NwmjIRjVltDE+0UROAaZXTCp3KgFa/J0VgBAgb6f6udNWri1Q4CmKEzqhyxxAIu8qKK16k6SseVZhw5qqOpq71sMDv8oMQRoQrQvXEsjYy6tj+nwuQvdKRdXnRpx/XaZOufJgElUv/O56ImAYOYKNJmx40/0s4/wTvOLzpNd4tJgCUPSGyShY9bJJITqua7hggYJ1/MojdtsNx2ypXbfxEAJ0dI5HQ0KlvqfAhx9ElUyBCUH6m9Ov8mDZkxrh1hc6MSYroipWondK2Hgn4CkgwsSJ35t0T9AYOAh1AMo5y0woUpCeVZq8IhXJgNTXpqCNcp6wSnTKvKFlPBDSPEt0vosGhBWw6G7O9RrVEt9M2O6Shhr6nFgrckWrkiAF+3GoSjPxXAogq8aFcWq+nuJ6xr0G9xmCMFI2PeHRrJfWhGlMvWHNiy62haNX2Ad+49ftomuvZQ8Q2r7jcYnlxE6E25+IcwByoaKE+XbmIzAfgfMagYkKyFQl5Btf/4Y9//zzfFDcdttt1H7I83+nqsl5HcguX376qaepQYFe4dChQ3b33Xd7N/QdqjYXcv8OQIYBQOouCPFnkA3i17r1rA4h+lM/s9M/etTqayetNdyw0WDdyvGQjQTdISgqKNJ0KGstQKIgQBkyBruIdvGU7tto4IEKHlCpW3C4L9EqFNlIWua6RSp+1hkc91MFZBqA5JURbzAWosgAISmgn6JLMPCb6gOCMVFmNwcgomClwEO0qaxvQ6JSZUFDcsEKCtY0AGEAm8TjkzQZz1R6ttJtULcDkMlA3Z2GGPhmCwhFrwgpPTCMgACVJ28E6S5Y+A4sl/vDISkXjXbH2gsd23/Vlfbg53/HFo5eY7XOftQ8JgAIXLCARgBxvQIyJAXLnv+ZnX7k67bQXbF6b9PqQzcKcFvPelhoeRxZkGMuW61YnBTAOKwaBX1LQab6xHglJMTDnPvQGoVrmqpjPqlRQQsRtyoapPKFAYIy4sluNRYD88cBGlMVKnWv9gA0VaiCbqK1QqA54b5WZaAVdKrjtAANv6sYm0DVbXQngalMByoAQmpOOFqlXEAAkApsVDokgphYLTkAwWc5RwIvWR8QLS0PUAP4RsDpNsYOKKcBCAFlHS5YFQDpQISOPiABQBZbyIr0HLAMBsy8B7KuVnS4dvnaiEGCUFn3oFgHuYYDDRsFaNPFEQBEn1MyI4GMEK7TfjmSI7sBkCrpUIGUHFDspAHBoftaikabcYa87rP7i5Ip1bgH9YsVK6dxkt4UgEQ3d66VoGwKgPA4gy4lTdI2AMILMsd3AT4CMOX3FlXStFa1HvR88aqlWZM212boP4VXWXgFBE0Ix2hMuW+f7b/2mH3wt37DDl5zzKy5APNer4DwC3MAkt3S5/87H4H5CLzZRiBVQHYI6H/6k59SCM5AMgKJ16MKMq0vUWboxhtvtJtuuuk1p1/x+Uyx+ZBJpNowAyB41sevhQ2sHPdJvzr9w0dsfPIFa6E7+nDTbNC1RjwDNOf5w10N4NJ7WfVDIUpBABL9FCKQ1sMcY4QAWM5CHvQEzQTcbzURyyhYokuIgqV5VVZU457TZXLPfgWHchZSMtVVINKMVFlUBjDZeSlAEEhgMDHFAfdAwrc3RB8Q9owgjyYcjTJLYLrQRHMyghqvcoguAQCSeOJRAeFDP7bnYbqPtqohaT4CgLDyEN26Vf1g93BqVDzgLFtNAhBUNFqLi7awuGgXHztmH/jtz1vryFEbNxcTACmjAsJ2lrT69QoIAEht3Dd74QlbeeQb1tp8xRq9LasBRIYmBvOtCgjxKatiORUxqiJBt9oJgCSwEevCKxxeEZFFrtzV1PgyrYdwXVNTOln3StzO9RUVEXwXomhtU/eP1Hk+AG+qpqkamKiI0/bPFwaAVJQ7NbL0DPxONrwA9xXY8PWttbutAqLmfhkAme6EzutnRgUEn0mNLVHRyAAIdB3Q6nSargFBJ/Rbj19tC83CxqDrAdACgIDWF65VvsCnKq1EQRQ0+XJn1O20zLwKkmuvJu4NUSVzCmi48WXARn2GpCfKqyqpmhWlgur3SRcsHBa/rwx+JBOwz+Solln56iwril9lnJHmTOAjq2o4hU7OXX790HQgALBoV5o7Jj52qIDoPpeqGVGN5P0nNGu6t+RUPtFL/TbkzlVObUTFA5e3C9DxvIAovSxKa8DpCgBkedkuve1Wu/9zn7WFyy83KzsEIAUqICguwV1/B6byvALyZovC5sczH4Ff0BHYkYIVYARNCL/yla/YxsbGrsLwCz1seRl6etsQoF9yySWvSzPCWQCEHdFHfVuAoHj1lK3/6Ae29dyT1uxtUgdSDLpWQkQcNAc9oPCw98dLUDjiJPl+9kBlF4tiaAYedQrOKo68xwzy0/dtDUB7SKJ1D3WUCUwBYFCwlOUWKFGGU59XlpH7yXo3MDMtuhP+HvF7HqzoeOWClTKdOd1iB8pM2neUtwa0EYrAT378WfWE+8y8+BlI5ACEwX3EWFl1iSMTgIZ7YCO6ipnCbyCbHEEBAAj1H6RBhCA9XJQGw4E1Om2CD0M/kGbT9h3Yb1fdepu989OfteZFh21UtqkHwCmXwDrMloZDGA2dAUBGDkBOPG2rj3zNyrWXrdnftDKrgDBwUTPLsOj0Q1T1Jqd8uNOWx5fhesWmlVX1Ax3PRbFSJlyicVKwokv6bgAEwuOYfu5KlRCvjDgAyStiXDfJBtYjS2agEdBOGRjkwFfVuCpQ9DndiYKVV0ByF6zkppXZ7YqC9VoAEArtAwjk9zEBdT/OMEWYqoBMAxBUumplk3ROAJAFitAbdu3Rw3bzdVdapxzbqN91IwHMGzQjjMjzxibTdM9RRc9R9REgJLmPgfJaJo2OAAiqGqp0ac5T5StE7aqMuQjdK2i+DoMmF1XVdF/QGsiqoHwvKk3+/2GdHPc3NZJUZcETF1mVShW6GHwlTQQ4Jm2UdWyTndAlWk9JlIzuqQqIzkvzWQGOSlPkcC+ONLR1umZ9SLzy5RdTVMHYxweNJb3yCcMLVkCK0pply6zRNrvogF37rnfauz/xcbPl/QQgpZVWw8MJgzGvgFzo8GS+vfkIzEfgQo7Arja8AUL+8Rv/aM8991zqI5ECHmW8LuTBTG0rByOHDx+2d73rXU6/eh1ekwAEeo2IUFEBCZptb9C3JQhAe5s2eOIntvKTx2y8dsrKom/lYMsaCApG0WsjjlkUnngiJ9CRAxJ/4MGjnzDHv5npJ7zSgWAhz3jLfSXoDBFs5gGgwIZ4+zktK2W/JdimRqTqhJ4HEGejYOWAp+qJEFnD5IDjVr75Qzg/zuSzDw10DkBIrfLspIKS3IY3ByDucBTfz6nw/pTn89kdkXwMBUByHYjeY9dzsKsDfHiAWLNGs2VnNjdYAWktLpg1ShuMx3bRJYfs1ne/x2780ENWLh+yYdGI/TktuyQwwNx6BQREPwCQOub71HO29r1/sPrpF6096lkNGhAEhtSABJ0vUfmrwEWVnKQBQZmH+xHlJsTkoekghYoVDe/xQB2RxPwSGc8AIIOer20Fu1pfXgXxqoooWNJ6VEAgqlyhERCordbPdDC5vQKSi9ClAeGVE4B5moLFNZZpQFIPD2TBs0aECn6lcdpNA4LtJQpWBNmiYPEYpihYWrOi3OD7NgJUZwAAIABJREFUXEtnoWDRMhhUHPR9CACy2G7Y/oWmHbv8Ervx2BXWRhf0/qY1UH3BfOAn5jO/R4f1bqJgVZyqcHKoKosUkJPChyDYQQn0d3glCmgkUVSRmLh+Y/3AxOBsGpAq2VG5p+V0LVx/1GMEQBVi8vtjHFvcV3MAIsCj3kd8L+6f6gOSazYEbF1Hh7Wge0xeHfF7yUQFhImMDFgFUFJFWKYGjgWj6ewUAJmm3vH+Q6c+TxzAbKVW1pn4QAUE9KtW2bZxu2OjA8t2y3332ls+8hEbdTo2rrWtNiitof62cw3I6xApzHcxH4H5CLzqEZjVB+RVb/jn/IvjYjxFwZoEIAgf++ORdYoRKx320vO29vgPrffyC2b9TSv6Z2xx1Lf6sGfINDPMDf2Ah8ChuWDgV1VDSF+I0BTNxaL7V+Ym46L8Xg/ZMe+QzAdcpX5MzQinezcQRGS0CYnQSb3IhKASmYLyczYKFoOsRG3aTsGSIFeBBoK81IxO1Kwsa6ngIwV85F+oU3BQrc4CQCa4/syuB+Ulq26kQD2rgAiAJPARFDwBEGQfWfkACEE2MgBIs9OxMxvrVgMAWejYuFESLh65/DK769732xV3v99qiwcIQORRBlZdSV/nqgICAFIMRnTHstUX7cx3/8GKk8/ZwqjHZoTBGQuXrYRHq67nnhXIxsqDF1CwJLNn0Jb3ckhAJHrIcCI9CHW73MiYZw0qRc0SBQsZbmKcvB9E1oeGhxQ9NBIAUQUrNDxVBSQTj0eFTcYKvn52oGAlLVIlQp+ugExrQARAYjiSmcE0BUsUnCoL71dlCmajaehOAMSvq3FokDRfUY06BwqWG3PVEwCBDS+qHEudph1YbNm1R4/Yjddcbo3xgACkhE4M+i+IwwFuCA6rKlie9GCtzCcogcRpEXq3P7AeDUCKaLTppgsAmAAkub1yqryq8sBI3ilaqnQoiTFtw+u/b6dgyQJZWqFJRbXrN/LXtAtWophmVM9pAJIaEwaoySlYSR6T7lVOp8q7qvOcAoRU4DYqs5rr7F7nl2pUXLXPrAFlsmFGrgHUq7LGsaYGLShY7daCFeiCfuSw3fbAfXbdfe+zQbNjZm0KRpoAIHhA4dEwp2D9nEci88Ofj8A/4xGYA5CdJxcAJInQ0RACTlh4wkQFxL2pYFXasw4Y/pvrNn7yCVt/8Vnrb67a8Mwp60CMPtiicxUe2mxOGxGSyvryLBJdAllLByQjNqxDPxF8Vg9TOS/RQQYBSQiRJdgVqNDn88xkCgBCuK7fBUAcyIRlbdiQzqJgVQ9gAaqgfSWqTRWAueBYlrzSalSBZxVoKmhShUe9QFwfkty1UKHJKVfaNkWjVQVEM5x6rgQ/G9UUdcZOqyB42DyCyEwDekD3ARAiAIIUJTQYWAflQpvgAxSshf3LdvW1x+zO977PWtfdSP0HAIgT73z+2dsD4DIqIHDIKuCmBaLW2iu2/r2v2ejlZ2xx1LXasOeuVWET68fpgbDcjirgFKuJgU0lQmdHbf3LOp0znALoGDpFKwcgifanbtjqB5EARlb5yJywKqDjNqwEIEEvTNWPEPUy+KOYWNQfPztRrhRfig6Y8/HxucFZAAi+AwoWt5evu7whJml0AW6SCF1BrWfYnYZXsZkSNSiqcQ5APGuOV14BcRveCPJjgblOqZonBJkC6k7F8W7o7GTNfWOdNfgPNx+sv+XFti0vtuyGa47a8WsupxNff/MM+0TAOc/1XxUAoZYnp3ymLvY+57GigiJVVRcHg1Fymmo2QQFzAALggeOQ4UVOwUrzFxWYvVCw/B6znarFQD8cqURV0nkIfORj6WM72VU93fOmKiCcx7DzFrgVwMn7viTr76TpyHrd6G/Ztnx/McdhHOK3/Eh9hC4tv2ZV2fR5h/sZ1gDuPw5AKgpWnfSrTmeflUv77MjNN9nxd7/Tlm+60bbQrLLoEIC05gAk3c7n/zMfgfkIvIlHYA5Adpmc6AMCGWgCHxGMoBmhMtq9rU3r4IEBjHLyFVs58aKtr65Yb/Vlq6+/ZI3uGbNu34r+wMrh2GoI9pgVBsUJDyb8hAPS0OoAHXBTCgEpecqsQri7FR5Q7NcAgXz07cipEXrISYyO91IX8KzSwod9Cvo8M65XRYsIq0lx+5XFS78H4IjwxQOPLNAlaAofqdAoKIhIoIGUmMgqJ/53JkxPlYuorpDiEAAk9isqlWemq+CDmcyooKRzi2xl3oSOFIrsHCQExXbrDdjreuUDAKRE/xBkpEGtQQBWq1u5uGiN5WXbxEYWFuySo0ftultusevf8Q6rtTo2KOBbU7KpmPOwkuER+VhYRyOQsMD3xpvra7byvW/b4MQztjQ6beVgMzj0CE5BsXGaiNvgOuUGYlV/qWW8gFW4KyW7Z193EqJjDagpnVyTVAFhI74yukCLdx/9Y8TxV2+I1O06+P4CM6z8ZetGwaACMvaYyDqbV0ZNTplhj5D0vtNhtA2ut1hzXM/bKmpOF9K+8FPBpIAM5pHnm62dPKnu61ci4qr6QdofABCSCuz14MeKQHKCghWXlR9bWPcGjUfHhWu6Hl2ucUL+O9PfNC4A7aqBf0Wdrnq4/lv7lmxheZ8du+k6u+rYVTZEA8v1NWuOhlbrbVkT8wrzglhwmg9qj+jOB3qW0+TcqQwAVGdVAbCy3rR+z3VlaHCIF9wIZT2tCsgEbSpWogCsAIjuTfwZgDABF5hNZCA5VnJFt8yuT1+fGS2L+M4plKkxamaYkuY/7h0TlTStn6S903aCgqVRifXB5I4qhBSyVy+fYznuRYJg2oWP9xrXhjjNyqmc0qSRboU1VHjvKFS7aDTRatqo0TRrtqxc2Gft5QPWXN5vt73z3Xb0llusvm/ZzvR61mp1aNzRqtc80ZVRT/On3FyE/iYOyOaHNh+BX6QRmAOQ85zteHhJpLm5uWmnTp2yzVMvWHnmBRuffslqG10r+0MbrW5Yrd83tJ4bjwfWH3TR+o16gNqoT8FxEw97Zi8L20IGFoFHyorhCeYCXwWKyW9zh4eNsoGpR0PqUhzhanD/894OCuRcnzFJq6rEpIHERCNLgvgsQCwKgwtWJbCsRMeisaj3gTKdiaoRAQUE3nLE0nvO3fZAwLPP4VgTFB25yCAiGULEnjoLBtAIMESNsACassPMPrvQm+L2emGNZpMZX2p3UAFBALiwZEMEiKC6tBds0OlYeeCgXXb9DXb9HXfaoaNX2rjRpL4D4IW5ayCNkEUwMAD4wE/EIph/6D8QOK6dsd5TT9vKkz+yxcGLVuufpg0zwAdMOKH7oSgeYIjC+LBsjkDSwQV2BPCBz6NylweYvn68f8OgMkJCEIgxHHpFALn/fgEfOPwtbHpjvRC8Ivhmfxt3vhKohTCd6ySOI1FzuIno4xLgF1ShPPudU3HI4EmWz47a8mw3q4LRH0LaDmmKKtpgtU+tOdcJ+VqQRkBabekCFCyL/qfAlmCI3/X1wQoAgG78jREfJ8RtJjBvAoZUVUTfGX1Gdx6dmfrMsMloUTNA0rJs2nKzbbXe0Fq10prtBRu22rZ0+aV2zZ1vsatvvtFeWT1tw+6GLQB0rJy0Aza27tpptCa0Id2tPMFRgJ6FI0ZlaDiweuFABGcwHsES2eu6qL7Ui9LgiVCg8pu9eIWLjYo+MLJnzuyWBUy8uljdE3yNBN1zhKFSjxFh4gyIMNHgCQxRnCoNiB+QqFke+4eVtuhQUTXOdWi+/jQjSFC4TbNsvvNKBTWA0esj1+wk/VlUOdS4UW4cXM+hpSoBJEJfRtCBigjWRVTUWO1il/vSwSsSCuFuyIRHUbf20pKtwtlsedmGi0s2aHXs+B1vtatuuNkuveZaOp4JaHjzXF/bcWuRD8XEHM4ByHk+8+dfn4/AfAQuzAjMAcj5jWPSbARlAha3ACH9jRUbr75gg1Mv2WDljNU2t6y2scUsZTkeWa+7YYNBl9nLIX72t6zW71l9OLByNDb0pe4TgGRgQTan0bdB3aun/JvSCU1kgKcoOKTwRBd02WbmWUg8xKgBybpcV1zunOpT2ZNOjmRFYUl0A2U+Q2swsf2JDKhvH65eChaTi0xSNVQBhAMYd5pRkErrXAQAADPhqKP3U7Yyr7BIo6NeGwgE4GrVaPD7CLZhgFCADtNo2rBsWLm4zwaNhrUPHbajN9xoV9xwk+07csSKZouNB72LAgBI4QBkKjoAs8/xEeycB96Ycn3Duk89YytPPGb7By9bo7diw37fKy8IXmCxTItOD2j48hR3tQOuD0QjmhsEmdIDAGB4UIpvM3ina5VE3x4MgoYygLYg5kpCdYLVBDIqXQlpfHI8Cicl7AP7YgA/0dPDAQsDLtoZq1t23g8Ch+/d4kXJ0twq4z7tgrUXAJJoOlnlJQcg1Rr38UjrP+t47iPpAmn+FABRhptnFeBMlZkCmpDQ6giIxAUjap6CRgcghfXH6IZe2iIsV3tDa9Yb1lrYZ8Xiku07ernd9t577Lrbb7WVzTO2tbpitrZig1dO2EVYFz3cX3o2GPZtOPB/436fQGSM/6e2CMDaLXhDXh3zBbCCexAqd5OZjapWWoE7zUdu1csECaptWaNM0fOEYFQN8cLd9l4g4ZnGUaoqU9n1nL4XRxX34IlKSBx+qn6l7vC+tnQB+Vyrl4ffbWAo4WsuGqHmvYoiys9pgQ4gvF+TzpUABDsh+HBtiGifqqY6AKm71gNVVbie1erWaLat7HRsA99cWrLFI5fbkeuO2xXX32idAwetsbCcrHt5B4j7meaItgH5hOlsa8lz6/wefvNvz0dgPgLzETifEZgDkPMZvewGnz+nmV7tmW2etsHpV2zr5Cnrnz5ttrZmi+grNhzY+topq9dHNhj2rN/btH53y8b9nlO1+PB3wYAHcE7BYiWDNBh3LiJVgw9NZDLjPDIqCnUiQe9Ij5wQfMqdKHYzQYHQA5QUlVTlqHz1VVXwTHF0Fc+G0Z1cagEgIjOZc7CTla5/qco8++/KUjLb6OSV5HylTHj+d2am41/FO4h0YGZx6d8J55qw4vUHtweUEoA6NQL2lxD5u+ua9/to2Sh0H7V2xxrL++3AZVfYVTfdbBddd9xqS/vdehXTX8DdysOXEpUQ6c6z9OQoKFjI9UNNUqDS0O1a7+lnbfVnP7L9XVD4VtgLJgVypE15QON0sYBoITeo5mTMINIF4hXPn9oQAZAaqkQDZuq5jBJlxIEJM9BZYJhXO2jjjOOSsD1c1/R57ic6YecaAb2P7ct1qPrbJAAB/a0Sr6vXTJUlFwBRdSPBsOi0LWOGVHlJQDXqhrHQ3AXJQdckFSiaFcZ65XByNfh6USZbVREPmP19VKfyV8pOR58H2jxLFxDaIAAPVkGIRGrWZ5KgZp2yYcPu0Bpl01pLy1YuL9vBY8fszvffa0ffdicpeH3QPl85YevPPWv7RkNr4n4B/dmw70Ck17MRtGj9vv+kuxpIXn70Hru71qzf7/LzpIzuEMCqQjRNvfLO3rqG3WVt+uWBuY9R0hll1bEJAEgGYVQtxC6M+4Ffr05PTXOmuSH48XSD7gsTyRW5E6c5yCieOZVPVWDR8LIqj1M8/brx3frxJF1WJDR8bcaYcO6dXqfP0+WMSQ+Izf1+AwACc5Gi2batsVn7ooO2fOllduT49XbpLbdZbXGfWQ11Vb+XpZf63WYVkDkA2bYE53+Yj8B8BN4sIzAHIBdwJtLDKEIhZLW7GzY8edLWX3je+q+8bIvjgTUGPVtfPQnXVhuPIkBAUCCHGWQ+EeKMkEf3LLJ0HRC0D/renJCe/6QQpNCaNJp4DjtNSb7ykYnU8wqfo4tR9nc9pJmtjmpCRTlQ4OfBQ/7U4yFk5HlmQoNm4Fn6CoTkOg1ltH20VFXJBJtorCa6WQiOeXbqexFN+HLbzMTvJ0WD/lJ+jsG5lpgbf6OmQFnpyFRSFMzKUAZgcByogCwsWL8w2xiObPHQIbviuuN27OZbbd/x661otb2KAJ0GQAqCFWzLvJpFKssOFRD/EwDIyGrIyELb8/wLtvbE47Z4+llrbJ5ml2vmURGdktZG/oqXKgJ4YJypiaB1qaO4EpUb6mwqfr9b7Tqoxf8PB+DTO8XJuec1dyqL4DEFmZnTFSsdAMP4TJQPUiCYKh3e1C5RsLIKV94805dvdCufaJoJmlqdQZ4DmKoakQBLLHRpQAREdEkkuk2AKA9Go1YUVS0FiMyaB3Umr/RpPaUqG2lDvl4BMAlEwtHLK226NrxvTNKmqNoWFC0ceuqmnhL4Dlx0zY6QWDCzFgDIAMLvFsFH4+DFdvG119ktd7/Hjr3tLqu3W9R82MlX7MxTT1n9zKqVSGgMtmwUFRA0KPT7CwAngCPmzu8tWEegXWG/EO73el0bdLs2Wl+3+lQPD4GPHGj4JVkdN99LFVb/pNPyQvCfKm6BxkUFVeWAYwpNjScfYnPVWMY4I+DPwQcSB7H0w60sLrlIZFTH7GtJFbNqDUYfIVVcCBT8fic3tbT2QoNFuqIsmEPTof3APneishOgyeliANcOMH0Nhf4nAEhRtqzXaNpmUbcb77zDjt16qy1ccdQK9PsArZKJke0WV3k/I747r4BcwAf8fFPzEZiPwAUdgTkAOY/hVDY7NiErWz6MGWjwyUth8cZzz9iZZ5+yVm/T2uOeDddXbTzcgo1W5fpDqoqLKWugyAy7VqefortiATAAfAy6PTpr+QMmHIyU6U4PcZhkucsPHoIep3pQpGCBGezsAcWH+RTNIInYs+BgQleRBZAKTviTIESCS68oVFQsd6nybGAVsEmQniowwRHH78lyM+uFUWWkXWDsouTIiAbAyoGSgw8Z08q6OCgS4YijCgLBRB/VJpQwSutiPhYXrFsrbMPMjh6/3t7/kYesfeRSM2QkqVoH+HC3oo1u18omGoihAiJAE05qwbWBBsShwZjcfJgPQAcyfPmkbT37hNWf/6mVayfN0OUaDlnQdiBzDd0QJz8oJCFaHsKliO868AHdD40wcwDic4yAXuOEtSX3JRe40/0J+oUpcKHfCQjCOYvbkyh4wtwAFY6Yl6kGcw5A1H06qE6puWWV0Ub/C+g8HMRUmWTNcapGqALGqo2y0hU1MAHrlBkPnnxqYqlu6JUVrAfVun7iPCYqIA72EkUrQMh2cB5VvAAgvAaCgpUH835dRuWNIAT7d7JXCzok3BMaLQqO6wcP2SU33GC33HOPXXPrLVYH+MXErZ+xwbPPWvfFF2y8vma1wRbBK8wAXAcSdLvo/yIdEKiOPKyoYPQHfRv1tsw21lmtzasHlQ7Me4PkFYv8+iYAhjNTVkEdU1+k+fUxB6bmOKjyEPcjd6hT48qgaE1QpKIxoapI1FOEhiuuDFQwqx4fPEEHHUGnw/mKfjdxjiFY92qG358EQLQ9fB6VCqxlNYDVvYMyPdoc43taU/6w8GeDA33vseKXGbbBNRcUrGHZsrV6ww5dfcze++CDtnT8OlI7rVa3za0ta3UWo2P6FMjILMcTM3PqEfeGaEBO/R9X74CFzuPhO//qfATmIzAfgTfJCBz4gyde9yNh87awbU07V7kddr3R+bpA1eLF52zlycfNVk/awrjn7kbddauNQ+cA0TQaf8HABttFUDDc9MBTWAYPO4KQno37qI4EXynrcA3L1hQUINBR9ldZungI4uGbej34E3YqW+00kLwC4ucork8u8K2CSD+kcPwJnYJTE/zhnwMCOgdJPBo0B1VIXHOQ7YNYxoWadP4KilfiZ/NB7gGosq3drW4CVN6FuwokcYx0LEqi9KrCg4oKGpXXBgiujX0+1mAp2+lYr1HaqNO2t97zXrvzwQ+Rpw3aFYFHUXc3JIOwFFlNF36wLzVTkyH6iCEcqMhCyII+IAFY19Zs8NKL1n/yMauvnbTB1rrVBmhKCFvervcLSenNaKaIYLlWp/YE9C+sn8ZoYHU2wgQXnzPDf6qAKMjmcZES4xlq9awDQHXPA89eC2xIcM6ANdaejA6qiocDkMo1aLLPhwTnTuGrKiB59QEVpFkULKeN+bzyGLIeIrMoWAnIRPybU7BUPVSw6swhgaCQjZPCU+kTBIi0xr0i4i9WQgg8AohP6UBgcJCqCGEuALtmAslmixU4uCDVlvdb45IjdunNt9jb7/8lu+jKK62oQTAO+mbf7OWXbfXpp2y4ctI6Bk1Zl1UQgESfzEgyjNDM1GmdrIL4YuA6AfWugEFBd5ONMHUPUX8YzRED+Mw+V2BCiQy4xvlmPegnLA7gieWIANwHx39UCYygXeL6CRtyHkOqoilvElXTsK8FhUlidK901ZLLGu2MA6gzoUFra1QfJu8zAgyYJzQa9QrF9L3O14GvtyHNNtySuGp4yDMIAOLXjobY7wGp0hig1psturEGgM2g0baVRtvufuiX7Zb77rOy02blqtZsWQ9gFDqRzNo7f/hJtjMHIPmozP9/PgLzEZiPwGs0Am8EANlW3s7iazwEuiNauZMKU5x6yU7/7MfWO/Gstfvr1hp1rTHs0f3IgxsAkAggGRCCkrNFKXN6sFPoK1eboFBFBARhMLKcyHYqWMzBQ6LSqCKCeEg+9UkEnHPgmY7bZo8Zj9EJDjeE0Xk2l8EEqEBRAaHTyxQAwYO/1/dzz6kQ3hvCA17QgzyI8wd7cohBZpX6ANmkhquRephEpre7uVVRINRATMFu6Dqc0iVNgAcaCGKh2SgH6P1RJ/XqdK9ro8UF/uscPmwPPvywHb7+BmalCT5qng1Vg8gGLHxZvYIXVgY+3PaKwUk/q6DhHClWR5DY7ZmtnLQeAOvKy9ZfX3Ww2oOL2qaVo541QM4XUiAXvGajAtAEPxHkAID0MgASWhHRjKITvVv7wjDAwS2Gvk6QV/rvskjNqiFyOcp72uRVEAaLUdvJGxAq0V2BFAWdrgcQlc8raMBrDkBEwZp2wYIGJAcgDKhDZMzqxZQt9DQFq6qMBIBW75oADhW1K/pUpGRzNMfk9SNKly+kBDAUtCYSURgORKWD6y5E0zoHz4xHL4jx2OCjhpIotUcIrjttuq11Lj9qV952h73lffda5+AhAl9ULErM++nTdvLxH9P8Ymm0YY3hpt8zolLKewkpUJWmS/0wkmaC956B1fsAvV6hFcAUCEmVkOx6DRTh1xztxmNwovqqIFy6IWrUeLNwBfXEPST6MOXNER2ETFLolIDAGFLEHUkOp8jVmBAQ2OD9jk0ifa0ngXluSKAKjRUEfg5S/B4xsUbNbCssiZkUwhhLsM4EjF8D6RJPnr0VtdN1KlVVlve3oGD1mm0bH7nCPvK5X2e1i5THet3qzWY6JjwlQiYTJb14uE7rEaeeufMKyGsUhMw3Ox+B+Qj8Yo7AGwJAYqhpU5rxoPH/zH0j1kQVBIHimVO2+rMf2tozP7Xm1oq1+1tsYFiG0BfVj1GttFGtYWMEG6D5Yitj2KU65YW8/ej7QDkAMp7g3AcnH7oQZMm2CzO9UqJAgtQLWHJGH4lpm15RCfK+C5MAw1P4EhfnwUOqcgAgZBSsaYEqHr1eAfEMtrjb6oztWVQ/ZqfhOAiRTS72g8wjpSfBtef5MVgKm2J26vZMpICTMtIIRNDl2b8edLHIVGM7ACDNsQfijaV9dqrbtfHSktX377cDV11lH/2t37bORRehWQiDCHSNLusNq4cH/8bmprU7jaDRqGoU3CuPt6xHJyidvwt+S2/yYnZmzbZeeNIGp1+23uopG26uWoFmcz0ElT3rFCP2DgGtxssbGG+4lrmFKysgBc7f3Y5U/WBGOebfKSEeqPd6A+t1+/x/NJ1D8EWqVPRWSaYFoLbF9/EzUWxizCt6VDS0nNB1hNg7NB2qfKSfGWBgwDdB4XJAzLUSIBqNCEVbwhpRIOh/8/PS5wUm8gBWazV3wUrbTzavVcNMN0XwufRxqTQfrqsOomMEwXJVwlvSHPiNwq2eHXjLulcNCJ2WiMRFGzbRaFDZaNqgrFttcdGaFx+y5SuvsWN33GXHbr/D2gcvYq8QNLLkHJ85Yy//8AfWe/k5a2+esOZgg2sERwbTCjcI9vsBAnavCriOhWNIO16vwMJOARQ+3R8ISAf+u6qnqo7gBL3SUSUQQBetmmACS01SPCsKqB9VuscQZIxsVARBUQ5kKRnhawCVAp9iH0tWWuNegHGtN1qkYMkNUNUM9VBye99qPQlg8CfnrKJn+v3IKzO6L1KXx3UX1tMZjQ4ApAsqG+sw2pFnOtwTAvdP0MxchM5mhPWai9CbTeu3FuzQ7XfZL336M7Z4ycXWx70ClbCo2HI+cdUrrxAgyddXFgO8WTQgcwrWL2ZgNj/r+Qj8IozAGwlAdhpf+siHo814c9PKWt/sleftue9+w4qVE7ZsPWsP+1YHpx8PCQgqa6UNQOMJB6VBr8ucqgIH70XhfR/Q9ZgUGVQJEBSQTtFP2U0+h0LETeDCoMYpE/1+3/o9cMOhK8h1E5MuQAAIepqlbLEy1dmDOwcgiUZBQStISBKBe/CYa0GQ7WP1J4CDumI7NaRymFGAKv61eoNQdBruRcqq52LRAQP0SQCSO9IAwHDoAcSCTqNjBG2qMapZAwLgZpOdhvsLHRu0F+yBj33Mbr77biuXlr3yEU986cGrJmBUpWS0tfhEJEElDVfMIHjilQX0BHnF+qdO2OqJF2zr9MtmZ1asvnXGyt6mNQeg8fUJYBGnOVUIq8V7C8DEoFFHAIiKWKb5YBTl/xz8ICOMthDICjsnnT1G6nXbgnOSKlSh9UggFgAWFLYAA2o4p/cZmoveFlnlChgHpz8BBASnk2uP2fhMlyOuvNYhfmJ9pfUZwIRVDkelieJTVTrCSSsBXoGLnSsgBA4IOEVrpPNR9EmBUx2cikIHwkx89KBItEAkF4jQJoGJ65+iER0aWo7GDDybLWg90JxxZK1G05q4F/T71lpYsKUk/egZAAAgAElEQVSLD1qvLK3XaNlVt99pb7n7fbb/qmtpC82qC/VcbqlrLz1vzz/yLVtYf8Ha/bWomiLh4M00A5XxGJLNMRcfKgTqSj60FoTOohclLU5lt8xzTzbOleFFAn3SrIE6xO7sPs+6HwGgeA+irD9HrDNaAtRUWZUI3I0CAj8xaKcIPObH+2oI0COYb5DWympNjLkSFASrkfzRPShV4JIBR9WDxKmJQRWMSlme8EgaNa1DrN96mBBo8dI7Qo0G49rD9VXWrdlu29agz+tu/8GDtjIq7L2f+U278s63cu7HpFfG1MWqpww9ByD5jUQPpTkA+UUIf+bnOB+B+Qi8kSPwZgMgiEn7Q9clF90tK+oDs1desJce/aYZ6BHDLWt0N60B9xo+ID0DBgASMmM63yTReAwuwAcTXBRwejDgPRg8C0eLXvGsGRxJEyEutmcEEdjIxYigIdOKqAIimoJARcpuR4BXBYPugpUHh3SdVSOvyFwruGcAQTDiTjBpu+HFrwz7CBFoCkIzIWrqJu0PeAYhclzKRPdeMfKncqJRSKMDgBg8cFIzSIXQIEPFUVA8joB+DN41OkHvW7bOkUvtgY89bEffcofVWm26Xk2ZW2UJyJ3TkxUZqrpiJtUxAJlwxNqwwfqqbZ4+aVunXrb+6VdstHrabH3Fyt6W1btbVg4hNEdzucrelHQUOlxtkuLnCXnmdF1pE3QccP+9ChbCXADO6MYNENNDxjsOTEA1ByCi4SQQMiU23+6gVulAFPRxbmLt5ACF867u4aLNZaCXVDlyekIHEIGfNCC+/aoC4lS+0NXHaKgRoZsf5HbQsn9WJ/aqCuJAT5Uc7wPiyNoDSgTwrDGgsBGNLrUG44NeKQEYiP4PHGczBqGkFobuA1WtdmfBGgttGzcaVnQ6dvGVV9sNd73DLrvtDqs1O7Qv4PyyjIP5w33mJXvpB9+29qknrdNbIyihXo33Dq+AaL0xIMf6CXcuHL+P4YiduEWtkzkF7xMBFnXP4D1I9yVVqKJfjHQmrD7QGMI1anQIkyg9gGS6f7DaiQqIr1WP3yfvEw5wZdMcRhtJT4aRRmXH+xildRqU05Tg0FWRQFBmjBAueXI588pOpRPT2k6aM91jopLDihJWHKpOMtuLJqI++gVBJ3o9sQ9Io2HDYmz1RmkLS/usfuBiu/dzv2WHbrjRmktofFqZZ8TZhWZs6qmbT64u++mPvBF9QOYVkDcyPJrvez4C8xF4LUfgTQlABmYlAMigZ1b0zdZO2OqPvm/9E8/YAqg0G2esBI1KItCaGZyM4P8PJyMby4VFUbMDBW8c6KBDdAp1R1ePENniKphngMAsZPC5RdWacjrKg0CvgPhL1IrqQVz9XcHexGf0wBYvOtuOAjG3Ng3xewSTlRNWBHoRzOmBL/oLtkH3mXA2ko2qghjGhCn7J+vUqjE63kIAK2GqhLIeHLodKgIwCmU7C9ZHtnvffrv61rfYfR/7uC0evYraDzohCbeIkz2x0CdTkO5rtDPwmIwXnMVOl7StdeutnrbuyRPs9dA/fdKK9TUbrq16FWSIHiJ0LyCYxbrg+kBGtXAxeIGfFNz6e6kKArASTQ4l+kfzRgROAwaB1Tgy6BfQFdVmQqA7ea6otCn4y+lWDNRVqZgCFdKJUPlDEOKjKxesVGEjta6KtvKAMG0jXTYROE4BEGkQEq0qmxnXQ/j6UkWFwFFWshMULFW2quPBsSPAdJGzYIprddy4wgPQWtkglbA/Glur02HjSyQi0Oyy3l60gj+btnjggF167Jgdu+kWWzp6jRVsQuc9aniJsRiEeR2YnX7FTj3+fWu88CNb6K2wvwwBBHVi5BERAPi4YoSjrpBE6AEoosKhOWQxJ7NjTgmM0Gxhu6qI6DsM9mn3HQAkjsUpV0GB0vdj+ymhEGbguq94xUH3C0+o8G9KOmTrAedG3b3WVwxU+j4oTXDxYr+aAJikXgl8FqxgE4CI+pUc9nzQqwqK69NkqevgGI08x06rKuCGh3uKW3ELUDUaTdvq96nrAEmy7LSs1mgQhFx1y1vs3s/9prWOXG7jMqofSd8Cem5W/dBll0qw2Q1mXgF5LcOO+bbnIzAfgfkImL3pAAg55G6QBEcZApCN07b5xI9sHTqQjVVbhL1qv+ce/ggMUU+HexaqJyjX8zETGV7Z4PJniEix3cjvq5u5W24i4PCgJ1FiQgHKhzmCyBBn6jMpmylKTQqwcgeYysdfD3YGzYx7s4d47EvUCgVu6TvRMVpOSMoiiqPtgMcpXB42+zCoMqOgYIBzjYZgeeMxZWO9TUYEWgpGgxGT9LGgRCDTm9Ut6LZVL9j5vDccWH1xn3VrJe123/re++wdH/llayzuN0OXdFmqVkSrCmJM2NFst+RPhQldwFknYwIk9gehusOsu2XDM6s2WDlpmy+fsN7pkw5A+l0r+l0bwza117VhNJwbDfqs4lBl4MpjG4+wNryHDGhZoPHx/awkwwy589I88MpKMznAFBBQEJv/rtNxik1VhfB59XedLeTgIq+kpc8gE49jTi5IVR8QfUc9ZnhcsW7zCsg2+mBoOHS6qoBIRyDLaZ4TqkRICMgeOPRHAlK0ysbFnTQhXo2p1igS8JG1lg12aFPk5oYdgO+Pvi0IQJudjjWaMDSos+o23rffxq2OXXT4Ejt2/Hq7/Phxq190sVm9SZyR6FcovnBcMZ4Ds41VO/PEY1b87Pu20F3x6hjOHWAgdBnQKqnXC88J48y5wJiHGUM4M6XqRmTyBTLUiLLqtBc6swA6CPBZbRUA0b0HYxcaCAKV6COkNURQRCODqIIlPViAj1gzTh+U9XIehcf60j0pc89SRYRVGPXpAAAJJ7UEcEmh9eSC1tYEhTA56vl+HVQ6JdRB0YhudAKcACHEB0HHw7cw95u9njXgrjccWnvfkhWNkoDqXQ980G7/+CetXDoQBnquF3LANLQGjDhyDqeAaBhc6Nc3TR+Qn5cKSHnlu23cXbXhS4/OjKvqh2+x2vIVNu6u2eDpf5j5+ekP1PYftcZ1H7SivZ9vYRvT2ylay9Y4/kG+33/8r3hs+QvbwDGMVp+10coz297Ltz9aedp6j/y39Bl8d/o7Zzt/ne/wxA+2fU8bxWeK1j4bPP21bePRvO1T/N6ssSqvfJfVL7nF+j/5q1e1n1kT0Tj+oLXe9ruGsd34//71xFzjPZxD/sJa6D/+P2Ztdtv7OI98XrC/+uGbdxwbfRnfqS0ftcEzX9t27vg+x+bwrTbeWuFnzrZOtb5Gq89w7ez2Ots+sQ1fgw9yn8MTj+54/PjMwkf+2Hrf/wuOFeYa57HTq/vN/7htHZ/tGM554N+AL7wZAQgS0WQ2AFiMembdVRs8/5Sd/MljVls5afvRlBAApN81G4F45SAEpXjWNqBiH1f2tXw4MoLzgDJRC4IykcCGeNkeUUyI0vkQlUg7uNOi0Ihmwc8Eh74CD7LpnbRT9QCz6oaeVyDU4C4PMKtgMfoshMgcD2y+wg0HwGMAikbma++Bkqf5vPKh3h8egNIBSUAF2+EDOgNwEUyrCsGwQ52JtWZrhWsb6oXVGgXBYHPfsm3Bo2pxn73/Ix+1G953v9Ub7XC/Cu5/BkCS7iOL3vMGYSlPrkhY+443SBXC8wg6jaBTEYQAOGysW/fll2z9xItWbG5YrbdptnXGDD97W3RDGva77HY96ruwnYAVOpAAIGhGB20IexmGfsib0zlFR45laX3F8VXzWKVVU3CWOUgx+GHfxBDfpoBRGWlfwvn2q6pFbDtRsCraS1Udi8+EhoXHtQMFS2CHy0q9QrhcswaBclYKCpbOEQCkVobNbGTAkcPWcbKHRTSRk5EC95MT8OhypQAVlSbn/5OWwyZ6CEJbztOs193tSv1yFvfZ6NARu/iaY3bDTTfa/ssv9z4Q5MRhGyXBLy4/CNb9hfU/MOuvW+/ZJ6z/g29Z58wpVsdY4UOTS1TFoN+hvsPNCejYBOCBWkgMGvUhvMc4ZUpg2emeXkUlgIlER6o2ZlUyjHNFwXJwxopiWPKS4sneR3kfkKoiyk73GWBN4C9LcLizmZslVNUxLHev4mjuk35MG0yJCFGrBDb9O5gHpHc4QgnA+D0mgcysT5FonqToQZiOMYNIHlAL1Ku4Jlwo78AEc7A1HFhzcYGGFAv79tkQYLKs2wcf/pRddc/9VltEpcsd0xwkuQlAExVZ2npnD1vdP+Ke+aZqRPjzAkAWH/5TG770iG39/Rd3DWMQoHbu/zeGYF0vBF3rX/q9PYc+CNiWf+9vvZT29D8YAr36JTczgENQjNfyv/xbBmq1/VfydxzXmT//bNrHwof/mIEeF3l3le/lAen+f/XdtH18BkAmP86lz/y5bf6vP5r4Dv6Gba1/6V+m/eBYcb7aF97Ij5M3/AhAEaj6sT7K48kBE7Y9ePqru45t++4vJGCgnWMssC+9sB99brfz3m0SdB6N6z/E827e+mkCgtU/eW86ThwjXjhOvXYChrvtA+tn6+//vS195v/mmOCFc0AwjuPWMa/9l4cmAMZO5471JOCDse/c/2+5VrAOijZAwYf4RN38X/9uG0DCetr3W/8vAZDOZ/Ov/93EYWOuMK/4rF7db/1Hyz934F8/QcCh8Wje9mkCzK2/+/fW/dZ/St8DoMM5YH9r//kjvDZ0feA7WAfdb/5f/Hz/x/8jjTfOq/2eL0wcA84HIOXn6fVmBCBiFiC+sGHPDI0HoQP54fdtdPIlWx72rYMMNrLXBCAomYxtUOCBihRwlO2nJoIBZU4XYXY7goKsD4ae3nnmWtWPaWCiqkmV5RuHy1Sl7WBmMgKGapvpzjBho4n3IWyWu41/PvPyZ/bdAzzpN/Rgpxgd/xAUZo5CiR4hK04GvZ4ZV9ZUmhEGvwBwUxoBaT0Y5OPLylzGaSD4RmYUUd2oHNq4hAvWsvVrDetcdMQe+tXP2KFb77ACACTcygh64vseJoQ4WgGC2oCkz8RRzQAgCH7U67iOjLyXDWx8+qSdOfGi9aEH6a6bba2Z0aK3S7rfaNA16w+s3x1YAWF6ABB8F/1GQO3ypoauBRp0t6zfcy0SMtOk58iuNYJ73jfziF5Z3yyQw2fS+kGWewqAKIAUhq4ASFY50D40ZhHZap612ngseeO5+F7eiLCqSOwMQJJrU8S/E003of4pXWPAdUfkUdGGKuG0Z74F2uTEhKnts0IncTbAh6/5RNXB78hkl6XVG01veInKVdmg1uiSO99ml950ix249IjrSdD7p/RmdIjjOU3O8okFOLSiBiDZtfGJZ23ru/9o5cmXbdTvebUr7GfxE/RC3AukD2LlgwBEjn4eMXPORCEL/YffQyqtmUAI5yb6jDAhMB7xHuIULJ9jp/CpAuKmB6R1ZUhDVCtotIBNNI+qWlaAszKw4Mc0j3EPDJfjRJuTOx63GBoPUex4bNE0kAkO3I3xmbAAz+93vn9PVPj3qqtf1Vx2OS9hpAyQ4DcpubOpLxJAJ7Qd7PFRq1lzaYFuV/sPXWQf/uSv2f6bbrcClVadCA3yvMJNA4To3+OCuuqfdFtzAPIqIphZQTLAB4JLBFoIwhAQNq5/0AAG8oBx1q4RnGE7K//hLRPBGLaDwB3bVTB85s8/w2B2+ff+jsAA7yFww2cRMA6e+gdb+Mj/aahwILDFa6ft428IkBF8I6jH9nuP/NeJAD/fp84BgSX+IZBG8KjzzQNFD6D/d1v7Lx+x8daqLX32zwlCNv7yD7hPVXHycZn+PraBTD0CeHwX54Tv5QABgS6CZpynPsMg/y//YNaQ8xx0Hjh/jSnGQEE3zh/7n1Wl2W1n+D6y+QCw+Kd9okqmucNnUJXQMXce+DfWuut3J84dn8nBEbZTXvkew1rIXwARGCdtW+9hbWmf+Bs+g/NSxQvfW3z4TwzVLKxjAB18pnnrJ9P6w/cAQE7/8TUT+8Q6wmd73/+vCUziumjf/fvWf/y/T6wnfHG3Y9caBsABOMmPYfVP37tr9WvmRL8BH3hTApAwpUGykXwsOGGtnrQTj/yTjV5+0Ra7G9aGf39/kx2Lmb2sOwWLzxT24co4MMrGBS/eH+peCal+hiATu4xmhfnDnyJQWaNGc8IUNE44ESGG9eZaKSuc+oVUVCwPTPMgoRJyAoAkgXLi+kfgLxoOQIkCPHHShwAfqAQx788XA4AUDAQ3O8L+CWATAnUHIEwdZlAtmt6lvh8exKoiQmcicLZhi4ngsxxa0Wpa0VqwQdm2w1cft1/+7K9b+/KrmYF2fl2I19M0CYCA7x1/3A2AMNYLNJUFEI5LqABJmVNkdBE0Em11N613+hVbfeFZG22u2Hhj1YruGSvRVwaNBwdd5/tjIQ1RCfIeMeDt1AoAA5gbRNf1Qd/6W1th6UzlEStHBDsMMp2SM/0S/142rqmnjCpuFMb7+s3Xj0AIY1W5WGVVKs01sUvQgtLf1LTQI8igQFVHFrWGxPtXlWF6/ahip0BW4vE8mcz/53D79UWwGgDEqYOVQ5MT/XyQ6MxG3RJsovu0kqXLWmT9XW8QWXVk2VnVq1vZ7hCIbPb7tu/Afjtyw01204MftvLwpbTh7aHRIJrUhe1zrwcXLl/IWBZcdSNYQWNR9a049aJ1v/dNq5140QYbG7RsxT8ATlTAQMHCmiDgpvNVmFhg8oXbAVIFSDhhUZ0AiBgMPQCPigjGiCOQmUqggsd7CNZRvLwCghGquQmGtGIBcvJAH9bWoGKm8RLVLm8IGZVPfUa0ThxP6OoD+IxSXyG/zuthM11RRysHPb90cfnQ3DirgOgzrDwBFEYVNgfnPIewVQfU4roI6pUPQ2iByrpT8Mq61Vst3mt645Edu+lGe+ATn7LWZVebdRa9WSqqlnyQ0AWBINS5WdU9RiBkDkDOIwDZCwBBJhoB33R2f7pycLbDEECYDu72/fZfpsAdGWwEZarGIPhG0I3gGNURgCAFpAgA8XmBoN22DzCAF45/p3OdBiDKpAMY5EG+wAEAFF743vDEIxPZcxxTXpGZDrzz8UEwis/n2XcABFRx8irITgBpej+7jbvAQD7mHsD/MYGgzuN8AMj0vGgeBEiwj+mAHPOKcT7buStYn14vO20P28JxCKTtNB447/Kqd0/sE58DyAWI0LHsBEDwuelxO9tax5rDXO4EnlCNmgaP+//V9whIzlaFPI9L/DX56psOgJDD7t1+G/Dwpw5kbLa5Zqce+bYN0ZBw47R1eutWJwDpe5kdQTfoFXjAKesdI5YHcqIa+d8EQkT3cB5/D+5bonQgNoheCQgept1sPNM5qhxu5FOfBMMRiIUQlEm9ADAVvcHpCUmAmnP8I2hI9AXSMbyPR+rvIRpNUBhgPSnajQeBGSdcTljxfU8yTlruukRmUvStooN+KmAMDMVMMwIL/Gu0SjNa8Das31q0ozffah/+3G9Y++JDDF7qJZqCKTrfIUrPV/pElWSigBVoM/swP4sq0MBK9HgYFTboj2ijTN0xAsP1FVt59mdWW3vFGqunrLa56nqicd8G46H1h8i9ljYaIOvsWWh2vAa1CNn9sHTG31kFoRlCzB97y0DYzraGFS0nDlFrqtftev+FGC++LZeksOlVE02B3NxyNQGQTOekUcB8QOPDWh8RbkW9425gEsCAzE0D1NMjrS/8nSLjLICMioGS7a4BcfGwhOH59eKNLkU99KqWsvM4JIrY5SCWXYNai9CAqMLGdUjLWFQqvVcPlg5EyGhI2VhYgg2WdceFXXL5UTt+19vt+nvvtVF7gVQd0gLNe99QHVaG3iCc9jAmOB6AEhgOwMJ587Hv2PiFZ228ctracEvDaA66NkC1te4AF5Qw9tQGcKAb1xisT+pXQNciWJhAZtFXA4AYFCPeM5wWJPe95JgVx0S7b/UIYc8MrwqpH5H0awriVWlVA0pVKVIFNoAIbXiTiYV0H9F/Zujgqkq+hPkGe+/UHYAkjUjVZDCBkAAfWn8OKjL6aUYDkwXvxL2WJhlg0KLHh9PuUuE6SuONsrQ29B9wHFvaZ8NG0zaKwm5/57vtno8/bM2LLzFDZSx6PtVLP+7UjTFzFxSu0U9dMXvWgPzhfVZ+7I7Of67X6//ba/GEvuqyi1+LzV7wbc4CIGcLbhFIKpCddWC7AQRkw5u3forbQfCXB67a5k6B+TQI0PZVTdF3RfXB9vcCQHbbjjLoCnKxLVBzVIHZ6fx3Ag+zxgmADPQfBcQIZkFVQ4b8XF+7ZeIxzvl5oJKECgVeADfSNexlf9NzttM873Yc09sHGFCVYbf1gu9ge9CFiDaH30F7Wv2Te/ZyyBOfmZ4jnM9O1QjNfw6IAHp6j/zFNuBwrvN+rp8/55N8Db7w1POvvAZbNVu+81N21ef+dFu2debOUq8H59XXmaIcmm2t2+CpH9uLj3zTlgdnbGGwbvXBpttnIkeJbta1FoOMOixUIRqOQD8FZ5llrsd8FddZvyNcU1d0NRJTEzHRJxjAhe9+6nUQQagnyP0xlgOf3IVG3+HfklA0hMWRnMvtM5NGw3WnzC7L0jQ/B++F4FnE7QCkotNQ9BmaD7nQ6lhJrYWGJIIncds5PuFChP/nAz0LQCFIx7jAGQoBQtFoWa+9aOuNpr3nV37F7rjnfdZY3m89NEJDvwxVMJiJDMLUDCwyc+3wwBiC+0dHmKepTOd4y9Z+9gPbePLHtm99xToIGtfPmPV7NmqGaw70Q6T8VA3iUAFT4McAjQPi3bElGKZ71XDgjQxZPVE38oqrj6+5kNgbAPL3muscKC6PRnfSJXnwWPXtoIWq+muQCSeyWUWngwtbOm3MEUZbw0DzgHCJkztQ0jtJQ4Ng2gEG6TwhqsbvOFbv/O5rHGMk4JmPV5WRj6aYg6G7VvWj4SfPPDqj59didMJm8Fm43sP7rXhzUcwvgeF4bEsHDtjJ9U3rXHTYevWWXXr1dfbeDz9kB6+/ni5YsYs9LZv0oVHX1n7wNes99WNrnF6xfQAB/S2zwZYZNtmoEaTCxrdEcVZiKxbNQvy/rSohKlpFmUr3Bo2v+oVkndBzYJHb+XoFxNee1oeAKgaMY+UqldR/RUAgdPVZVTRE66kyVd0XafebaUXUgdzdrWRuICONKpERtz+/BEXvyqshsZ5zYJLGP/Q5aApKC11qP+pMIqBwhYajnQBwqH4N0GwSZheNlr37gx+22+59v5X7DxC4XOjXrp3QX0sQ8s8JgCDDDN46qEgAA8jyo/qBIHGnDPVOE6iAcjpLDVoMgkkEj7sBkJ3oVdgHsuSg8mCbuwEHr1w8aCv/4fY9AZBEW/rLP0hBuc4HgaIAzjQ1aqdznhVY4rg8mHYROKo/EKPnlR4FvudCd9Ox7Bb447iQ9YfuQFUagBDefLqrPI5psf5uF+VuACQP4nc6jvzcsU9UuXDuoEgBWOwEQED1gg4EYANVBOlF9gpwnDb1Ba4HjTe0KljfAtI4nxzE4jvl0XdZ+57fJ9iY1ovsBJjPNu8yBJBeBOeAYwB9bLpicqFvhBdye68FAHnV4MNjEmZvh+Dcj93PigAEAcBTP3Gf/q2TttA/YyX+hoaEAUCGNUQIDkDwnd3EwLw+5Fo11ezNqU9Oi0gP9+jYSyvOjHOtLut8+E8AEA8YVe3AvhDIKcObOo4z+yu+uOglHjPPAiCu38j89zNxOePYvAITrS4UhMwCIBPfz/QLOQCRIFgZcAEQir/R0K+9YL12x4bL++3ej3/Cjr/tHVbrLNDjH8HEawlA3IwZgwgAEleLqFrjrnWf/amt/ewxa58+YYvDHkXpIzSjbDUIXQY9tz9FsF2CViaaUKwbAodMlCswwQaXI6+AYF1q/eTdr1n5UEUgMzPwZR5eo1E9YEf1BEDi4oioOgeMirS9yuDgNL0EUMJBjc9biLLDlEBAgWA7+sKQskKxt1ceHHCExgE6ClbgQuOQddLWPqUJmADgQ6cVedNGD2y9ylZ18ubnC1wrA4LdAnS9aPgoC20cdtlAE8KhNRaX7ExvYOW+i6y2tGw3vfXt9s77P2CNw4fd6CAfsr3eNEdd23r8O7b15I+t/sortjTsW8FK65ZZOaLYGRTHYly3OrwvXgUASX1UVD2NaojfRwJxxRQmICcRd+hBfh4BiNaQAPVuAIRufQFA8BMd6x2AoMeQWRvrE+uj0bQRQEhn0cbL++3+X/m4XXnX26y+sPj6AhCsrdcKhPxzASAAHBQYt/czaIXeAdx8BIN47ZW7Pk3NwXYl5FXAtxsAkSAZICJ/5UGqKFm5WLx11+9Y54F/myhNe6mACIDsdt/Jg1PRsqbF8PruLAoWNC254Bn0HFQ78Lc8GFWVaLf97HasuwXmEocjeJ4OuPd6v9Xn8P0cHO0EBKePQ/QqgI3+j/97EpjD3Uznru1MHw/e38lIQGJ/uajByMCF4C7uzrVM2CdeGm/8v4A0zmf6BUC4+dd/tE34vtt63Q2A6Jx03rsdw7nOwRvx+QsNQM4LfETAAPDBXhPIMuJvTIH2zF580lYe+67VTj1v7f4Zaww23OGI3IfSBmiBh2wZwlwEMRE8i2aiLKF49wruqgZ+0l44AEkc5qyBGBLsTiEZ0zFmOshEYFq5WFUgRi4wiC8EQKjNyDoaU1S6hwqIMpvib2OIGCxGBWQvAESdkXk8AcZ8O4jZQdHw1ThdAUmhbTgSVb0Z6qyAgJqC4L1cXLJuo2lLV11tD/zqp+zQ9TfaiIGDVz9I8CLP58JXQMILbRcA0jM79byt/eyHNnruaetsrluNZgYDGzVLOqlBBC5aSO5SlIL+oMJMrKuodkD/Mfr/2XuzHrnONE3sOVssGZnJTSQlUVtpK0mlfV+qtO8qda1d3dMzRsO+sC/sseE/YAP+A/adAQO2AftqYMCAfWePgQHsnrFnuqu6Sirt3CQuEkWRTGYyl4g4J8J43uWcL4IRuae4KCcHjSsAACAASURBVLLAopgZGXHiO1+c8z7v+yx5R/afA1MvvPj78rxhcRnQ+ypqnu5daoEGAYhX1NV0raLmVcJidzvz64mbBoimXqJKVNDtFCqBAuZwJR4ORtXytGyCBi+a+ZycsPhnifvFpzAl3ca672HBKQYJFFY74JaDGz0BoQZEOti2l0TPIGnYfK0+slqqOStZXTrgzPaY3n8jnn/1Tdzy+JNagMqUp/RSWP+ltddB/9RnWDz6KfpnvsE0NSSctBKAxDk6/UJsfNn0SGh2sQkAIoJo/8z5ZKDUl1UAZKBJEgAQBypX+wREjt8aMX79C4HzegAIdT6chgkAiWNw5bM4ArNABAhOz2Cl1sD0Tbfgvb/+J2jdfgdAgP19TkB8dxGE/PzR1v+UxdE/Wf+OW/2R1wsAoc6C4INOP6EGxAv1YcrTuFUJC0p218USd/6UdLJdAD2uoFutwx0W0F48jnv+UQBk+LlH6SZWO9MOQoZdnvg74+htrlmgRfCwHoC/w0J8mHK1FtgZdYyriaE5SeCkYTsASLgHxgEQdv65RiVQHPPe+T4IvsLnIajg3uPkg0AjdAkbXmc+v+g9bn1ORO0+2aC2pvj2k8umDG4YEAIQHqdOJXTKRzAzSvS/EQAyTlvE4x8+hu26Bu3k82wnAJl59Le4fTO0q/ANSgGkndyEnS+tghWAfPc1lo5+hPwMk4rnFYBIFgirEQUgMgFhH9tsMKUGGaKarAVAlPNficido+28bheBhgDEH68ULEshDsXnTnORjq4+d5lCbpkJ/lbXmoBo2Nv4CQgpVKtNQORnq1CwQgqXawHkFIlQWMFOSMEip5w8a1Jx2K0kVzybnsFSVsNtDz6Ml375azRuugndfiQBcpZ9bQBEnrgsFnlcTm/a1L4XATbNmDkBURFzWYjKE3eBxfNoH/8C7eNHkCxcEEvnGDnyRO2LM76H0ELU8l9IweJ7F6BlBY4DVUm5Fo666kDE7tlpNQEVUPeHi5iVikXqFv942F1Iq9FCvwLDpaYjTE8vE8ZVJxCep7KIDVhgYhZt1CzVorDYV9ClGhJ1UVIamGsAApMEF1X7vjW3IT9OtXkOPj/SQ9ApoOsYdB9VkzqeGZ+AcAqiNs9Kv5E+AveOSUN4ful8RQBS370HRb2FA3fciVfeeR+t238E1NXxarMABOe+xOLhj5GfPo2Z9gpigg+CkKiLdi+X0LtxAIQp5O5uFdLQBCja1MgpdHJ8gflAOAFxdysHer73qsfr84XNEwF8piWSp75CFCw68bmrckjBKmlidmLWomDRyU8BiH7eOAHJSPnjFKTRRJt0xZlZLNfquOW+n+DVv/lnqM/MAvXGlQEgfF/bDUKuBwAyTnvB9RpHeVoLgLjl7qh8jNUACHUio3QQwwCERT2L1FHPv14AQner4WnLWiCEk4thPcg4AOITgFHTo9UAkFu48nWG81E2AkB47ujgxEJ/eIKx0Zv3MIAZB0D4vljk69TrPxfK3fB7CAHTKAqW2+gO74Nx59Vfc7W96uvt1MBhEbp/Bkadq40AEKfSbfScb/R8fF+P3y4Asi3gQ9ACb5yaU1Ga6QonqwvMnUHn+GdYOX0YdQLZ7hIiASAs0hKNnxuagIQCx3KiMcRHDgsFvcFXAERu6lZwGYfKrEV1AjJaA6KiZLfOvMxtygq30EZXj61yqVqNghUWFl648e/1TkCkKFgnAAknIKMAiHTTQwCSpEizuljwLqUZHnzhp3j8nXeQ7dqLjgnQ1VbVKmIBCCw2B+Uao0Sg6/pMCIWPtrmseik8Daw2xXa1C3QvoX/yOBaPfI74wndo9LqIii7a/Y7uvJx2u1a/mg7EGVx62BXFSc5bQONzsTqdkob5+Q6s2AGXNeBzm4ZEAIi4HEUifK+632aZXHbAffoRWPfafhawwOkMXYYu2+NVIKGL0HVqpibN5URDALtOwMrjD5zY5LNik7GyoCyTtGnDqkAjpGFZna35M7SSNRF0SMHyNSX4IJjVvcZS0zJEen0kokuhSDlHkmUosgytvftRNFq46+HH8Oxb75oAOVMAY9eTde0bf1C/AyycwfLnH6F74gSmVpbUba+3Im57HVKyeHwUtBcUobv1Ht2fVAOyFgApwZaBErmGDE1AyuT0ywCKacXctneEjXgZVHmlAEigQRqlAfETMw6AyITNwIeK0Q2AcAIik5AIzakptNmkmplBuz6F+555Dk/94tfIOJ1qTFUWvBs6+as/eKwGZPjXthOEXEsAZJyblRdNoXWur9lGAYgXcqtpGVYDIF5MDp+z8HfG/b7/zrhCNRTTr1dPMHwcoYB6tdfjzzjNYId9FOd/rQnMsGvTaltfxNkjgNswABmlY1jv52+jAGSt9+7Wu+NE6Hz/w3SoUWLwcB1XW9PhSd4oFyxOKPgZGZ6CbASAiPbknrdkkjj8tdY5X++5+D4ftx0AZNvARwBAvDiRMkI4Ibk41OQnDmPxq09RX5lDnQBEEtFZ8MfoRal0/sWE1oPAAjcrL+oGONhBoaYFIAvMwAY3sMt0DYh3GlejYFX0rsCO1JylyvTzQGdSgiNzqfIC0KlVUqBvkwjdXbGkRt8EBUsmSkbBcjtZFrVMQGc+Q1pvygSkU2/iubffxZ3PPS+0mMKExdUExGhY2w5AlEIXSSClfZq4foJzcu1mf3sKS198hv53ZzBF04KijZXOooRfSm5EADJ8giaNeWYcUJg8gqKnBTltTDnlGgQghi7lYMQ5y7688HRhMZ/XMwsU3FRAwCcMAhCGJiPlfpPuc2Ay4I5FZnjAl+WEasAhqaTgqVLdHbdCUKKfR528iQA5yKaJNDW01HbkBFWWDVECC3NbWw8AYY6IPJ8DEKm5dQISM/CSSdxpgi6L0dldiGd346mXXsP9L76CtDWj0w93WduosQEB6vI5LB/+GN2vvkJj8RKyzhIiZhHFXRT9HD0CoX6MJNewPM+TyGOd/NCKedjFLJyAhBPZkkZl0zIBHmaz642RkMoX6on8+lOaZQTp6AJyrjAAGUfB0vevoZYhjVQ2X6yfL2o/epx+GQDhdJV22iki1MwFi9eTXnNK9B/PvPEW7nzhJc2F4YSqdNnbvrvpugEIX3K7QMi1BED4vkcVw9sJQPgaawGE1TQg1EuMEryHHfy1nn+tTjmP0UXKq7lbjdqao4DLuAnIaiLltYpRn4KsxxVrnJXtlQQga713B4PjAIiu87MDAZXDzmF+Hh20bhWAjJtebBiAGA1tAkCAbQUfDkCYPi03EC0gY/F0LIDleeD0Mcwd/RC15QuoixVvV7JC+gyOEwDCUHQWgpZEHAAQuSnbZGLUNMSLBE/mKicjnvNBC9AxGpCQgkXO/GX6EimEleKiN2adWLj/fgVAtGm/GgCRVF+j3fjvCU4zDQg1HKtRsOR3V5mAcIqkncsqKVu69UbRkakSxdl0swomIAQhAkCaU0haM4h37cFrv/4N9t73E0mj7iWpBCWSy60i9J0BIKTwCcgZAiD8J6lW6HWAc2cEgOTfnMYM8x/yZay0F6TIiTkBCyhODjhte5aUvtI+dQjElrQZ14UY9cZ/3zVEIRUntFTNGW44aoIRZMuUtCxtiFf7jXtfinc7f07P8mBAQjBzSfLplk4J1fWLf9OpyvewgPIy1FL3GMGn0LPseJy6JQUvAS334pDFdWn3bCBuNQqWnjzVdVH/QeTI16AhAAFISg1ImqDHQnNqGs39B/Hq+7/EwQceQdxo2u8G7mcbqUHZ6Mjn0T7yCdrHj6NxaR7Z8oIK0RPNJ/HpLAFImFkjAIRYzK4T4yhYFSgzWlYgRlcAUk3AyuuVTVuFBioAV5PVlSZnTmVGwbIIkisGQLo0GrDlH6ZgyWdgFQAi701m4HTAStEbBiCmBak1GogbDXSyGhoHb8LLf/FL7LvvfkQNCtCNfreR876Ox24IgGwXCLkeAMhw1ka41hudgGwFgLhmYjgl3L+/lojdj3tU8TvMv/eifdTUx7UIAripYbmo1rX8GlUwjwMgLIjHWRgPF8vDmR9+TkYd3/BnYVwRz/fIVHSnYH2fE5DQdnm1QnzcsfskLdSdjDqvusZKpVsP5S3cQ6OA7qgJ10YBCI9p1HlbC3Su4xr3vT9kKxOQbQcfVqEVdCSSbif98plETPt9BsktAN98iXOf/wn15QtodBaRdjW9WjrFAljYKdVOtBdPTsOqaC36s7BAKOkkRsHaqAh9EICoAFkLAxPsSoiW3H0rDcgAl15dgaQzvQYAkZyHVTQgWwUgpDyEAMQ3pQMQAR1jAAhDBuPGFOLpGTQPHMQ7v/trNMjLT2pSTLS7XdRFrG5vUp58+yhYop/RSLtKIOz7Sl6mQMwic+47XPrsU3ROf4WZfgdpvoRO5xJqGZOzOxImGIK7spHulbMxuwaKSUG4EQgQB3QclusSFo9ltgxtV4WSZjbJFlYn/WvrEOtzVfuV4nT/Wfj6ZZicAMXhIMMqwV4JcG7R6ja/ukhKC1NHrtB+V21XzWHL0rDlfbqVtTl7Sa+AWRF8rLt8md7DO94ueB9Hwao0IKrpIuufUxuCQ9L9mLUR1TKkM9PoNVvYdeh2vPnrv0Tr5luV/19SwjYhQheAuoSVo5+hc/w46vNzyC5dRNy9BCQ5CmZ8+wSkKGPn5bPd5fSMJgakwQ1dX8IJiNsvOyAtf2ZAlbkifv79OuJ0T99Dcu2yRse1AEBCEbrqp0ZPQNTUgh8j2vAmGlpKLaBNQGhXzekkaZ48/8wamrnldrzxl7/D9E2HRJRe0u+2+W66YQCyHSDkegAgXAcWXrRoZYEWfrkN7UbsYdeaUKz281Hi7OHCclSRGB7zMCVJk8H/TqyF/X14gT9clLuLEgtIFsecyIRTCE/oDrUjw4F0Dia8uB4GVDxWOo65vbEfS1gQbwaADBe9BAHx7K2lCH2zAGQUCF1LA+LThFHvnVQqAju+33EAhGukNK5D5Z4cZYkcUr0cqI56n8Np6NyDo3Qa6sT2Xwyk1G8EgPh5G/W+/RhWC1Lc5mvilp9uswBkR8CH35Etxzu3zqcWkwBWFoDli1j45PfofH0c08UKMqZXdzpi/Zp3Ke7lkF7KIFkbL9DChfKuorv0SNHlmg0J/wrEoUancBqEFwLykCEXLNeLOLAJ8xq8gGNhry44psEuO92e41BNQEqQJJMIFW6wiNPCzwYIYfdd6t8qx8NBlU48rCCVSUmVoq7/rV+6ViwANMiQX+NcsNSS16xqSb+qZciyDH0WDPUm4plZ3Hj3vWLBW7/xZiCtoS0aEDUWkMTwkuZUARCZYMnBbG5ru4sTn0MnZ/Y8sSY0c3UTWu/mHRRHD2P+8KeoLV9EvVhB3plHxNRzCbKszAtsISpXteDQSpASTCcELIQUrUAn4u9ZOt3G+x92YZPi1TUBTlMpwWqlCQl/zy2fy3NtACSk+3gWDQ/fM2gGzi9fi9kPtrl8AuZuVQIqJAjQguwCLYiDCy65lM+G2CoQp3vX1cmO4wYcg2XKpgowTUXXCUgFQBIRzGeNuoTQJTPTQGsG9z7xNJ5+423UbjggxerWHJBoobwEzJ/D/AcfIDn/HaY6S2JcEKU95DTD4ObqRUh6RsGiSR+1LwktemliwCmaaTXC7CEHGAMGAgYAnQbHfSfTowrEOtiQ8x2ko5cJ64EOxJ3ldEKlk1Jfc830MJMMY47J4yxVXS6/oWFHoc56kmrv+jRevwgszSmtsht3Fz6ePQMR9no+/fJrTAms3Yo5mLL5Y0T2x0mshB+mSNJMzB+o/5AcoTQVDVA0M4tD9z+En/3l71Dn+ef1ZwvXj9WuOpsCIHzCrdCxriUAEjVmR3LTuQZe3NF5aPlf/VelMxALcBZ27T/8D5elS487GVsBIF6Q8jhW/t//RjQULAh513de/VqhiqEVMDMdNNvkLcn76K9cLAtaPg9thqk1aP/hf5RimHkldO3ia3lB6z/nv1u/0J97OB7XwNOz5/+7n8q68f17kUnaEItoAh+6gBEE1X7yG7EN5pdb7tK9iVayXHu+Dt8zXZlGaQmG1z18v56yPQx+eExc085H/0v567S6Xc/XZgAIn3fUe/epkL93/k0wNmoa4evvQIFrx+dkMCTXjbkdXEeumdvwepHv54zPz/Xm9/nljx3nCqZg9V8PJJZvBIDo+/kX4sy18q//a9lXbhnsxzAKnKznPFyJx2wGgOwY+JA7oJCTNMUWdMHRSkYCCdtLwMo8Fj75A9qnj6KVL6EmAKSNNErEtpQ5FIG90kgAElJkfM1LqoMUDloc++NEV+pZHwY6Rtnwjgcgzp3Xv0sbzqBLraDF3K3KAC/rehsAcQ2IT0BCd6SSLiV2qmpvGuoCymRin65Yh301AFIVoHZPNwoW/8UCQMLibLXJy6/VaohrdZl+9Kemcc+jj+PJt99Ftne/5DK0cwIQ2iQPAxC1NyJ9RZ57CwWEAxA+VTICgBAa0K4gzrvoHT+G+cOfIFs4j0axhKJ7ERHpWYUmnvuX8/llohZ8SMPvh9MS2StGcXNqVThhE6BngMJBhDurlQLmAavbCnSUadjmUBXuZddl+DkdBN+czFQZIWKx68J2e08KYhSE+PtRIGHA16ye9fQoVSYEs7KH5XOrQDiczlRFqK7gKACiJ19BiGpABEYyu10nIKlS/tJ6hoJC8OYU4tldYnTwyEuvIZvdo/z/TYJXXQYSyChEP4+FDz9AfPYbTFEbtDgHBn8URVvOLbUfBCDaK+He7aNLAMLuPJ2afDI0AoAMTF8952UAgFxuYCCp6aQ2hefMHK98SlJSBfsaVllOrIJmwjgAMmzpzXfFIMIQgFQgZDCI0PeNTm+VhictkyEAEu7HcD/I5yr4vMl75Pln4CABJUGFZAdxe0SosdnRaKJPu92ZWdzz5DN48t33kO3Zh57QOw1dbfMNddMAhMexWRByLQEQz/QI1z0s3tgxZ+Bf+EW3KXZ16f603jDCXf/8w4ECbvg8rzXB8IlHefO38DYGI/JrLQDCx3gh6s/BgpXgoPnKf1nqYCT75K//hbw3/2J2A0XI/lrDx+IBesMBfly77K431fEpAEt8DU5IwrVnGB2BANe6e/hfCpgZ9Trhcaz2WfGimYW5O07xewQYfG4HRcPPwe+vJ+Heu/ohHcrBQdjNH0Ur43snAPMvgjemoPOx3Fvt3//3oAX0uL3F89hvXyzBrx+LP98wMF5rvfn6dObiHuXauDV0uDYyQQsS18cBEB4bwdlwMvtaxzCc/7LN18FtfbqNApAdBR9laaIJ0WKrazemlEUFqTE0Efj8T1g8cRjN9jwa+Qqibld84otujiRJ1c50lQlIKa4txbdGf7FAsM0CEC8sSf+qHLCULqO2pKbTkC6mgoSBYsQ7lIE9qd7EdQIyCoAMvBcv/CzHY7MAxClcXiiW1+lAA8JJBi11JYSvKARY1Ot1ZFMtscbsNafx9Guv4W4KQykUTetYKQqk1IhIAceDtdmLJaz7JGarAIS7h88hAMQtQWUCorMxzncSWuWe/AoLRz5DcuEb1OiMlc8j7rV5klRcHHw5+PAiyh2tdMsGdD4T/5aThTJoMqD9eRjf0ATETQ4S0sgEgARAwAFqr6cuUpY3I/a/AVjm61JnE35PYZMChrL7bKGFVVHowZnq7lZqNkouPwtLc82y/cxOt/D1A2cwLUBNLxQc10YACGlW6oIlMFImIPxci3aIIKSWIm4yBTuTrvcTr72Ou599HsimwBBFofdtFoSQ7ylWzRex9MnHKE6fQGv5IuKVeckBoRlGwSwQUj05UjMROrGIULBI4xYdWmVbXH5GLWhwGIDIv31iIp0DTkiDjCH7OQFIacdr+073SZhHxOdSjUg5ubC18AmIAFU5b7ZPSuMBfaBPhscloUuzwK5VblgQ7hfZfwEAGQa7aoPu01UFqiEAkR8KAMnkD6cgMsiRfdlDq9VCfbolk9ZodhZPvf427qLRxfQM8jjV7KjNnv9V7q5bAiB83n/3nzafT+P475KwvbHG7fxaASAsGCXrYPaWgXfEznFok8rH+WO8OGNBxe97Ub5WhcOJAH93nIUsj4M/W+35+HqeZM3Offhc6/l9HiMfx4J1rcRvPo5/OCEZzp7g8/jaMZzRU7lHrYG/3vDx8rE8DteW+Pvm9/i+HMyEr7Pa+o1bf38fo1LO/fXD3/Wk+7XOJ3/OCdnw+xrWrfjxD68hj0s+88E55+/yfXsGxygg4GsvF71AhyMThXvelLDMcecjfL/+3Dw+fy7urXG/y+fn7/vv8bHcG8P71V9j3LGv55yvZ+2v5GM2AkDY2brnP/mXmP6Rnu+d+eKdQ3MU8kjtNPkdyUQmN7q7iO6RjzB//FPUli6IE1ba7UJkzbRPTVN1kVkHANF7eFXklVMOc8FaawISdrHLzqSJfaUrKRxtv8lb6KDlQFQc6LC7rVQHEWCGHP4AgOiN3ygRPpnx9yAEI97YqwmITHY2SMEaB0Dchtc1IO58xC4p6RGNZkMS0OPZWXEmev0Xv8YNDz0iVBpy81eKngiJv38AQieDSAAIdwbBScrE8m/PYPnIZyjOnECtM4ektwBwolaoHa7TsMJOfkkbq6IOKltmPzc2AQmdkMKJGrn7vu9CC1buGdKvhOFTTkAGQarQo6xg9OmJ7CUHIrJXbNphGgwViVeTh9D8oKJgaSEoz+/OW2bXLK8n9rrcdwpEdE5peTMGQrzukxwZm4BUE5oq/dwfZ4Og8jKiRgf8yCsAIRWQAnSGWzITSPJX6ICVxKjPzqCdpth16214/u13sf+BB+V6EWdMza7CHjd8jRIAkgvds3NYs2LqC+eRdRcR9dtixSsEsR4QMRZdFOlmP0zX54jAl2GWowEIFy6cWpXXjWACoiJ0nYKUQNKuJ/542ZNG6Rqk8IkB4AAAUZqUrr+bVwwDEKfwhZM80QLZnlbKnuH5OC6naQ5ASoMNsUmuAIjS/vS1HdisB4BwukrTigEAYhtmerqF2vQ0w0CQ7tmnQaf3P4BeY0qE6zph3fCZX/MXtgRA/uE/az4TR/H/mcTR7JqvFDzgWgEgG3lPk8dOVmCyApMV4ApsBIDIitWmcdd/9L+jdftTO7SAMuqQ5y6izKge7IOSAcGMhiXg5GHMHfkzkvmzqLUpRO/Kz1nYxUmmFrxrABA/eL/BhxQZzwFZDYCM1YBIV18zQESA7t1ky1pQ2kvoMGWWpt7FNAAyMB0ZmoBIxl4gQi87rAZA8py87gBcSfBgVYBKsvUqFCwPInR3I65V6IJFQai+S6PHpSmyWiYTkKjWQH96BjM3HcJbv/2dCND7SNGv1dApyKYgoWbnJyA8srScgBCAcAIiHlhS4GfUeZw/j/z4YbRPHka2cgFZfwFF+xLQ06KXW8jnIGFhNmr6UQFZTr90glcWiQOTAJ8wBFOKoINN9y1C7sEJSDChk065drh9ysaqvZp4GAj1nwfd5TKVuuyuV0WygAwHINw7YupQ2e66/kP/Nk2RARPXcZSmZtQQbQKAyKJ52qAAEOq5EokWFf4/QyzTRHQWjd2z6NZquPm++8Xqeeq227HSJ0DRCVu82QJUgixzRN0l9L88jktffIrkwhk0i2X0iyVEkXCuZJElA0R4gxUFSwBI0SttnMMGhwOGgenUCArWMADxCYlTsLyQ99DBQQoWUOROf1ItjV9vlE4ln2Y1CXAtirtS+bHYxdEBiBsW8LxLzswaACSkYI0CIKq5Gz8BUdZfjJz7SGhY1P6koACdv9tsNpE1p1DU69h962149de/wdSttyOvT8ljdQK1/benTQOQzYIPvoUJANn+Ezl5xskKTFbg6liBDQOQHQchrH66Uvn1okymASy5pGstHp/LwNkTWPjsj8CFr5GtXEKWd0UjQvcYBSBCNqmKwKGllhwHs+cdoC8Yx18KyFU0IGVhOSRC1+8rTYDPS62HdAh543YuuImKveDzzqMeh3Pqx09ARFIa+4QjCJBzqlYUgTaYxGpl8bNJACLLFuaoGFVKKEDGbhJ3GlJhGnXRgPSzGorWNG5/4CE88977KgzOaMGbodunm5mCyZ2mYFUAhJWiApBulAgA4VeD04ZLl4CvjmHp6MdIl79DhkUUKwuI+qT9BBkiBibcqUqWJSxwAgoWUUueM1TQCGVDbkhlqKUw0KoOt+9DEeeHwXRBCKA/RswIStBS7XPn4jOHIwyy9EP1iYMXwDLJKI0AzKLaRMsKarVIJJhQ/QiBrU/pLA9EKFf2abMOudqgjnHhCiYxwxMQByByvGLvTADCiQZdkHQCkmQpekmE2swM+tMt3PvEk3j4tTeQ7duPNidt1Ii4Zmwzl1gRweeafn7mGyx89AGS706h2e+gaF9EbM4GpGBF4oKl+4QUrI64YBH46gTEQWgJXg2hjZqAhBSsUQCEJ8MBiOcYhQDE94Nca4YAiJ8LCYiUIMgEeU+pk7rmRoky0FrSocz0QiCZhVyKqH0NCpZOcCsNyPAERNdlNAARwxEBdEzsiQVQEISkWU2uM7zesNGR1hvIazXc8fAjeOrtd1E7cCPyelPyQ64qALIV8DEBIJv5BE9+Z7ICkxW4VlZgUwBkR0GIUbBER5iCkW8lbaYg7WFZkooXP/5HFGdPota+hKzbQSL2pQZACALsBIQFlp8T3sCFRmR++m5jKfdi3vjEpapyp5EbJicZ5r3vAIRAZ1gA6iDEv69OWOY6ZEUcXYScEiHhbhR7ShCZi9BXp2DRCcgnIGXhEQAQgg+foMhxhE5XpQuWF5yaa+DFkhQrkqmimSUCQCgMlv90Xr7SZKgD4d8xQYhNQMjLLmZm8egLL+LHL76MdKoF1KbQEXJ8Ig3uCoCol47bpnqm21Y1IKqwcRG66YGEgqUTEO6OBrvUzJA59SVWDnOadgZptITepTkDH5qk7Q5ptkADBbuDkLDLLfofsVEddEFyQBtmXvrNNwAAIABJREFUh5RZH6I9UjBCAMt9fJkLlmtAfKIWTk30SEu6nyaRDyW2O22rpHCp+1H1+TAnOJuwKHXPQEik+1ddlXroS5K5TWUMgChVh+fTkssNgFRFeFVwyvdKWtDQldL2mgAQTkCcfiUARClWUZaKBWu2Zy8e/dmLuOP5nyKZnhX+P1c+2xIA4ZkrENOM4PxZLH74R/TPnEAraiNfvIAkVvpcTABC1GETkCIyF6x+XwToBCDh3pF1HtLmVJTPKg9EwEzOHJiKgsUVks95kC+0GgUrpy05p2JOjbP/5r4QEwMDICpU52dZzSTkOkj+ln/J71X2yw5C+HnV77sTXxVMWU7N3ITBdG8V4PBrjf6+749QAyIicl6HOQGhAF2AZyYAhHsgq9WQ1OsSQvj4Sy/j7mdfQLJvP/KsxtnV1s7/KjfuDU9Atgo+eCyTCci1UkpNjnOyApMV2OgKbBqA8IV2hI41CEDYTZOCsgdQiB5RJLx0Dgsf/x6dMydQby+g1mkjY6HfzoWCYR4sQVE9uCqrARDeCFlAhjQJFrMi/jQnLC0kNC297ETLzytrWXGtsT/hBEQoDE5PsWmIghVPTFcNSHhzDkXo/O/hCUjZUTX+P61I3QVLiwrjfpvwlPQGFyS7HasnrUtGhGRT0IefDd5Y/wjTRP37+eTsRteymoAP0rkIRmqNOtCaRb5rP5576z3c+fjj8n3qPzqkydUyodjYs+yIUNRqcTvhBnBMhK0bghSVHhLn+n97CnOff4Ds4llMFcuIFi7oeRyyJHUA4gVTKHIdBCAKJssazkGF7x3BGDolC53Uqi65AhjqmEpqXbBPVHyuheRAzoZNvEQETpDiU5sg9M0nbFyOck/49MIBASdDAR1LZ4nBBGQAgCiY8z1UTkxs/RzclIWqmSS4/smNGKpPp2lABPRqGjq79VGiYDdNa2J8kDSaiJsttA4cxFOvvYEbH39SAgiLRAEmAcimKTiSI0ML5wK4dB4XP/wH9L85jlkCkPmzkJks15r5RH0W7tZM4GdLx3qqHRpSQYd7ZGAC4toIA4P8XQGwZsPra1gCUptShMGVg3bMfQgAMStot8nl83AyVk5AaB4hgYG61nKO5XvafJF0+zUAiJsb+OTNJ2QSVmn7T52zKtcz+2SVehK57jhYs+mYABCh4sUAs18MgPDcC8Wu1pSsIVowv/juz3HTI49K6GmeJMj7QMYmx5WmYG0H+JgAkI2WM5PHT1ZgsgLX0gpsCYDsBAiRm7hx6JGaIFsLCikqehSInkfvxBc4d+TPiC6ex54kQsKb9nIXSKgEpVDU+/qXn42SQx2I0AeLvUqYXlKxeFO1GysLBFJlxKvfCkXvZio40QZ4OB0hdaXkyFu3Ufz0gzwPn1bQgnKUBoSFM2/unIBIAekJ7Ub3UI43+d0qRPciIAQZbqWpRYGJQ60I1aJGJwdSsMQRCgKyREXBBCX8eT3N0O100ZqalkKl2yuQUYCeZSimZpAdugev/ep32H/nj5SKUmOgmBaxPHavDZQ979VJcJ4GDag2/nGScY0WhAoFqCKwXBDRGBPN8htt5N+dwqWvDqP/9QlML8whY85DMMHwKUUIKAYsQ4coVjoE0KTwSkPk1DzVf5RULu4JB55l8CGnIXkgQq/2op5vtXF2ilRZvAXH4QCo1HSUgFYL/K4UmebCZvvAxcl8AT8+FS3rngsLSaF4mbbAhcmVw5ZNVUrKoUA51XIZkGKIZenMVVLAKtBNmg1BhwTWiS0vtUNKw0myBtLmDJKpGew+dCte+sUvUb/5kDgi9bIInRyokYm12QJU1gdqlLAyh/yrTzF/+APEF89iNs4RS0gln1wF8moZ4LbSgfmFUZDCfVPS7Gzy6vujLNZtwsok9cEJmDU6bALimhC5joUBlXYt8j2rZgO6ZzwPRPI1ypwanULov6tpGG2+3XXPmx8uQud5k0mKCdr1E2w6GDEoMPDhAMT2jtqA29REV8yu0JU2TSesFSBh4CQnIdT9EIQQgEbcA/UppDO7sOumW/HCm29j9p57EU210IlI2zPDks2e/1WuNuuegPx//7z5bC2J/4+NCs5HvfZkArLx6//kNyYrMFmBa2MFtgxADITc+R/+b5i+4+mtv+n1AJDORfRPfoHzRz5C/8JZ7IqBjHSalY4BkEI6s+O+rjQA8emKUyJKl5ryZj1k0WsidAcgtLxdDYCoC412ZpXqZVx+62ZXxeR4ACKdbYIPFksEDUZZEwCS1dBtdzHVbCkYioBasyH0mP70Lszc9RBe/PmvsOuWQxo4yMwGRib0rxIAIl681IZ0kJ//GksnjqD4+ku05uYk2DIqaIIwqOEIC8lwXw13tqUYWwOAVHz/ogQgVcEp7fVVAUjV8a50BjymUiNiRVxJoTJqn1vxkkpT2kCPACClrfAQAHHqzU4DEAI8Fp2cshGIcD35b4bRRWkd6dQM6rO7cfCOu/D0uz9Hbf8BoFZHL43F6GCrACSnWQJrXzpYnvgcFw9/iHjuDGb6HcS5AxDSrzSnRHNBCDLXB0AccIyanBGQioPWQBDl1QVAuOs8U0bxo4rKfQLi5hV+nTNjtXUDEHlGTmY4/eB1h2BUpiA1gFqQxjSS1jRuvPNevPDW26jdchvQaCK3SW1pcrH1u9HAM6wLgGwn+OCrTwDINp/FydNNVmCyAlfNCmwLANlOEDIEQIQrbqJf6Wr2cyC/BHxzHHOH/4z8u68xU+SocSrRZkoxu/QEIOO/vg8AoonSlT9/OAHx77sd6oBglzdy7xSWAEI7lA5AWJhJJkMwAXFNCScfawGQsgM6ZgLCdZaCglQdAyCi0zBaRo35H90C9RqnHql0J7OpOiJqPGb24tATL+DJV95G44a9ehJYzfH4CYuu9AREqicTCcQMnDuL5ZPH0DlxFI0L51HrrBgAMRrVCKF2uH9CYKIF5doTkK0CkGpfDeeE6H5Tm1MLkTMbVJ9wSFCjC81Lekxlz6rCZrMJtkLTMx92GoCUVsHUUcjEIxWKH2k4LEBJwVEA0kJr3wHc8cCD+Mmrr4sVK8Pqeim784Z3N9sBFxtZnYCgswCcPo6Fwx+id/4UpvIVpN02IkHwvM4oANGvzQEQByM+LV0PAJH959StoQmIGGwEAHQnJiCjXLBkMsfJCGdbphHZLABxgxAFIDYNKwFIHdn0rEy87n3scTzy5tvIdu0FajWhYPG0XzEAst3gg5vjwlIPc8t6O3MPbr7J3/zP7a0Oiq+aImRyIJMVmKzA9bMC/crcv3xT/+vfNkpL0ViSuoDdzRh7pvwGug3vvzaNLU9CSgAiPkYKJMwOVSnWBVAsAedO4dKRj9D++gSmum1JRE8EgJAacWUByECWgtuhWhChuxMp3UrpEW72qkWjJgmvRsHyCYiI1gf41vx915CMp2CtBUDo8CPFg0xAIK5D5DYo9ShCPa0JX1woERSgNxvIGnX0kwS1fQfwwEtv48fP/hRpq1UCEPLK+3ElaPd3vbMULMUa7qxjBkY63CBJPOoCy3PIvz6O5S+PIjn7DZoEIOxyG3lrFAWLaz5Mw/JCUhrhQxQb7Y5bEOE2ULDKws7Of/Xv8QCk1GGsA4C4Bso73UrDUTqMECS3gYLldrAVTrCsEtlikYAooWIZDUs74A2xeY6bU9h90yH85OlncfuzzyNpzVhwXazgIdlCDoRrQHhg3SXg7EksHf0I+beqN8u6bcRiMWchhCUFybyL7WJVanocngR6sVLXEThllXTNvBC64GoTEKd7ymsEQZQ+Gfs+AUhFIa0mIHbJLnV0G52AyGeLWjFxQqMFb6IAlMnntTrS6RmgPoWnXnkNd730MpJaUwBokao9+BUBIDsBPvSiApy6mGOpU31UeP+eAJBtKFgmTzFZgckKbPsKjAMgLmzmC07VIhzaRZeZbX75rYIQQRku4k2NE2wsYwEgrLCXpHPdOfYpLp04itryJTS6HaSdjj5QkprHf+30BCQEIF4UjJuAbAaADGtAvPh1DYhqSLYKQHQCIlEHxsUmR5si9Vpak2acTGKiGPVWC3G9hl6SYNeh2/Dk27/EzQ88grjR0EowYVBeoSFy4m6mXwMaEK9aKjy2+Y1ZakAqAEJjXdGdq/hFKVaJTdPOnMLisS8QfXNaAUh3WSdtVgB4wejrPOrAqoKTGpxq+iUajW0GIHL0gXGBA5CyAA1MDsqkalttrr+Ij00X4lqgUAOy0wCkSjkPpdoGQOJI9pXvEVl7+V4NaXNKxMdRcwr7br0dT7/8KvY9+LAI0EUwnWkBagO3ze2fUoTOy1AbmD+D7tGPsXL6ONKlOWSdFaQ0GSj3UbiTlfgp/lNjJmdhwyB8zEYnIA5QRmlAdhqAVMBU62P/JMv1x/KOXMsh0zrNtlw3BUsobWJAoBQsWjBTXxbV6ujX6pJ4ns7uwqs//wvsf/QxxHFdrHr7vL7YTOp7DSLcKfDhO5gLeOJCjjYl9paVMwEgm/t8T35rsgKTFdjZFVgLgNTTCLfuSYVRsyNfWwEhckxV31quuB4IVwKQtnSui6++wPyXhxHPn0ezuyLdyUhEkC5wHP3uvg8AshoFqywYLftjoxSsUSL0kIKlPvzjNSCrTUBYUMgEhEWuARBOLjQPhLSTCBndaEiNoJ0nNeYz04hqGaIsw8G7fozn/uK3mL3tTrX3JIefAvQ8F7qW4aLyxJQTkO8TgMggLUeUEmR0ge9OY/Ho58Dp05hqLwv1JqLZwRgAEk4//I1UfH5S6FYHIFulYK01Aam0P0oJU/MDhXvrASA7TcEaBUDc4pnHR+qVmK0ZjZE/Y+5D1mohmWohnp7B/tvuwAtvvoPWj+7UwpSuVCxAaZ4V7qWNXuAMgHBjx9wbixfQ/+pzLJ48gnj+HNLOkuQOCag0y2IvwD17SPeN2Srb64dTKrf/3qwIXUwGVqFg0Uq8ouBtvwhdGx0WUiku2uprt10AhNcdPqcED8aJAJA4qyGi9S4ByMwMdt10M9741W/QuuNOIM7Eqrcnbl5q872KBHCjO6K6VsUjPvk7DT781btFH19dyGXEPZmAbPocTn5xsgKTFdjhFVgNgLAevG1PikzahDv4tVkQIoelCb68qV1WTMiNvwu059E/dRRzxz5HPPcdmt0lZJ1lRLw5kwJTEs4uf487DUCozXAXrJJaEVCwvADZrAjdAcg4CpYmEW9OhC4AxLrjVdCzUSIMgHgqdRRn6PT6qM3OIKrXkDQauP3BR/Ds+79B7YYbtfIVPoxmDJA6dlUAEBaZdLpKcsRxDsx9i6Ujn6N36hRanRX0l+Y0B2IMABF3JuPZ+99eYK6HgrXTAMSPySl+7j5UApArLELXjBkFtOU0zDJm1PFK94mE/fF/TLcW6s20TD/q+/Zh322346fvvIf6gZuARANLOWHb8pcBkL5YNRdAh2GVh7Hw1WFEc2dR6y4h7awgJkA1+qPqQMzBySYgqwEQUsvconsYhLBz378sB2ZQhC72y55iPoKCtdMAxN3RKtfxSoTu5h+bnYDI5JpUTQEgCZJY0+0j6n8aDRTUnc3O4uZ778WLv/6NmBFQmI40Q04Qyv2jkrNt/7pMhP59gQ9/JyvdPk7MMepkQsHa9rM7ecLJCkxWYFtWYBwA4TX51t0pGjRK/z6+NgNChKKjdw+BHyUXIzhgEaIvonfqOOaOfop47ls0O4uorSwiYoq55FyMf49XGoCwgBXP/U3a8BIACA9/jAaEIvTN2vDSntVdbWhjqzlrqt3w/8UR04ibEhLW6feRzcwgog5kehr3PPo4Hn/3V8hm92iBZkVhScHSpxv82u5iQXkwpQ0vX26AgiU0JAKQAmlSABfPyQSkd+o0pjtL6C2cQyIAJAiIsyMWSlXwBsppgxeEwgHZWRvetUToIQDRPVJ1q3l6XX8RuqF9nza8awEQTjFEAyIhhNoBT9j5bk0DU1OYOngQe2+7A8+99x5qu/YAEbViDMTUEMQt0UoJliUMsEAa9xExEf3kUcwf/1yAata5JI2OlE5pZWifAhC95gh8X3UCIp/fPA/slKs9RQAiQZRDOTByzs2G1wHIOBvenQYgTsEqjQ1syuYidDFB2KQNr1xvzPI7jdPy/EdZHWg0kDMFfc8e3P7QQ3jul78UOihMA0IDApMM7TwA+b7Bh18xL7V7+Ga+mGhAvo8CZvIakxWYrMCGV2AcALlxNsF0fRtF5+s5so2CEKdAuL/MANfaXjBvAzGDwi7g3J/+Hunct0gunkUrKlRAbEngYZc6PNSQ0++P8Q42/+0Bb1Jcuh2m5YD490jBEGF1r1cWEpKhIDkNxcAERKYgkqyutrdetIY2qeVxkMpgInQHSqUXv+WAKC6rkq+9iyrPZ4UQAUhFxbEUais+PRekx9Ru+R1DBVK8abiaUCz4vxKA8LvWmYzoUETReSo6j06SCAjJZmfw/Otv4bbnXkLCoDD/CgHHToMPWUgHICTz6SxtGIDIVAY5koi5MgvIvzyG5aNHUV+8iHjpPNJ8RQPZWM36H+MzjRKhhxoQVkHe4ebhJPz9vu4T5qfw37IHgxyQklJDDj1zGAKBeaXx0MBK36MOQCv61+WmBA5A5JzzD9cjTko+vu+tsps9lAPiCedu5cz9MkqE7pMtrhffJ9fc+f9OAfO2gkpxTAFkaCGkYNHdllOClKAioh1vJvoP0q+KRhPRrlk89/bbuO3BB1WAntAUIUKSbsO1TfYFpxA9pKIDyoGFC1j54mNcOnEYrXwZte4iErHjJQiR2EJI+CfJPwTrfTpRDepAhvUew+fMP8MOQPi8QqMKc4Zs2iFb3AMJgwmIA9PQRlm/V7mc8WhL4GnXmVE5IHKN6amwnNeJMu9FktOZQ6ShhuNE6OF1zjUgbv0sZgZm1mA6fEONkRhV8E+tVgcHUPwc8FoTZ3X0qCmjAH12Fi//xfu49bHHkNQa6DExPSJYUUxoA8r13J029JhyAnKlwIcfLV2xXvpvl76nNuKG1mjy4MkKTFbgB74CowDI//0ft8T16op8bQSErAZA/IrL7jXvTktzOP/n3yM+dwrx3FnMRDmiTlt0CmGS+PB73k4A4kGEzsu+GgCIBxEOAxA181VHKwUeZtVqbWMlvKmAXQFIH/2I3Vnz5ac7kfxhKFgdBa1Sp6bRZYd6ZgbT+/fhZ2+/hwMPP46YXclxd0j//nZPPvxErweAxCwt6TjEPXMJ+VdfYvnYMdQW5pAufockpxDdrAy8pR6E/SlmMyBh3V5db4gzmFPvHID0e5oyTS2MJD1LEak5ICHQ1amL5oBUgYNezKoTpxeal9kwW9HqYNZtngcLUKkgVwUgDoYq8FFlycj3SHF0q2abroS5OwLQtgBA+qk6IKVRioxTEArQ61OIWi0UU000Dh7EM2+8jpsfuF8S0RFlyAkYaNlr537T1zkHIEUfqeiACmDxIpYOf4xLXx1Bq7uIemcBKZsgDK10ABLRkEFdu6Le1gGIBp0ScDL13gIFrxIAwgvCenNAVJtWidDDQEqZhFUcPJ28xhEYg0gAkhCJ9ghGGuAEpGjWEc3OonbwAH723nu4+cEHRRtS9OnQlwgRjh9ZkaTswNe6ckB24HUnTzlZgckKTFbgmlmBUQDkmjl4KwCkFB6mX3nhKuiCyecLWPj8A3S/PoZ07hvM9DqIOivS795JAKLVG4sC5WKXBYIlEw9rQL7vCchaFCx2wNcEICy9VJGOyEAIwUeEWDrS7Pj2WRi2ZtDNMiQzszj4ozvw4jvvoXXHPZJYLF87xMdedT+vBUB4+hIgjwpk4NRsBfiadqvHkMydRXrpLBJasJYUG321kG41ioalwJYBaoMAROohm4CQRuMUmXACUnL6GdZoFLG8m5fTOH19XdDSWc1S1P3YvIseitDDCYhsWwOhrgsZNQFxUO0ARAwJLMyS+4a5Lw5AGGooadqegG0V5WYBiAiQU6VTZQQgSYY0yRTQtqZRTLdww9134olXX8Heu+5CnNbR5+e96CPxynMrrWHXgNAkTeicPbnOrBz7AvPHPkdjZQ7NLu14lw2ASKiMfB6KiOJ5BSAkIYVTj41MQKgBKUFgAEIcrOp2UnAS2vB+XxMQp2ANa0BEGzKUhL4ZANLtFchqdWRIEfVj1HjuCTSaTcS7Z7Hv7rvx7JtvYu9ddwJpTc4/gad8zux07MT9bgJAdmJVJ885WYHJClxXK3AtAxDhqNvZKN1Myi5ZcJp4o2svoP3lF1g69jGSC19jJl9G1FlmCxo9CQnTonH4az0TEP6OUKCsEykFIgXudvMnAClYoPjPLcCN1djVAEDWEqFrcXk5BYtrpzQup21VAITUIQKQjHQIPiatCQUmbzSQzs7i7gd/gmfefge1/TeLKHTga6emHaM+uZcBEJYotOHVylSa1ikhbB8pcsS9NvDtGawcO4r+t6dRX/wOcXdRAIgLxv1lwkIyfOmKUqMc9kqUXtnwCkCQDAktTscBENJ3itwmJhYK6ABEKS9OzdEu+TCdJwQgipVDCk6lB3FQwUlYSMFaLwDx59UOt70n+8xtHoD0BwBIjcGDCR3WmohnZtGbncFtjz6Eh372U0zffDP6dEBCIp1vnmP52gYAwqeJxc2hANpL6H55BPPHP0O8cBYtASBLiGjTKyBVAUgeZdKJVwBSnRe/Dvl1Z9Q5CylYwwCknKZZ6KBPzK4UAAlF6KUDmANUc//aCgUr7/eQZjUBIJyCpWkD/SxD0ZxCum8vbn/8UTz68ouYvvkQenEm1ysCEOZ/yIVrMgG5ruqZyZuZrMBkBa6hFbjWAYib8CoAsbjmoLiQ+pL/xyLxzFe48OkfkJw/jRnap5KCtUUAMlAgjNCACOjI83IC4mBFpiEiFFXOQSUW/n41IGu5YK2mAREAIuvHt2Bs/agvXXlSh+IoRi1rSP4HAQiaU+hNtVDbvRuPPv8cfvLSy0hn94k+ZKAWvIoAiBTliTdLcyT9DnD+O3SOHkP+9VdoLJ1VAGJuRCH4GHcZCAGIBxGWYEWArNmysoj08EijYIVAl5UUNSCkYIX7UItQ5fNz+qJTkLUBiOeAyPnka1sQ4WoTkHKqJyBVLSHCCUhIwXJtQOhu5mncm9GA0PgAnIBQBxCnaKRNJEkGZA0ku3Yh2r0b9z7/DO59+ik09t2APOY+SyWdXACImABs4WIdNEDI8hRBed5G/9RxXDz6KfrnT2OqcxG1fEknZ6UGJBMAws9PvE0AZJwG5GoCID6VU32HTkB06lFNgDaqAWH+UEYA0k+QON2TTmetaWT7b8ADL76A+557Fo19+9Al4LMJSOp27VsBoKtsnckEZAufq8mvTlZgsgI/jBW43gEIG9nSnWQBMH8Gcx/8OyTnT2K6fRHRCicgpIhsfgKyXgDiExDvcErn+CoAIGTgr+WCNY6CxRBDcqpVqDoagGRpXTI/irSGPK0hnt2F1sGDeO6VV3DLE08iac2iL4Vh0Iy+QgBEDZ3ZI60mIDyuQjQgPL4cWb+LaOEi8qNH0T15DI3Fb0UXgm63TJp3yhWLq+E0gHACIRSpoPiSnxWqCZD1IBDwqUYgQg8pWBIEaMDX95aK2hWEuI2zAhKdF4YTF9+/WgSabsTzQNYBQIY1IMMAJDdev4uKZa+YTojHshUROgFIXGMQYR91AyDcb/2sgWzvHqQ37MNPXnoRdzz6COKZGXQilp+ZMKW2G4D0c4IasaUCvj2NhaMfoXvmS7Tac2LHGxUEIGyXUIROAFLbFgCCIOcj1IGUeiEzx7gaJiAOQBTQKgARbVRIWdygBqSXxkiTFFkvQRpnMgEpOAWbmUH9phvx+Buv4Y7HH0U0PYO2mDykohXhLEywxwSA/DAKncm7nKzAZAWuvhW4lgGI2Kfakip33qobX2YLx5OgMFJnVi7iwh/+Dum5U5henkPUWQL67OCb0HcTFKzSfYr0Fqe4BBQsHhOLRHL0w8hDfo/UGTq3yA3Zu9jiGKPhXc6Jlu6mPbdMTJzyNM4FS2g36jzjjd6yu+2OOSIsVxetcRQsealVROiVi1Y4AVGTGhGgUwOSZMjqU+hnNSzHKWr79mHXoVvw0jtvY8+Pf4yo3pIpytUAQFR2rwBELb3MhpYaEKHTdVCjecHKCorjx9E5cQS1C6eRdBYUgPTpo2VGWKV43LQeHqzulCraFhtFyqlSOt3QfaQCfnWJ0gcqJUsAQ0mlogCd041AfCwFp7uzVZO1cSJ0d8qqutD2ckaVcrrVOAqWA5AqsFKLS6Xe2Hs0IOPPJSDFQJZMaUoRujklyVnwP2aGYIYIsk8sG4QAJG2QVgPUIlqGN5GlDaDWQO2GG1C78QAef/017H/gfqBWZ1QgxC+rHyH2pPutxIG4TbEEIQIpF540rAvfihC9c/oImisEIJcUgNApq08KVobCAMhWKVgKQCptmYMQoe/Zuo7XgFTW0XLObErmjlWlIJznwoBkCJgFQJJaapdePd9V8KA7aPH7pXVz+Vid9FKI76BYXsOdtywQ06dm8pG0xoSff6EvJpFYL6f9BFlMx70pFFkN6e7dmLrlZjz97js4+OAD6Gd1tIVGyQlYJBQsmYxvZQK2yu18MgG5+mqdyRFNVmCyAlfZClzTAETuXNrFIoYI5R9yc7GvgkFhLD/yRXz793+H7NzXmF26iGRlUTn2BmM2pQGxrvKwBoR3S+XuVwCEhYL43g98z4CGZ3XQvcapXNYp5NOINa8VdXoz1jdeFgt+HCXvfwQAMaqXP5/I861I9CLgskLT6BKjNCC0PWUAHMvuPOqj4KIzXdrAB71meMNvNGcQ1RpYRIT6gQPYc+cdeOn9n2PmttsQJXXpBJdf3+f0w/ePoZ+QGiTwg+ve6yNOOCUqgLwDmiehyLFy8iRWvjqKqTPHka1cFJvVot9Fn/bOls4sKfF5H1FPZipqh2z/KyhoF/OEyEBopbMRSCgAJDYAol7Rqi3xuYQSAAAgAElEQVQKtSFaRbMI7BLQ2rREtPyKHtVNy8LoLtcTVCDBdRlSQxuVyqcZJUBytzPFQ6Ur0eW6EXPfErCgNs2ly5aBZ/2s6d6R6YgDbCs81YEtYFUaAFGAp1UjMWK9VZfCmTkQtayJJGsAjSk0DxxA88Yb8dTrr2PP3XeJMLnbZwc8QeLgg3/zfG6lC26yjjZDp2MWuD1EF89h+fOP0f7qMKZWLiDLLyHqLYsZBieG/FREPRovyGYS8fpmRejci6MAiFzXnHbnIvSyiWGARboP3H8KCJUG6mAhcKQy0FDRpiq9HPM8VgUgcu2qntMuieqMZQCkBL+BvkgdsLQB4o58wy5YmjmkNswUoNNtL21MIWcQ5d69mLntVrzw/s+x7647USS1EoCSLicAhAc+ASBXWUUyOZzJCkxW4AezAtc8AGERwW5yzFu5jvN5YxGOr/9DxIY50L2E9pFPcOnwp5i+cAG1oqOdSUqMvTM9dOYdlAxSZ6oijQ/X4qoSDEun2iwx5RgCcbrc5A1kKG/bX1vdasqfSadbb97anVSVhQCGMn7RCjShzpgNp9FnxKbSc0rYMfbCsqTZ6POoK1Fg12r5Izo5URveMlvEJjPizS+d60giVli4d5M+unTCjN0WNZGuZNJLMD09i/nlHLU9e9HbvQu3PfIQfvpXv0W9pbaoMArcFfnQhYDH4ibklPnByD/oRsWKl8WekP3RvXAB80c+Q+vkEdRXLso+ynttFOiKExjBQ0zgUcSI2PUWyybuUeal9FCwCuIK53KS5dUcZJZOaf0+EgJWAx20W+UJo4aB9D0tzJTK4m5XJb3KpiW633RCUoJio7x4YahWzOpQJRkbgVmCTNGCCt2zHgjqdaJRgWCXYHkxKy5YZuPrfH8FzPaHEx4bWioAqYA1tTGyhw0M6X7W/UgQLwnztGHtF6g3G0hIa8r7mJrdg6g1jXTXbtz5+GN45I03kbVa6KWZTNpYb5KCNTA63SwA8Y0SAYQXLIaZs54sLQAnv8SFD/4Bs515JMUl9PuLAlBJ94zzBGmXY7U+UIvRk72gX8PXoWFtT3huZC9w6jYqiJDfsylIOQEJAIjsFznxZrMsxgCc5FTaDH17ShOU64tcg7xhYjkytFkuAyyr8+qNDG+S6HM4zU+fS6a6vF4wlMMmH8xF0sktryOJUhRlH+jeYHNDACgdxNiIyXNMTTUhDmtxiqjeRLZrNxbTFI++9BKe+vl7SKdbyCWAMgF3gGBOX/IJALkil93Ji05WYLICkxVgIfl995y3d9VHABDeUwhABpLRCUDyJeRffoHFw5+hce4sankHUU4aVndNABIWB6VDjS3dTgKQslkrHUMWB26PqsvIG3ZI4RkI/HJqixy8hw06z399AKT04g9yQGTDCLuLVJZIAEge95FTrB0AkKSfIO0laDSn0e7HSGZ3iTD0nmeewqPvvI1sivkfVzsA0Xa/ABCCD4IQCrvnL2Lh2BdofvUFaksXAAEgHfT6HQUgXBtmDjgA4fpL3WsAxOBy5EmSRkvyveSFp9jwrgJAil5RAhAvTuV3Q82HgdMQgDigFXrMKgCkpE2VlECj2RROIVsdgLjzkYZrOmjRSw5BBmvwcvoyBoD4tG8UACF2TTNy/5nxkKDB8LlmC/Ub9uP+p5/Gj3/2M6StFvopoQGnD9sIQKRqVnxGAEJMREVKsnIJ+OYk5j/8PRqXziHL59HrLaGPLvq9GHGRIMlTBZ5ptCYAkZcJwENlWKCak50EIELB9AZFOQGr6FoVdSsQk1v2i+uKdI+FQYQ6EZM/EnZJUKH7SLRK5iUi4NXoduMASL/I0Wg0UMha1tCvN5HO7kLRauHJ117DT159GUkrBCAiQ58AkO29C0+ebbICkxWYrMDGV+B6ByBiNc/GaZJLkYivv8TS4c+QfPM1at02IvL3VwEgYWdyGITocMPpJTszAVkbgHCCUiWZV5SsanIi3WR7jHchvZvpPO/ShctpX5YBEVKyXJsSTkDYURQqF4XacR+9hLQIBsOx28gpSCrhcHF9GsXUlNCunnj1Zdz2zFNI6g0xAbiaJyBKZ8qFEiVEf0kv6wOLi1g6cQzJ0Y9RW7yAfndJAAg4ASG4IN2HUmcq2PtME9c2O6lX/UiJWNLT14GKTh0c5AXFpuIeBRSjJiBrARDhyw/lQJRAxbrO6wEg1f6wuYsOVNacgLjwuKT4BO2OcQBEpVzVBGQ1AJJkqXTRSb9hAnbWnJYidObmQ3jsZz/DoccfRdxsok9nJAcgigT1y6ZeG79y2m+YrrwttDsFIHF3Bfj2ayx//I+Iz59C2rkIEID0qEIhKE2QFCqGRsLzPn4CEk5eh80DNAmdCes64fLH+tSLGrOB87/JCYgMjGz6GWp3yqnIKhOQ0n7ZJXpGEXVaHm10CUDks2HP43oimXTEanLhzlnyX5x+xIlqzajrSFPkTDWvN4GGZsC0brwRz7/9Nm55/DE5/znd+vQTKQDEPDMmFKxNb/zJL05WYLICkxXY4gpcHwCENWy/pGCxy5nYBIQ1Y8w7DicgFKKfO4PO4U8lzbrZXhJdSNTjBMSsT4fWc1SCdQlE7Ma82gTEQxOkOPAgwiDfgRx9fe3NUbBURFyJ6P0mrjd+K0qMgqWdVOteWsEbAhAFU26nah1uo3JV4lK1WvUJiOgcWHJzAsJam+yIhJaYBkCiDEUvRnPXXnRqNRy47z787P33sOvuuxHVjAcfii+2uJ83/OteEDsNx7RE4beZQq4TEMt64Iu0V8SGt3/4I6QXz6LoXkKv10XUZ0GYI+LUhIQPevj2SXPRSRHXcRiAuJgiBCBeUK4FQNaiYMk5F1esIEndKTVGb1kPACkDDUnlkoMyTQsZZEatGUXBcs5/OeUwWpWcpzhWSiHXZQwFS75vSy8cJ6NgCRUniZHWM3SLAhmpN40W4vqUaEAO3HkXnnz1Vey+525E9bpkbxDyCd4IAchWKTj28SP05OGJtoAA5Py36H7+Zwk+zTpzcp2B7A9em1JEBSd/rKAJRccDkLDpMTwF4bWFAIRTgGFwIrQ7c0HbCgWrml7YdUF0ORWVaq0JiJthSCMlpPhZ44YARLU+Vb6MAxD5gQEQ31sOQJSCFSFNlKqV9yLEbGg0mpI1dPN990sC+m65ztSRi5ZEKXjlFMwB6IYvGmv/wkSEvvYaTR4xWYHJCvzAV+C6ACC8uVlWg99TXGjKeokur32wKOwACxfQ/eJjLB85gsbKJaT5EmKZgFy/AESavWMoWHKzJ0ApaRaqafHAOXYaPYgwTLt2AMJOonSyWUTGfelGcwJCu0uK1GtpAyvdAs1d+ySd+I7HH8fP3n8ftZsOWgChJhNf0a9Q5jAWgLgi2opFulN99zXyz/6EdO4bdFcW0Cs6SLiXCoKQHlIWSdyYjJoTkKUidCVi6ZTE9R+jJiD83gSAeM99tAYkq2dY6XTRYO5Dcxq9jEGXu3Dr/Q/g6VdfQ/1mC7pMCEBs4BHSMzer//ANS/SW0KBZnzymD4NYfl9AfvhjrJz8AunKBcmKiXod/XmPoulMJyDbBEBGTUCuBgBCimjppjUEQGQK4kqmAICUU1ebhI3XgETI0kQBCK9vtbqATwKQ+55+WiYgjZsOMShEsojM324CQK7oxXby4pMVmKzAZAVsBa5HACJdLuMuSddN9J45UgKQ7iKKLz7F/Ccfo7F8CVm+JN8fB0B8o4wSo6+HgiXUmcuS0quAuTzX/IhxE5CtUrCk870OCpZ3WtUykzxs5WLHLNykU+7fV4GouywRPMgERACINXVtAsKk5yxrol30kU7vQrZnLx54/nk89tZbyHbv0tEUT86VBCBjJiDhBUInIAIF6G8r4mf5e+475J/9EdG50+guUYjeQUoAkrcR9XpI2BIPAIhay4YAhM9XOQqNmoBsVQNyrVOwZIJjjlmjNCBZrYblTgfN6VmkrWkUWQOt/Qdw50MP4+EXX0S27waA4YQU89tJVWMI/8cWbwWcQCax5sTIBx1I8g6wPI/e8c+wcOxjASBpZwFxt41YQhBpSsBZCYM8WYI7H+xyEfpaFKyiO4aCRTF3Uajr3ggXrEqEbgLvVUToW6FgrTUBYcNCpoJBXoxcT8yRS4I6x1KwOAGJ5RqVU7CeZohaM+hPtfDkK6/i0ZdftvOv0y+1zTDWVWAgsMUdMPLXJxOQnVjVyXNOVmCyAtfVClxPACSkdQ8DkE6RI4u7iIo2cOwwzv/5z2guzyPrzCMt2mMBiAMPL9BDlxrX769GwRI/fnfYKt2wKv/9rQOQ1UXoQvEaomCJDa852vgExN8fb/a01ixdkWwCohORKu1aCzgtXqRI8EwWE6GzKxkxmThroMuCqzmNPbfdjkdefBF3v/CCCIPFnIwp6Fc1AFGwyLRtebOcfFBtzGNeuCAApPfdSXQWLgiQzcjzJwUnz5EI908nIIWk7/EpFFL2+8yFMS/ZERqQ9VKw1tKAyHm9hkXocvyrULBqtRqWOl00Z2cRTxGA1LH31ttxz2OP495nnkM6M6MjUO7RAHNsdfBRNiaKHBELYIJ1MsTIKCLvM18GThzG+c//iGzxnFg1J902kqIn5gT0yxIFAy14VwEg4l62igidLlAUoV9GwZKQU7P9HtIAlY55NpoQgfcYALJVEbqLyl2E7i5rrieT64YZFAhAENc9dxbURQ3zY+SqU7pgMWuoL/S7XpahHadIZncj3bULP33nPdzzzLMiQIdMv/SMlxS87QKgY6qBCQC5rsqkyZuZrMBkBXZiBa4LAMLCjhawtkAlx9e6XGxCd3oEIDli0mNOHMd3H32IqcV5ZEvnkEpI2GgK1qjJRwlG7PV2EoBs1YaXAERK3jE2vGsBkNCG14Wj0uqVG3jlUsNQOL3Dqw1vxKIvThAzmTiroVefws333ocnXnkFhx59DIlZZyZpan3Jndjd63zOIQrW4G8pAJHeKd92nlsBFAGLF9H+7B9RnD2J7vx5ZL0O6r0Oos6yAJBYQkO4RkrBUu2Mj+Y0B8QF+OMoWGH2xw/RhteTssfZ8NbrdSx3czR37Ua/OYWi3sCBO+7Ej594Cnc+/iSSZssmbYM4V6YVjm7WuU1GPYyBoklKgTOL50Bf0lsBvjmObz/6e9QWz6G+NI+0vaQARMpm5qbr76wFQEJx+bANL/djlRsUZAptEwDZqg2vi9B5HfOGBdcxtOEliFatz+UAhHqy1QAIih7qU1Po1epY5sR17z7589r7f4FbH3scCYXp4qYVnD23aHdEsoXzP+5XJwBkBxZ18pSTFZiswPW1AtcbAClH7M5dkuwFpQf18iXUii6ixXksfPAn9M6cQnPlPLJiRUTDvJE7uPCzHE5ASuDhOQZOrbJqhr8vEwfL+eDjJa9hKCdEUs/Nu58p1lpUGN+fwlIRkBaQrIUguI3/PWzDqwnXJuIUa8vAb7/fFzAgz0HbVBf6utCc9rmkangtZjQIp1wpFUKnHqyWhycgLKxzsWOljkQ9+jWjIREA0uMEIK2hNrMbRX0K+++8C+/89V+jefMhoFYT04BEJgtX2WdKkcEwDqn+bdMfuqoVX/wR7VNH0Z2/gHqxgqyzJFQb7ifStJg90RMaCUXokThZCRmkpwBE4mPsmZ2CFRaZoQaED1bdiNnsMv+DxVuZzVDlgbjlrpxzD7YM0rGlC24idA2j1ALQ91J5DGYTFbpgSce68HwGF6OrMNkD5pRS48iO0wd9l9J0dzcmy7UREpJ89lQ/JIWq6JL0scpt0gyQUIROKhwnIN1eH3lWQ2v/QRSNBg7ceTd++tY7mDl0mwiQ9fdskYe226hTve7dqCMsPbawwuWHlPbe3Us498d/g87pY5havohZrnC3i16XU5MMEbNJOC2x8zdMtxq+Bvm1qJxg5AViM7cYlQNTnkO//gQZLOW1gNcYscnVv+U64cfjqeSS9WFBqE6Xslhyt9r1cy9GFsF1RJ5TJixqgOHnVK8xxN/cP5ZDZBlGbsOrmimleIYidAejIkLnhDaKkbSmsZykiHftwcF77sU7v/1LTB84ADQIQM1pYNTYa4euPRMAsu5P0eSBkxWYrMAPdQWuFwBCZWE5AeFNJeBbSNYApQa9DpiHGy0tYPGjj9E9eQzNS2dRK5alIAzpVb4feOPljS4sBspCIQAgAy5XBjr4O+yQhqnocoNmd9KciaT/aXxnTy/WQEINCtMi0WwwAwDi9C+/qXuxMQxAvERyAFIWAQIazPpykwCEXV8JkvPaThgTCkCE9mC87HRmF6LpWdz+wEN49Te/lTR0/lz0u6wNdqgI2NRnujzVIw7KgYfjE+Z+HP8ISycPo3vhLOrdNmrtRaTdDkclMgXpEQAKRY1db6VxsWhMaD8qIZBXFoBoEGUVROjhf6WoeR0AxDvU7rzmlru6gqHGwJ2ODIyMACCSbu35D2sAEClAa5nsMwKQ+t596M/swi0/vh/Pv/4mpg7cKABYAUxluRue2a0CEKHSidbHaHm+NyhELy7h4ie/R/vEYdQvnsdsvxAAgm4X/YT2wRr6aLOxKqAxiGYKQYk8tTU/BHAIAKkoduU5Y6FvIE80YEHAqT+HA0qJtrFU8s0AEHXaU3ZiGJjqTlbSIDEgMXCt8oBVw5YKcPx5/DOhAMQ1INV5MzAqlrr0Pk5F90EAkt5wA+546BG88ctfobF3vwjQK/RZgdCBa8MOXH8mAGRTV9/JL01WYLICP6QVuC4ACE8YdZ0mMxyw2YxIvwL61HwiR41uWJ1ldD79DMvHvkB97jTqtOK1zt7wxMM52KPseLX7Z508uwvLjZSm9PaznN3OQAMiQKHoCTBhccDaSLuXVjSUfw8moXtnMUxC12LE09A9rXhwAqLUnmoCUhYBFnwnN31zwXIhqE9AlItt78/S18vOpdinUnxrxV2PHjMWTpgk6McpChZZWV2KAwbDPfjsC3j63Z8jY1hcQl3E1QpAxlUk9l79x0UOfHsES19+hpVvv0a2soRGexEZRcgOQHh+49hceKgPUACSsvCU4l/teRUoVtbJozQgOzEB2SoA0QmOpmGH2qJwAiLfD4IIy+trHKPLz0IwAXEA4rat8nkcMwERAEIKX62GvN5ANDuLdO9+3PPYE3jyxZeQ7b7BPLiDwrN0OdOTyMDITQNg0T3x802Cnpkp+N7g+e9dwtKRD7F8/HNk332DmbyLiA0JTklpQUwQSsAVNADCRof/d+hwJfvE7byHAEgJVqyS57+7nLh4Krpfr9gEEd2INmq2AkCoF5NJhU1K5dh80uXp5z7JEEBpNDG7bo5zwXLwmhs1S6ce3ArVNEyAat6TPKHe1BQuxTGmbj6EB59/Ac+9/S5q07M6/Rr1Zad9SwB0lUJhAkB+SFXU5L1OVmCyAptagesNgJQFhVOwYgUgDB4mGanOCQgLxOPHcfHTD1G7cBKNzqUBAOIghDc7ByDh4pac7CAdWn7Hb/BGwZIbOzUDRpESOo1NQPh90rUobubjJNFc6DIlohC5QKgB4X87APEJyFoARAvbQQqWdyslwZzHOgRA2NVUytUgACnBh0gZDIBYF1fsRY1bTfpVn11pCswbDeQMhjt0C55/423c+9MXkTamxIpGROhmLrWpzbsTv1RWJMN98oC/UXKmCmD+NNrHPsHi1yeRLs6jsUIA0pVsGXQ7EsxIAEKgJgWU5ED0kRB8yvc4IblyAEQ5/uMnIKUDkRe90rkepGAFW7Y0N3AA4vszN56/MXe0kLQcEBbiTsFysKEDTLWHHg9AOG2LkTab6DWnkDebmL7lVjz0wk/x4yeeRjo1ogA1tpRTwqSDvtkOOMFlPxcQI3bL5SiQx84mxBLyk59j4fDHiE+fxEybLlhq0dyLI3BNuAdWE8T7ZNNBCJ9ZriEs/EnbtIaFgxL5eQBAOp1OCUB8KlI9J0GwXn82S8EiAPFz7LlDIQVLqVNGpQqbJQZAeO7FY88yiMrHG33Pn0speCYktyBCAT55IfbLeaOG+TjBnh/diaffeBMP/fQlpNR/lIguuFgEjLkJANmJi+jkOScrMFmByQqsYwWuJwCirHTNvCiFDQQgfaBLVhBgAISJ6F9j7s9/QO3sl2h2GRI2moI1PBEJKRHCYQ6S0MtCwnUcQ9MQByjDE5CdBCA+ASGYcd6386kdgGi32TuTVQ7IWhoQlk+FiERJKSIAYSHGujJBL04VgDSb6NYa2H/3PXj1F7/ATQ8+KonVAkAkyfhqpGDJmR3yaq06qVJnCtjqASvfoXvsE1w68RWShTk0lheQiQaEne6uaI9yASA6aRL6Va+PVOyZWZhdWQCiLkfjAQgnYNrhVpBQZsKYBkQzTnwKpzQcFrMCfKVQVorOegFISdsyDYjikNEaEHbA44gAZAq91hS6zSZuuOcePPHSqzj0wIMqQBbHKTuV9jR6edBjZDSd+yes43I5+JCIORaFAhByPE0OIpgmZnG/jN6ZY1j47EP0vzyKmZVlJK75SCJ0aJM7AoCMmsKGUxAHEFsBID51pSB+JwGI7B13yisDKytHPQ8iHEfBGjUBqVywOAHpI2220K5lWKrXcPD++/Hiz3+B2x98BEnGoFP7Guon+NRxAkA2vOsnvzBZgckKTFZge1bghwBAGJK3EikAyfodpHkbuDiHhT/+A5LTX6DZWShdsDZKweJZENtacUoyioABEO9SriZCZyW7kxQszwER0XBI2XKcNhREOJyEviYFy/IVmG9AAJIQhJB6RWtS6kDYnZ5q4fYHH8Ybv/4tpm+5XXIZ+ql2RZOregIStrSN4x80zJn1gXwexZefYvGr40jmzqO2eBFZdxkguV40IEyIZ06KOvGwYy0ARChrnD6ohbEU7FeAgrVVACIJ76V43XQALooPAMg4ChYnej4B0aa3ogSnYMmkZA0AkjSawOw08qkWbnnoYTz56uvYe+sdiGqNShyuOEonexFpiQ5AGAq4yWupPI9NMQqbgPhrxIRmy8CFU1j45AMUR77A9NICUrFx7qOXJpLgHgKQ8NozPIVVypR+hmWvcO8FE5Dw5+EERFzwjILlExABHEb73A4AshoFywXjbsPrFCwNO2U+UzUBGaUBWYuCRUvjqN7ASpYhn53BrY88gld/8Svsu+0O9JO6OpMNNzkmE5BNbvjJr01WYLICkxXYxhW4LgAI7zBSHwYTkECEXnAKYgFUcdFGSuFop4vFf/y36B37EK32PCJSGuQGT0pSIIJ0dx41grJC0YL6+IrkwNsNXVygzKKWFCve+CWoz2/4XkQEFImiyEeK0L1AkBu22VaW3OrSpUY706u5YDknW214K72Iv0enOHhX1QGI060UgJhTTaB3ERqXJKBrAaoJz9D0bwIPApA0RbdWR7pnL+576hm8+JvfoT6zW3j5BCCUyqSMaNhsAbiNn4PyqVajYNlxlt1TsfdZQP7VYaycPI74wjmkF88j61BTxHPPDBZOQEjDsiA0ASAQAOIidAIQn6Zp/oq5Qtmoyq14XQPiLmvaua4K06qw1OLUz+l6XbCcHhXuJ/tEKcd/xASkKN2wTEBseTFSJLsGwHIm3DGpNFDwKYm93zBw0KdyYmhge8w733ESm3YiFg1IP6sh2bULvV27cNfjT+HJV15D84aDADvgw3tLqH+qO+EnOt3uCQjfeEzdDxsebWDxOyx/+gG6hz9Fa/4iks6K0LN6KadiBKEKQUJwEf63uNiVgKFy6RMgMgRAyilJIEKX5xIqaOXGV06zZA9uhYKlgYHe2HCHMwXSet0ocz1Cly2bGqsExVz0fA8MuF6pe1rlguUULPss0f0q0vO/UsuQ7N+Pu558Cq/96jeo796LPoMJxXluaMo6ASA7ceWcPOdkBSYrMFmBja3ANQ9A/O2GROqhGw5ZGOy00vKVwV2pOC/1hYKVf/JvMbt0HrVcE4WJKPg/Fo0ssNnhjXsx0p5qHFjR5FGBbkzyRR+x1JnOYaemQVQogchcecpiz+t2mEZ54o2RQYT6fbVDUn63diidvuJgoOoQVlWVaDhssuFUCrn5a32igMlsMB2EeLddOpAEQMM2vm6VGqkNrxYAJma3DqxztcmA5/FRX8NlTWh5SVoWwUdSQydror7/IB5+/qd4/pe/Rm1qStvQaYRON0cmOSBX2deoAxouZGVyQ1TXxtLJo+ie+grJubPILpxFbXkBUZSrEF0oWBCgxv0U9yLZS6RgEZ1IBzgAIGGXmmvOlyFlz/eO6IkCa123cS4BpE3j2OAfACClNXRFp1LLXOqKtMwrAYABB5nqmS2uFq1OndH9zs9Gzr3PItbBrZkVyJ60AEFNs7bOfRiq5/vdn7tqIeieJailTZo7iEnSn+o+pLCkCJ0ZM1mGZNdeYPce/PiZF/DEy6+gxn/zg+7nLZiA8MhIiVMAsnkATOtppWARfKcDQUQ854nozRaw/Omf0f38EzQunEfWvoSI7mlpD4VYV6cCAgaonaZ/4PcSfpZok2vn1ScggwBEU88dgMjfdl2QK5a5YLEhMrhPHIBs1oZXz+t4DYjRMU3foe8jsP31PSF7xQ0YTDMitC3XjxgNsHSMI3dTR01pkiFPMqzU6pg6dAt+/Oxz+NmvfqU6s0SvLSXNMxhoTihYV9k1d3I4kxWYrMAPbwWuGwAy5tSx8E+pRSD1grx7Fi5xhE67g+jCN1j4h/8L9W+/wlQcISIIYYhclqDD0oI2suzS9xNkOelFWrrncYGVlAF/fSSsMfOqgCjFoENUidIOs+wY6lyh225bJohNU6TQtxu1ucaUPGrvKHtxafQt6SRax7tMGLYCjh1ILzTlkHjnNV98Fg9dAqMgh4CAowQwNnnxDqQCmYDK5QnfTD+XYpy5F1RZE4DUkGcUoLeQ7TuA3/7tf4BDD/wEcb0O1OgIMELUfa19/Bh73e8CKwu48NGHwNenML0wh2T+HOKkALpL6CcR8iRCN9XguaQXIQcb64UAACAASURBVCn6SHMFF1x9mYAY2PCOtf6tVb3vKfmeFZZSZMpeCnI+ApejvuW+lMBXAIhX4eakZHuNAMQnL1Kwuh2qTTwqgFsBEClkuR8K7UZXFJtqgqMdbi30XRtSGiAEdCLf32H+TAmGbPohzQBO2iRjJpbCnJ/lerOBhU6O1o2HUD94E55+813c8chjSJpNyZgYnK5pBUpA5Nk3pGVudgLnAITnMSEA8QJXACcL3xzxyjxw9mvM/f7vkZ77Bq2oi6h9CajRoaqt9n2uUxnY/0ZFK5PQg4mW7QnRWw3lgJR7xZoY4t43lITuIEQAgTj22aRBwK06lmnjol+aVPj0y6l0vkcEHNp+KUXo5oSlO1ybGKE9OF/fNUH+OmGDozQ+sHNVprSboJ3XDqXmxchqDSzyvU7NiAPW67/7K9zz5FOImk05x2wHiQG2XY8NjpTOcxMNyLV20Z0c72QFJitw3azA9Q5AeINlUrHc6AIAQnvc5OIZLPz+XyH+5hhaEhLWBror4g1LAJJLgFmKpBejVphYtV+gl/SwkuQqou72EbPZ7SLuIHSQr+nBhOMASM5MgNKG17rWYwBISbcaA0AqikxFgeB9V0CJFZZyOzbXKykwTHyvhaf+nhcLZQiiZzkMARB2vt1GVgAIC3IW1NSFZHXkWR291ixmbrwVv/7bfx8H7r0PEX35eT7YnGbRXaaqX4MfKRlHdIE28x4+Qu/0CbTmzyNZOI+EE5B8Bb24hzyJRYjOIroEIAUL3z4K0SRsHoBwAsIK0DUAss+lA27OQpYDoYVmQMFzGgwpYgMApAoj9P10pQCITk4siM4KTgIQJsx73kxar2GlH2Hq4E1oHboVz73zPm68/0GA9BuytwYmVzsIQOjzXQYROQApEDOQ8NwZLPzhHxB/ewpT+Qqi7gKQFOgWHcQxgYtenwa/rHgvtR/BRCsAIBJ26QYBwd8EqqITsQmI7I8QvFozYxiADAcRukueTFflOhLkFrnAPMgB0WuIXW+MgsXriU5qq/23FgCRxxIoWl6RUlFNbyQ9FM3VSbMGOnGC7lQLe+74Ed7+67/BoYceBmp1sEVEk4EJALkGr62TQ56swGQFrv8VuN4BCLu+nHgMAxCCkfjSd1j+0/+D4uTnaHW7iDoOQCK0e7kUjnGUIu4nqOXultMTANJOcrk5ygSk51qMirvvgIRAR6gPYXFgYIUFqFCw1gAgTqfyQlCpVD4pKUoaRFkklEnEOhkRLr6sgJKfpbALCgoHH97VDgGIikUtTG7EBCRXJpFQsIRdz448NSBphrzWRDSzGzf/+AH84p/+LWZuv91EHyYG7vWkkNi0DeqV/nhKdZsDnSUsfvEpuieOozH3HbKFC+AMDUUXvShXChazUUQrMzgBoVbA9Q7C6rKO9nonIELBCvZWCEAGClDRADhdxjNjlP6lOiANghsOIhRLZqfgCTgNRMPirLbVCYh9Ni3ITsk4lXOSmyDI1E7oVxUAiZIEaa2GXq0uNL99P7oHz7/7PmZv/xFyrnOaVIM2Gf5sPwBRETonEZxk2FSPoE5MLwpEPRpenEP7g39Efuo4plYWEHUugRcONicEJY0kISoAqahZQYK8TVHVJ1vP/ygKlp9/Dz11AFJS8/jrwQREs4iqKadMrXj9CNz+hicgBBZl2GSQi6StiMsnIO6oVj1PlaPkDY+SzkeNmYGe8hrI5ywnIBp4ijod0KZw6CcP4r1/9u9h9vY7xJ2vz/0iU5DRExDuhp1y4ZvkgFzpi/Pk9ScrMFmBq34FrncAYlrTywCIfH/lIrof/RusHPkYtaUl1LodRDIB6aFDAXGaouixaIyR5XFFwYoKdMjhFgoWLTirCUjI4VeNh7LNh7uUWu31kTMrYgMAxIsEKUw8xDDUgJRCYdN+BABEE5vVYUg0JixkrPu+2gSkpESsMgEREgeF14QhXLcAgNz/1HN466/+Bo39TEAnZYOCGi2urn0AQrerNvKvjmLx6BeonT8jTlhJdwlAl7MsBSBWQHOviAhdvW9FrLwdAGTABYmAwnRJImLmuQ4ASClCtj2kGpBKM1RRdDydugIuSs9TAKMBhFpobo6CVZk9KPj10Mtq8sFC1TvfBBwy+UhS3TekYaUp0tlZZHtuwG0/eRjPvP0e6gduRIc0txol5vZl+i3F4NtDweJzUQNSARB7rQEA0gUW5lB89pEEn2aLF5B1FxGhDaao8/qyGgDRa8cgcHSth/ws0JYNa0AqUboClGEAIs0JdhDEdcwCTI2CJdcXoWCuAUC4rwxohMGsDkB0AlvROt3gYD0ARK5T1mgZBUD6UYJelCBpzaDTaOK+Z5/DW3/zT1G/4QA6vLaYvmwUAHHnuQkAuepLlMkBTlZgsgLX6wpc9wAkOHHKgWcj1TqV+SL6n/0B85/9CcncHJp5F0muAKRbdBHVUnQ4KRENSAVAiqiHTsLSA4jI5bcJiPP1XSA60M0OuPzSmZQ2HwMILanYuo/VZEOLP4o2N6MBqcTjbo1aTUBCAOKBbN5p3YwGROxlbQIioIg5ILU6uhnTqffg2dfewgu/+DVqM7vEd5dd+4jiYrctHhZ4XysfNtlGDITrAmdO4dLhTxGfOY3G8kXEKws6HUEuNCsCkHICQpmM0WG4h7YDgIQ6Eadg8e/1ARAtPgf2Qik4Hyp+3aDApmxuw7t5AKKfxVJTYufeqVfyvEa9kc636D9SRHTHShIgS5Ht2oX6voN44Nnn8dCLLwsYYV0dp9oB1xew/zMAogWyWnNvVgMiujIb33Gy5c0O/qdYTEvMeBdYnAeOH8H8Fx8hvnAWzf4KkC8iIT0v5/qOcj0Y1IBIAW6TLv+simtfMF0NaaBOwfJr0DgK1jAAcQqWAkwLIrWJqet43JCAn/pwAqKmAwYkTbPDgFW5jpUgqpreloDJ6avunOZUrTUoWD3q25AimSYAmcKzb72F5375G9R27UK7IPU2FYrnBIBcKxfUyXFOVmCyAj+oFfghARB3mVIBI++uK8DJTzD3598j+u47NDttZEUHEbrIex3EtRRdsaqMkRax2MyK2W/cFxcsERB3CkRCw686w7zjOv2BdrzyFXSOnS4hjlslhWa0CL1ywvLXMPOldVKwXITuGhCfgDgFywWn5fFbsaAFqYGXkuM9LEKnsxOpRSI1VTE7i21SsGoNdLM6sr0H8fovf4NHXn0DKQXoKV19CsSmy6mKw2vwY+cKVhaZ8+ew/NnH6H39pQCQ3sIFpAkLxK5ojAvLspDka2aASBChQhQv3DZDwQpF6AMgxCYgpQh5DAVLu8xW3FoxLSn3bmoQuJ75ngn3ynYBkMrg4P9v772fJDmvK9GTrqrajsXAEiApECBAcEURXFIkg5BEiE6kyLcyQYnUOsVGvB9evP/zaVeUaGAIivAYizE9bcqkqxfnmsyvsqumB2MI09mIQvdUZWVlffnll/fce865Oh6ql9dKiDwaDUgs4EM0AGmCaDhEun0Cmw89ij/9zvfx+Jf+BMnWSds+dEDSiqM2htAKyL0AII2xUvNH28KSgS9peJgdAJfOY+flXwHXLmALOebTm0hjisA1wXD457AGRNzQvPrkdKeOBqihbJkGRLYXR73DFRCpRohWyOxwpX+ROmI5kGgc9Ezb0aVgeaNKc4xu32cUrC4AcVpZ8xkGdDTxsrjeuAbEReihBoTzumaigz2FRhvA9ja++/c/xRe+/aI0JuQqTgc1pWCZY50MskLSvgLyMVxv+0PuR6AfgU/WCBwrAGJJUN7sVPw8A268h51f/m9UFy9gI59iKF2sCxTlGIkDENCGNxb+vlQ5IjphqSCzIgAxG03NPOvN27ueiwidnxda3bpV6h0CkKap4G1QsByACM3GXLBCTveqCkgIQFZrQBjIUQOg7cakvwKzvyl7gIxEA7L1yOP463/4OT771a8hIQVsmIneQOxV5Sfo7Pdxu7T4XUn1oN3udB/T376E8sIbWJvuobh+GUMCjypXBzZz9OFcYUQdu0DYGjnKHLkDDYgA4qUiZBWma+ylfSAOi9AZbJoNrwFa38az3D4/FJCooUFIwXI75rupgDTzK7AC9gpFqAeRESKvn4FlHEulLd3cRLK9jTNPfFaA7vanP4touI460Xkp8m6Z96YQDwCIh6N3UwHpTlnHIaovEJswoMiBG1ew85t/Q3npHZwg/Wr/GjIC1FsBEJo82Dl0QNjQqjzh0fQRcjtuc6kzACLb38IFS+2a1flKfhO4utDcqk+30oCEAKSZGw2YsH0bBcu1Ihyz2wEgR1Gw6jhFTbOLwQijcw/i7//5f+GRLz8PPs/KGIFmD0A+botqf7z9CPQjcGxG4FgAEI2Q9ceyvWLHy/zz5H1c/7d/Qfneu9iaTjAqpojKCfLiAOkoQyEk91jdi9jlmzdpWvEmRjWopN2WVkCCrKMDEKmAWFTigVvriMXMpPcHub0KyAfVgKgNZq1iTuG1eJdp5Xi7ra4MzQoXrFAD4oGD08KEISZN9kwUz6DbAAgpWA989in8zX/9H3jkuS9q/nGQqcy4seH9eAOQcj5HyiiunGL66m9QXHgdo/FNzK5ewnrCBDi5/t7rgzNFx1nsU/mbXeNt/twJABEcvUSE7BoQD0C1l0h7IajDlTpgKThd3gfEg0/NrDsAMUG0W/belQZEwvQ2Cy/XivWXMBqPgBAXNZuNNqsgAkBOnEC8tY1Hn/o8vvsP/4jR2QdRx3Rai8Hse8YqSeMZa5DDncdCgHKXK76zqPSq4jfwBngUVZSiA7n2639FceENnGaDwt33kUU16oIJimUfvqgN6QKQsMLKimIXmPha9EEAiCQdOhWQZuxXVEBCClbXhndh3TAA6wtxqAHpNqZ0ETrPeclkjeZ9Gkc0F6GXrL6O1pFnA2w/+in8t//n/8XJpz6PkmOfpaL1IQBdrIAYtc3uB70G5C4nfv/2fgT6EehH4E5H4FgAkFWDw8z1+CrKd17HzVdfRXz1Ck7Qu7+coCwPJH1KNxsG7V4BkWoHG5CZ6Y1klo2C1QR7Qa8Pr4iENqlum8qsrACQxhJTrTM9G9m4wTQcauPqm8UqwYM66ahLlWQWTYTOwKANAIzeYAFGE1RaJpLv8wBGO6F7QLhIiVBBqgmQvc8Is41xrA0No7m4h9XZAOn2SexWER79/Bfwd//tn/HQ55+RsCxmZpJa+NpawYkN6YoTFALHVanmZeyVcH/LXr/Ti6X7PhEhAwkHPz8ALryFvddfAW5cxiifICL1hu5qjVLAgbBWLSQYYxDlPTGcXuMuRxaZN7QaA7kthY+gQFPYYQAq4KL0ZpZq0+sAxEXAsk/h8FcgiPJ/61dsmxWKfapXZgyghhUQB7heATGMv0jFMeCiQacDHc+Ou1uSVomaxnYGOkCgIZOblBrtis7t2AGdVqvzjS1gcxNfe/Ev8cffov7jjHRAl0pcPUcqvUCaLolSQZGK1L0KQG2OugSk7Xxirnm8mOiuV+Woz7+JS7/+Fwz3ruJUXGK+e8PsZAMTiwaNaBdxqaZaAecQ/Ur6dHD9aKsfTsNzyqcnO7oaEK9wkaTEcVI7bl3rPCnhLlgcf5lzXiVr+g7RZENF6AoQzPrZbHh9HQnXlK4LllCpXB/nxSqZf7Zmebd0W5cshyIV7JJzY7SOWTrAA599Ej/9X/83Hnj6GemMXjMRwnnSgEyrgBm1j5RI/snX72r9WbGWRInU2PuffgT6EehHoB+BlTG4p5+O5RDRQnUXxXtvYveVVxBfvogT9OavppiX+6ip8zAAElfk7mtWU6hXkYl25b4W2GWGFpnmNrUMmCifm5lL706sfPAuAJGqhTXz0iCTrA4LOI2C5RlkrWBoIzi/6Xs2WdxkAgAioKNxmPHmgm0fkMaH3zLlnoFsqRMuDta+IqwKsfFbPq9QZQNEG1vYR4qnv/xV/PgffyaVEG5HYbBWoywgEDSyZPIFnPo7mpp3+/7b+FAR3DOI4WfRvODyO9j7/csor17AKD9ASgCS54ic/mNjrloEPa/shN0FIF4980aERwGQbvd0ByAyl0jh6QAQz54LACmpZbIA2MCHA2KfT8pgaoXqrXhY5743uvTstgeibv/slZMQgGhgTZtVAzx2vhodgFU8pNJhYIkAhHOIPwQg88FQuP/pqTP4xl9+F898/ZsCfOleV9r+UmI8j4Tlo+4DAOF5lWmsNUVxxZJ5bdw70YGVqC++hUu//t/Irl/EGeSI93ZMk7JoseuAQ+eHry2LIMXnRMXmnx2DC6/GNoClQ8HyecH1IKGTVABABM8KeGvXkS4A8WqYvG+JDa/3AWkSGV69WNIH5FYARB2wAn1K0xOGw6YApBxtoBiu4fFnn8Pf/s9/xsknPoMqHWKe0pkNyMQO2RGc6opcA8SnWQG5IwpeuL501i+pbKZxD0BuYw3tN+lHoB+BYzwCx7oCIqHXFOXFd7H38suo330Hp4op4pouNXskWqGMNNB2AMK7mjTwk+c95NIgQe5zTY8PnVSsUKjNbqsPaQIACR6cU98CkLDzr3PvRQxqNCrXgDTVCKewNEEDm4ZpJSMEIA14CQJOBxRNQOOZRlImCCyOACBsRljOa3G1mkvDvQhlmooAvRiu4z9/+7t48a//L5z61OOoSWVLla4V+V1fUsdLcoUfg/ShCO7paMXWBGUBXL+Ig9dfxuzi2xhMd5FOD6S3TGJ6D5kfIgEhJcuy+nRzMg2RA4k7ASDLKiBNNjwAIAJCvUIn4IHfwSsgOmcdgHi1wgNOASTNfA37w6iWhPPLA0oHL402xN67sE/7fGmMKXa+LkA361fTfDQAhMYFBBDsKO8VkBMnsP3Y4/jmd7+PTz//FSRr66A7Er8TQ0DJcN9PAGKFLAIQbb9Xm+6AAMQ8lmWbEvP3z+PKS/+K+PLbOJPvIx7v6QKyDEDYtStiexvbbgVEYXyryfHz3V1rnKLn5hjtdnMBStIR3apTYQVEqJvsMu7HFyQsfF1yANLQ5hqqVrj+tC5Y3QoIv4OsMWIJbtQ7q4AI8Ok0IpQ1zfqA0OxiNljDfGsb/+nr38QPf/pzDM6eQ5llYnJR1nMMEqVhNRPsXpoQdOMGAyI9ADnGAVX/1fsR6Efg9kfgWAMQ2lexYdyNK9h/5RXkv38dJya7SASA7KOe50q1EueiSNyu+FuCq8CC01kTYabaon/thL4qA9kBIF7ZcAqW9FewDsIhAJFmYU2DLtOiGEAJKyBy3FGsFZFOBUQpN9QAWO8OC0q7FKxlAMQrMe5KU1TqalXFkQjQZ3GMSZyKHeqLP/lbfPXPv42tc4+IniYSF6wSaSLKGQnSpD+J/RwiLnyEgQjBREEAQpoHKWX71zB74xWM3/s9kr0dZLMDJHkuAERMCEhfE+DKAFupK0mcamwUGBc4AJHhCel8SyhY3gl9FQDx/XofEJ1PQR8PCp0ddFhVos2od3UhTg80x7egA3bjsuYgwhpdOgDRKolV8ALKFwGQ1sJaxysNrK0hoYBgIhsVn/O3dMAmABmNUG6fwKOffxbf+t5f4dznn0E8GokxgmhzTAOgzUosOpT26PeIgqUFD9kf1wkFIJUAkISzQssi+qCF3s0ruPHqv6N45z9wav+GzA+e/LCC0a4hOiZ+PTh1LjzPywBI05AwPM8e4AfP6XbLKyBOwXIAIrDKkhtNdcQrYgaUVlGwFHAqANFKsc71sBO6AxA3HtC1ztasRqem67AYEQQAZBcJ1s49hBd++GN884c/QryxhSLNkGQpZkWJYZIgi2gCYgiXgI5zKqBg3VEF5Fa3WE7XnoJ1+0FIv2U/Av0IHM8RON4AhLe8Ahjvovjtb3Hw6stY37mGbD5FVB+grqYqNpcO1rThjaXpoARLdgPzm7UHDl0O9gL9KnCm0QCAQWhbAXEAEtpOOgBpG8CpUFSCFuMuqfizbS4o1BejPbBzdAhAtNNxS7kpWKEJOOQOQCTDSZoD7TstcJAeIc22mlgmRWbG/ilZKoEsBejTOMF+FOOBJz6Lv/7H/4onv/RlDLZOijiUwUNdlRik6lDDHGxTR6LA2IgLq35brNperH8AqtWqlUEACI+ejQXnFaJiD/Vbr2L/7f8Adq4gnYyRFQUygjwtRwlVjR1kaOUsIZl10O4CEE3aqlYkBLbUFIUakBCANNQoqba1LliiOTIb3tsFIB6gukC+pfxYtloAlQaKTrXygNkDSqfiLKNgeWGCAIQdq5UJGoAQ79DeWPKyeqYVEAcg89Eais1tPPnl5/Fnf/Uj6YCNLENlFRACEOX4C2JvNDfylGGDuxIhdwCINiUMAUgC9uaUKU2UOt7B+PWXMP6P32Dz6gV13KtLqx61NEidb60IPayALMwFSSwsUrC6AES2X5IA8WpqSMFyg4sQgISNCIVaZ/QsziMHF36sjZbDEx4OJAJdWVgBcYevEIA0a5cBEKmKEIw6/aoDQK6Wc5z73NP4K1rwfuNbqIYjFHEqBiLjgxmGaSwmETQLj7mOiX1vLBa+PH2cH7FV7pYlQbyyvZAYuY2kSN8J/XjGU/237kegH4EPMALHHYBUsOaDr7+Bg1//Eunl8xjUE0TzCebzGWbkbgcAhFa8/M9tVdWhRTPKh6gPltX258MA0QFI3QQQLbDQ3hya7RORp/dCWELB4o1Rb+AacHoFpAtANIupn9EFIJKRX1EBcQDSZDKXAJBpkSMdZMj5+YNMAMgkyfDkl57Hj/7xn3DuiScxH47kps9grCoLjAaJjGLFUpJlesWZrPOQUCxgU/vr3SneBSz+vkMBRDd4aHl0H+Cq0U2FgsVxLYFBXCEqx8CF1zF+47eorl1EerAnACT1xpNW+WAVhM0sVwEQd8NSF1cNMJvHEgDiNrwLINj0RA5sXITepWCRQifNEC3D7QFiQ/ezjHUIQGQ+Np3QVSug2gwdXAG8PhedHriUghULBSx0Wmpsd2WstMO69wRxAEIQIhqQ0TrKrW08981v4YUf/ADDBx8WZ6x5ovQbCtDpMaYAxE+0VkCc+XevAQghplTEpAIiZRH5aHotoDhA/e7vsPfKvyN7702slQpAwiRGOwl1PJvzblWykIbF7yHmD26bG9gxu/nFsgSIVHCtApLSytY0IA5APMkgVStLRMjndgCIgFlLTnQpWKrl0UaqXgHRIpQaHHRdsOR4gj4gXgEJAYgw6QRE6JpQJCl2kOLJL38FP/qHn+HhJ58SPciMFVXqgIoS1ACl81rmgUxRAR8BAGGVLAAgy9aRLjDprkeHgIu4Rfci9A+8oPZv6EegH4HjNQLHG4CQCpAjYW7+/AWMf/kL1OffwEZxgCieAfUUxbyQIIjd0CMJKFRiSp65ZuvoQhMEiZK1DgLGTo+GMJDkjdj7hCzabHpzOnWZUaFv4D7lYIdTlTdTAyDclwcNTmuRJK1lIjUTvVg9EY1KAKIaCpa9zwGIUmlUpO4ZWdeYTPIcg7U1jIsCVZYhzzIUow08/2cv4sUf/xdsnD1HyS3iLJPgj93fh7RHJQAhtS0iDasFH+S9HwoEmspI8JoEFRKuL2wfvpfHKkJe0R93KixCj9HKxMLn3UaGMwQgdFkdEoBUE+D99zB587coLp9Hur+DdDZFVlWIhAYkoSKqWCTJSu1jXtY0MA4WZN9WMQkBiIvJG02RZLdVXxRSc7RKos/xcSsRulOg3EK1CRAla96hTAUgQuaAUAStQiZjtghARB9Ai2Z3wbKmcyrJUEAg84nXk/QA4VxV4N3QcSRYZYTIIF47oBOYpHQ6Gq0Bpx/A83/xIr72ne9icOqU7GuexijKCmlKGNAon+34jO5nIESOuCMivu07gNOreK10KFgxAcic+g3VCcUx3dJmwJV3cPDSL1D//j+wWU6l6SnLJA4sHHR4VUFNBHSeajUjWGuMQumNJL3a4aBD9mmd0t0Nyz9HAv5qLkCuqlpKVJjsaACIyesVXKqGiesSzx2BnnawCayUDbgoYAhc9Rowa/a6dY2Y3cwteeKVNAcurZjdmxSq6YNohlh9TDPkGyfwxW++gB/8zd8hO3ESWNuUJoTFfI4kSRCz5xD/pjaHawWNDAyEcIylAmInPExurEpoNLDCm9kG7/V1i9skSS9Cv+3rqN+wH4F+BI7nCBxrAMKbWVGqIHrnKq7/+v9g8u5/YKPcxdp8grSaIGaXa8lgk8pER55UHiWpM8xkF3uI58Uhu0y9IZP6Uh4OEJ2Dz2pEMRddCTPUYQdip6y3FZCgyhLYVjKycZcaBoxq9+ue+QY4GASIeL61ypRsptjwin9VY5uqGWfrhC0uRRoAyrYmSG+y5cLHiDGdFdJ9eL8oUQ6GKFnt2NjGt77/Q3z9xe9gsLWNWVUjGRCARCiKHKMs0zGLWBVpAQhv4tymBQvqWuMgwfUiDjziiIGFXrseQEhoG7zHEq8LIKe52jW2bV5r9+ORxS3WBTM5KvISg4Q881IsePff/B2KS+8iuXkNw8keBmWBiB2x5fvOVaPA88ZMufSj0R8NINuGhHy+sW924Bj0/BBgIQ0GD9vwuqNaA0wMpDoHvwEQRslrAYjx76WCofttgkvTdTQAlG5wkuHXCoiMOSsqYi9dCX2PgMHnjnyGzCOP+K13jkm3SV6q5gT26lYkwavZzArvnz1TklQoVkk2EAek9Nyj+NqL38V/fvFFZBsbOsbSA6QU296YDgH+BYKO4+57cFcApDs1REzg7m4EUbF1uicFqELKUtmN93Hw0q8wIQApJhjMJ4jnuVYFrFeGFU5l76TOCUlRaHyl/VYwy/lTzCV9Ihd8SP90wKLrj3VBD5pIOlWLoI56DNdkaHVL3fR4ntVmV8+xnhN9nePLtYEaKHEKtGqNJmX4XYzyZj1dVMcTWPVKZ3ZWilLUlc0ZjkFYqfWKrwCtOUrMURC80+giAvJ0gPiBR/H8n38H3/vhj4QOma2ty3pFADpaW5N5yGkpWfF1/AAAIABJREFUawRd+MRJLRZEKM8THK5IUsg6tIwSauBDEhv2Xv7NtctBSJbxyu5/+hHoR6AfgX4EVo7AcQcgkp4kRaMYY/bmq7j0yr8iG1/D6ThHvfs+BhRMS0SQoI4IPDIU0Affl1QHiKpZY6cbikU1eNOblAcHYbaapYeojORG7JQViyVaSpRQGJQDrUFKm+2WPiANYDBOtgUxHuMpPeNw5UIDW1rnus2l7puBiGQkzcufdBeR1gai4uZYCZzyGnE8AAYj7OQF8myEWTbAyU99Gj/+6c/w+OeeRp1lQntw8ajcrD0YJPjgjTsQojfb8T0mpOc2GgyEN31mL0vEMTOOifZU8ExxAEpCUOMAwwMFBvyeq1xG//ILx6OJMKrQwKxmtlOy2ChzmUf5W6/j5huvYnSwg7Xxrtrxshs2g0jpZZGgTAhmiUcoUFcA6CDEqxYN3caBZeCmJRtbIEgU0J1fat/c2rvqvtp5pJQaZqLDuWE6FXNEIoDQMTX63gIAscy2aTI88Aw1Rm4HTSDRgte2DwjDWQUYDC4TlHO6V1HjQaGwjIbQqCbjAwzXR5K5nrIikA5Qkjq0toWtJ57CT37+3/HEs89o5/FhptGm0YUi64h+CCuET9xpBcQAKHfFQFYrKbVRvKTNKaZ1iYwNE1Egzac6B157DRd+9SuptDLZwUQHq4K87iL2hTHzCdfrMEDmVUgQQsoW9zGvSgOyKYo6brRC7vilmp+6AXBhVazRFYkWhhQ8o2S5WVSzXrX9QbT6aVRPBzK08BBgYDTUxlygNcbwqqnMzyDRoVUajluGutZER0PbEqpoJb1snIqalyUKzonhAFPUGFcl8uEaRo/+Eb7/t/+AZ597TtYRPrhvrZZpk0vNMFhiQ8CHJjVcmsPrX9aW4HezTtDdL0hQNFUSr4CQAltVsv7wMZvNcPLkFtKkByB92NWPQD8C/QjccgSONQDxFJVEYhPMz7+Jyy//AtWV97BdjsVKdVB7HwdunKKIJJSgckQASFrOkJSFAZDWhrcBGgvcbQcibcWBlBOhNDRcf+vPYTdkZiCdstICkMCFyLKKDWffM6HS9LylbrXZ1TYI5XtY/WloGdLYrNIMdtMITEWgTsfQjuqW4WQAXTFrHYGWmEWSYZqkmMQZHnv6GXz3J3+Dkw8+LM5YBCAOInjD1xhAyNKSJadYPsw2ajChGXV5XRyQXC+iYCSmuw1Fvx0AoqGraY6lmqKZybCS0tAlgmpJSKHwAKQFIF6F0Wck2R8CEAaWrHKwieV7b+Hm719FevMq1ic3keUToCClj00jGQClVgFhX5lFABJWLDy7yipHSKFxkCVZbwbkS6ojy1yTVP/Rnm9tRGiVMe9fY65DUk2T+WFN5mxeOQA2/CN0qKayxgCTjb8DW1+n4dwuAKGCQmhYDkAiYDabIh1SXK4BbzJaR5VkqNa2cPpzX8APf/ozPPbU00K3wYCNLjmv7MwtaTOzkJm+U/Bh86vpZhMCEEEknJkRZvNKem0kXDUIUMnXe/stXHn5N4iuX8LW9DqG5bhJYBCcco401rdNBUqbTjoFSwJ0AriYIIHPKziQPkVO1yRgMdqT0/bc6EIAGuE7K1buqmcJEwcaXunUapn1FjKKqc5Tc7e1Nc6THd4HhsMgncwNvCjotX4yTHaImyCPgTQ11Yo4XZTgg1Vh2gSz6klHK1Y95lkqAITArhht4qEvfBkv/ODHePyJJ7TqYuthnKS6nshc8KpquwZJNYRUKUt8eAWD2x+igDo9NHzNwQqrMRXpfqkAkDzPcfr0iR6A9HFXPwL9CPQjcNQIHGcA4iLiaE56RCF2vHuv/Ab7b76G0f4NbFMfUk40cNSwE2UUI49iFAyY6zmyokQivT5auoqDDw/6JVhrKDDtDdgpUAz45UZtAYDehDVj6J2GlQ7jN3ANNpQr3waUDQixGzlvshoAuFuRfgvPhmumXTnlLl53603x5yJ33zLlCkpYIdHeAB6AUL9Q1gy0gHhjEwds/JwO8OxXvoavvvBniBgs0mqWgCJRIMCbfuJ6DAIQZg8FgBgVi4Ah0WCBY05wInSapiLiQYIoFqQCwZt/qPFospYGPloAo8AnpEss05+EfPAQhCw8r3hI+P3zkkSYUjpe4/J72H39t6iuXBAAMsjHiIopy1zWCE0rIKINYAjfEXqHovKUjfiEr7+o9ZDxr7Tp3eH+Djo/+ONOQ4cAqovIJQBddGDynhBCoVoBQJzC5RoApfQtmhzoc0alavRDLQ1HXqGGhfNMgmHS0gyAWO6bIJPVgSRLpPrB5nPZxibqOEO9voUnvvINfPvH/wXnPv24ViHolGXGavx81/805zBYEK0Vy1FL5OrXrRGlqMIcgBAEGd2HTnlCKeJ3mZfI6JTGpoTX38fN117F7uuv4vTkKtaLfe3Wbj9OeeQzQo2S5qdKXfOeLXp6CQKY/OBDKVPcsDEJIIDk+AcApWliKucmQVlqM8iwMuuaHZ9Dsl40AITAwCp2nLcl52/bLNEd+RxsePVLtWQKWJyiV6BGHs2Rk1oVzg+uc2Vt+2Z1NAErILzCagIQgg+CkY0tPP2Nv8BzX/06tk+cRM4qo60haZqJto3rhtA2LQHSXPf8NymQBlTC57uJCG1HY/SqgGYl641UMrkGaQWE1LRz584iS/sKyJ1fWP07+xHoR+BYjMBxBiDMqJI3XM5LbPD2Npti/vvf4epLv0Z09SJOx3PEs32ATebU7wilcJCBglEnnXbKOeJisbJBWk9rn6s0Ag8Qwiw0g386QpFO0fCu3T1GKhCLAk7fRvjUni30PgKSsXb+tYTfSt3SbhuHGhM2IEk0IE7tUu99rYJY0CPCYw0aCDwcfHiQShtfJBnGDFZH69grK2Tbp/D8t17Ao595EhU5+wQXwsdPmBlUACKVD4kQFIAYwJCbP0EKAwOhXemNnxnNEDS0AcNcQY0AkFagrvtpqx983SkWfL79HK28OCgJfy9UZJY4dHFcVWPAASpBPYqA1Z0rmL75O0zefQNrBzcxzNmQkABETHuFg+4aEOGmG1gIRcQCDpntT9g3hUGfNbNs9EMKAh2ALIiLPTttbkdeMfG519C1ZBqpCLipqoguaJFqs4qCJRUUB8LG/e9SsFTP4RQ+q7658F8CUtpAGwAhFccMU5WSpiYP0twvTcXkYJ4OkK5voopSYOsEvvz9v8bX/vI7OPnguTbjLRUIBd0yx5r0QbCk303lw3bjjc4PARDJVTDo1VWjoP4p0q7cogWajZG//SYu/PJfcGbvMjbzPdV2qO2Z0qZ4ZtjYk9ecrFFAUTNQ5/lR62JWfJIyl322AMJ3w6qI2ddaI0qpXJqxgJ5vgs9YcLG/35MlTd8gq8C0JhhtAoXbsoIW6j8WKq38PiIyV01QqC/jGkMS2TQmmJhLjyBZZ7xKVxKEzDEvSJFkYE+/wghVEmPKMUpTZCdP45mvv4BHPve0rA8M/tmgkmtHNhzIvqRfjCQ5LPlh64RWXNVNzdcYX0PY06ihaJr2RdYYGmfYWuMVVdqPs3rjAITj+KlPPYIspQl0/9OPQD8C/Qj0I7ByBI47AJkJtCAA4c28BC5dxM6vfonpu2/hRF1I9jopZ1Sry6OMSlSkPUh8wQiD/IGA9uD8aamIOL8+pGa1wZ44I3HfdK8yAKHdgE3w3bjOaFZTxOYNjcZF7kEfEbe3dOMfBx9Oe3AbSztGARUSACrYka7HJjoXHYh/votArfohAIVakTkwns2Qro0kO02nq4NqjgcefwJ//LVvAMMRomwotqgEGgwMCECY1RfxNQMDBgBWwXAQQsqVAxAFF6k0OpRKiFc0mt8KMjw4CKsbDjIYyC0AFHGp0X1JR22pYhjQCTOcVilZVSEhoElS5ZyTSkWWGFhJ299B/Q51IL/FcO8GRvkB4mKiQNYE/QVBiLWHaC7OUExuTeME3gTPc1sJHvm6u1wFAuQGXBioYVDmQWUIQFwDohTAdn422W6bC/p5qzUgR1Gw1OVqlQaE+1XThJIVkFq7aIgGRKyoOScLAXkKQErMsyGi4ZpsPzz3EL7905/jmT/9OjZPnmgofJqR1uBd9DldAHIPwIeMS1ABoZVrk+KXmJy0H+1FOC1qpElsAKTUteTaFVz45f/B2vnfY328g6jKkUjDPGof6ONUyZwWMT+TAvNIAUhN3yx14UvYbLHIERchBVQd1NpKR1sRcWOC1oiA64zb5S7aPYcApJkrLgp3DYgclzlTWaXUNR8yR02c3q4rDmw1YVPMSxQJgUWF3ATosu4Y+BAAIho9B2KRJDMIQJK1EbYefAiPP/cn2HzgQVm3uD7wemaiIxsMZOzolsYEhwMHBwpcY/hQAOJrgSZJfG0QnmVQ/ZDnw9dp8zzIREPTJEGiCJ/5zKcxHGY9AOnjrn4E+hHoR+BWI3DcAUhugzNg7pWpwL09TF97Fdd/9xqS/Zvi1Z9VUyQVmxMSrhRMY2JO/oZQnDRr525FSmsy/3sDIZpt9CCvDfaY9RTQU5VaWbCKhQIQtZ4UDYhlqakVaV6z1LL6/btAXSsgzqWWmMiqFw1wEetTbmNaDtOeqPBcGw1KwBCADwINp16J8w0BCDOzEbBf5EiGI6GmHRQlqnSAJ556Gk88/TQO8lL4+lGSSTaXXb8dgFBcLBUJE4vKjZ3Bg1Q8LAgw0CEApBMYyHMBVctfVwtMe7/RuBayllb9cEDCz/SKiAcRYaVFtgsqJOFrPH5avbIXQypCeg52IUJ0XHwbO6+9jPTGFYxm+0hFB5Ir5Y1OYFJpIEW9zZMuaDuc+99Qa1qRegNILLN8KwqW2zz7HHQNiAeVDEDvhoLVBSDdPjOcS2rF2oJx1wjwm1fUREjncj5IwTIXLIVNCkBSetgmmPBaGayhJP0qGeDcHz2F7/2P/4nHn30Ow7VRS/eqazsvKg5eACDmenYYlaxYJW8BVkjx4UOoPAsApHVuY45ixiJhAgGoknTg1TXZw+7rr2Hy0r8juXEF83yMLKrBcDauCiTzQthkUhERzRVzHQQhOlZ0CyMFNNEFKLBh9r6LmgAhyKeWogWfgWMax3dO6+6Q3meJjQb0tgJzr8A2OiKhTkG0Ob6+6brllS6uX6VqPRwku6GFHBPXNr6uIEtoWGKMUCsIEeMv1aoU5VwqIKwcFphj7cQ2zjz2OE5/6jOI6XxV1xgOR0jSTNbiwXAozw0GAwEavgYQcCilU7VC3J4ApF0z2rVDdCIB9Uq24ZpkyQvuU7RJpiPj69z/5z73OaytD3oA0ode/Qj0I9CPQA9Alo8AgwdXd6Q1b/y841XA5Yu4/PLLGF8+j2w2xrCcIivHSMspEupC5gUS0m1iimKZyfPGXta1mgG+NYJTHjV52IoGGpEx+em8tfImLP07TN/RUKuM8y32vK04U6sgJgAVFbQ+XKPRVF3MIlJ1JlrdcA2JcMnNmlM7wbXVGsm2BgBE3mvccwEhpEIYnYLBxxjATKxPB5jWNdZPnsKnn3oaa6dOYVpWGK5vIoq1f0MDPpihNLoUxelS3ZCbulc49Ebu1CuCDck+kgLRiMrbCoZTuJyn7YEAfzML68CioViQjuGUryMASJYxQGkDkbBSogAkRUWnNB4vT4QIjXPg/QvYfe0lzN8/j7XZvsyjiEJ0ZrjF9UmDrVYtrXPU9SBN3wd3yDKalFczQl3IBwEgXRte2pXqFGiduEINCL9vWDlxe9ZlGhCC2mUUrFtVQBwgiQuWVEC0D4hUQMzWVioNUYQZr6XhOmbzGMnaJp56/qv49s9/jrOf/iwS9pgxrRXHZjgkJYdVqRaAyAYdANJ9+dBKcQQAcTvfBQASdDHn/pjEJ2PMMBWSmPqGmVh/X/nX/w/VpQso9m+Kt96QiZByJmtNFlVI6a5mlEsBIQQgNFwTAbjacHklrNGQuV6MIm7aIDcVLFYXbI2SqmeFYp4LCGnXJZ0Lsj7IusbtlUKqSYvAtEC+2xzUungSxDuZq0EDMM2LxllPJSoGRrlfKb+oTTCvB11L+R0JXAg+ebyEa5ECEAL3mPTFCFtnz+CRz3wGg81TYkjAz9va2hLAxTk1WluX43cKllY1rOIhlRIV+8cpXdNsLbHERVgtlQpJQN8KEyF8PiXVK6iAcPtnnnkG65ujHoD0oVc/Av0I9CPQA5AVI0BXnaIkX1dAQCI2qeRMHODSq6/g+rtvot7bwbCYChVrVEwxLGcY1IUISglCCpRCJZAKiNFmGBC4DabwsC2AUNcY5UdJBprc57lmCNUFy2INr4BY5cErGiEtoqHNMENoAEQzpZZptmZuDMq1T4jRq0wnIk3iGKBQRCp/6nsFfAi1wmxaBXxYBYQBggEQBiIkiszSDNfGE6mC1EmCMw89hE999o9QMihJU4w2thR8xCkSZgzlbz7MlcpSw60GxECIVTgksBcAolWQsFohVC0JEDRrGdIs3JUmBCANJStVMCSAZQkAaahgUQQCkC49y6siAkAyNnKrkGUEICTqTzXDff0Kbv72JdSXz2M03UXGKghfM8qbZIWNTqVWw3TEsnkagAF1NQqCRnchE9pe64C1SgPiAb7E3kbN079VH8T5z0BvlQZkmQjdt1UXLQfISrVa5YLVrYAoGNB+Ei0FS4NNheZKwRIqVc1AGTLforUNHFTA2vZpfOmFP8cLf/f32HzkEeXxmyUqx2vIzHTJvbUUrMNwjw2zlSq18ucWAEQ0IFYBWRChy870czkebBlEu2u/vhmGJ1GFpCpx5d9+gfGF9zC5eU3mx4gJjnxfrJu5zgxRy1oTmxJdLlsJzPUaLRJ1kPL1Qz4vsNEVABJQskIzDFZxST8tCIpDe29/v/TT0PMTUvvcJEPma0XamDaObEwybJ5xfsv8cvtw05Xp8RmNUAw8NImTz2vkvIT44HMVxP2qmieYVaoBKRI+Epw8dw5PfO5JzOOhbM9r9OTJkw0A2dzkuuM23kbTtHWkpVi1ACSkgYYULLn+rZIaVklEA0IK1nCgc8Aqr6y4PPvss9jYWusBSB969SPQj0A/Aj0AOSLA8CCD6bZUiCHId65h9/IlXH3nDdQ3d4DdG0gn+9goC2zQ0YauR1WOaj5DTW0IxeSsahjvaW7ORUVOZQTtHs1mVgShFJ8z61ejYNM08eH3RmTeMNCdsIyjbVUL5Xa3wZ5QFEQoaVQwy1BK0BAB48lUAndm+Vi9kMymiEdrlHmBlMEDn2eFJBDAi+9+XSPJhsirSrQeDAqkCzEDhLLEuKxRZGvYmeUSQGydOoWzDz+M7dOnka6tAbzhZ5nQHAjysiRrAAj/Ldl1c8dywCC6ENd9CMXKLHoDkXobCBgoMW62A4UuBavlfbfuWs02BkAaTUhA9WJQ4cfVAiSzAHZXnURFtvI6A2Y2iyO02L2O8t03sfvGq0h2b2CtYAVtgiqfIaUimT0DCoZUZtnkU7Sj9+C5CQGIB+7ugsV/q7i4DSJdbCzaFGqK7PUQgGhGW0XEjeuaAR1WQLT/QksbdGvXhYaFAkzNjc1E6CEFy0GHN6ZTWUq7Xx6DAxBxwWJwbba+QuRhF2vrU4E0xYxzVYwOamyeOofv/t1P8eXvfQ/1+rr2lHeqnHskB/Wlbo8XNxjQqsFi48qFXi/KtDz0I2PJsTe2FSsgbf92ByDq1SxQigDEuq/rzmppTDjf2cXN997DpbffwN6VCxgUY6zPC6265mOs0aGPmpCC1D6KzQSuisajjOaYRaVoKMSC1tYxByGyHlGLIg1RVTPkVFGpbvDYCPCscaTOiaBnkQEQR2giHDdLaP2GMdI6ErcqtQt3Zz6jUTFJQYAhNrved8Z61rBaRuBbasKEa8xsXmMqVCwSXSPUUYJprv1O8qrGAdekJMZgewtnH3kYp849iDgZyDVK16ssG0jCQK9Zp22qCL2tguq6I9Q816DFrjFrr+1QI0YAElY+Gronn89SSVr5/BqNRvjiF7+ItY1hD0D60KsfgX4E+hHoAciKEeANm2k2uRlZulIACCsYOWb7u8h3b+Dg/UvYffdtjC9eRLy3i1FZYjOKJDuZH9wgeUQytbILoRawGsIO1TVSNmqzfwsoEeciixREN5FLoO9N4hoquWe+LeAX4XcTZLrlbyyBRcjN1ryxaUhM0E4LSgYIpEMUVSkVCf5I08EkliCBmca8KBSYCNjRh2QijYKlPj0UhFbynklRYScvMakiJIMBTj7wAM49ogAkWxsJ+EgHQwsQCEBSZDFBSIxUAgQCEO1OrNxqo11RFOq0B+dsG4/baVpCjbAKhr8/pGA1gMHF5vYZ4TZSUbHPCWlaYQXEgcpKAEKbXAbK/BzSvWqSiWoVol98B9dfewnJzatYKw6QFVNU+UTExtyY2WEGShxTBxahDkSdoAyINn1irHpmwCQEIG3mW92OPLhecEgKGmMq7c/6eAQZcAcgHowuE6HL50pw3fYBcQqW9wFxOk4XgLgGRKg+lmGXLugGQNzNjWhenKBI0WETQlJzsjXpN/PQp5/Ej3/2T3j0j7+EcjBsu9ybriasKDnYEM2R2z8b6JBMtv2EFsvNe5rXFtcQByD+dnXedU6kARBeuyIQUPDhv/UaF6k9khIo9vZw49IFXH3vLexefA/lzWsKRFgBKQsMWXGtaRVOyqZWLiWBUeZIhxR7K4VKJ4sBCEtyaLXVTlZQWdNNY7mGi8ooVjYHBBgGzS3FZ9oqHDxf2uVcAUjM+WPARMCoVW+FrtlUVC05YoBG9WRK/asIYJgcoZ9HBEzKSoDGmE1NOcdpwVvVov+Z8pgGKTZOn8Kphx7CiTNnsLG2YaDDAEiaqdmFJThUK3aYYsXnHIBw/Q+v79AhzylYzZpg4EWqoKRgDbIGgPB9w+EQzz33HEY9AOkDr34E+hHoR+DWI3CcRegSqVMhKr0DFHiUUW2lezEoFf/+cncHB5cuyWNy5X3Mrl/H5Pp1VHu7ODmMMUq0YzPBR0mrUNK5KEwlAKDwmF2LmQksCrHd5V1aQMhcRZAiLBeL29aJRulUFNOmrcic+xEQ0gKQmN3ZhRalgYHsWcTx2uiLQa5rQFi1oH5DAyAKoWvs1SVmrMQY9UotUdUdR2lC2ieAgGNKoJIXmBYliqJAUQMH5RxROsTG9jZOn3sAJx84i40TJzBcX9PAYDAw+91UqiApBZ+0vzSbXWYPqe1Q+8xFp6uuG5ZSsBaDCQn8+f4giJD92L+dgtVqShTc+L85Ft3KSRiMhJURt+ZsmpYJ7SKV8eX34PmmNSpZPRjvAe+fx9WX/g3xzhWs5/sYljmq/EDmAwNhnreIYlin6zg1zyx4NYOtfRy84tFSYRYBhoPTkH4T0mpchO6W0NrNnml79t0IKTbesVqBrAOEVRUQhdNqbLCsD4jSB83m2SoghwCIWLVyO+tJIZUXHofqrGRuJ1oBmcUD1KMNPPOlr+AnP/snDB9+BOVgoNoO627NVICI+ylNog5ITKkM9hsA8aKnmwCEFRKumCEAWQZMFBxGQiuUn4jVQW3sqZkIkaZb2cMaV4pfrz+lFYuojqXoOs8LHNx4HzfOv4Pr59/G+P3LmB/sIZmOkVUKQAaYg9LmlN9Psgw56mIXUZ1rk0JZV8jy074xXHOkKmSJkUaDJlRRVjt47VHATSve0OZZKaE853L+GzOLRa0bx0XWF641sgZpFVU1ZgpARGNkoKR5noCFoLKOsD8rhbpZJRSYR6IDIdiYMCFSVtjdP5B1piaFczDA6OQ2th84K4/NrS1sbbLruAIOVkC8+sHz4g56rAKFiQTqggSAsIop1rrLbMDbdUW1aK0DX1NRNQAi9cKAgvWFL3wBo82+AtLHXv0I9CPQj8AtR+BYAxCOjPSxUCvWuqYeQ3sOOBNdhMXUhlD5OZ2i3tnB9fMXcendd7B35QqKG+8jznPJRlak1FQMQCMM0xQD0qumEyS0BZXYgxQtbb4m5vvkT4uPpbvU0CFJaS/a3dopKkrbEteYIFNNcWiSDuQmn1PsKQFAS3VgEDAldUMsQY1qYXoTgpHpvMIuSuSsRFi1hIHHjK9JAFDL3wwAmudohUrqRarVjZOnzmFtcxNb29vYOLGF4cY6stEQg7URBqNhAxiEJsEbvTQiTKQyRO3G3AGIC82bPiAONsyTXwIKpbG5KF0ykObN32Y8F51qOF5theVwJpRjvQqAONDoVj+aYNWoYhxnglh1OSKLj+d1IjqQnV//ArUI0feE34/8AHM5J2Y6IOCDtrOtDkP+dhveDgAJqxxhhSMMIF087NQrTnMPmB2AiDsRo34DIAv7NRcjByAL/UOMoiP7JPBoTBMWGxEKYLJtCEC8IWbTnybQKXglRUXW3kldutOIw1jF8cyGUvnYr2MkWyfx5W+8gO/85G8QnTyFglbKMopGwwrcxbxSJoAjACHhoqjVC9PhBL8Xtln2PK+/mJ89x5zC8riS3wpgYkR0qpqn8luIdtaUm9oL6W8iXbu5DecMQUWFeT7FwfWr2Ll0EXtXr2D3ymVUkzHKg32U07HMnaiqEFNgXZfYRInUAIh39haDOePbcU3i+qXUUKVhqS6NyY4IRU6wYRUQ1wKJ/bGuNQQWTfUjoGDJ3OLyKU7kqh1r9GOW/NBkhtuK6z5lrbJECJe+mTQxneOgzKUaPCkKoSaShkVAOhgMMRiOsLm5jY3tE1g/cUIcsEbbG8gGQ6yvr7cVVtNrEWDwvLQ9fVowEiYqpPoVaMfCdcB7gTTVEDPK6K4J7APCM+7vdRH62lYvQu9Dr34E+hHoR6AHIKtGoOF2az7Us7jknWtzLbW4lJ62DOJlowr1eILx7i6KgwPceOcdTG/uYPfmDvZ3b2I2HqOYTQV4sPoxL2ZImRWXfKio0NWKk0CnYhAB+S3ULMnOajFG3ZCMUCWgxWwrDYRoQMnMJTPptXYKZkND6xfCGz0DA1Ys3FKXtQ8R9DIAIMDAHLul5qjhAAAgAElEQVRVgZk1AhNQUpSYznKhZIkjDRnn0ocjQzIYIhuuYWNzC9snTmBjfRNb61tYG61juDYEb8ZM/zOrmI4GSEXA2Qb9zEZ7kCiaGMtAKgVCKyBN0CDUKH0+tMMM+dxy008Xs5uNla5UQTSwb2x4QzqWW2la8LBg3xv0AgmDEs+KNxlx04gw88vvLMy2CsgIROiGtX8DBy/9Avn5t5DsXcfGPFdgUuSSKW8b+ZlgeUkfEDnPHvQHDQMdMHQBiQMZp2A559/S9DKvpfrBYFIsctX2NgS2oQaEQMXpgV6VWxChH6EB4Xf0CohUXKxBpupatFO71Bob6o46unkFRPrUEJRnA5TpALtlhBMPPYZvfvs7eP6Fv0A+WhdnJJk3orXS336uhOsfAA/RMJlomGMic24FAFEBvlahug8ZTwIQSS3MUSc15vaQ3hHUHSBBXCeI59zKQIicaiYaNNnA60qMHQo662niQioWsymKyRgHXFP297B/4zr2blzH/s2bmOztIp9OEFFPNB0jLnIx0WCCgt+G6wePSjrNSxWEndq16tqsK66IJ+iwBIjre5x6p1SrVkMkGjIeqxkgMFlDS1zqv4SqyXXFTCpI2+S7VUSumhB/TfehxgJ7pIXKPmqhg9KWm4kNgo4sG+LBB87JOrO5sYXh2jpiup1lrIak8vdgyKqHuls1NCmO/ELPII5Km7horXXFIq/pQ7RgNhFUPFwD4hVQX2PEhnegDlzh+kEb3r4C0gde/Qj0I9CPwBEjcJwrIN5ITIkDc7l5N6adrWWNugdJIK62rsa21tx1NUexv4e9mzdxsLuLycG+BA27N65hsnsT+cGeCI/LyRiz8QGK6RQVaVnMSpJiFccSJEhGuiykL4IEE/xNdyVSsJitlA7JWgWRvyXDTH987SfBf2k/EuNXG+2blCtWLwhE8pIaEFIfCHb0ps0sowaFuo85KVKsbgyHiLMh1re3BXQM1zf0MVrHaJ2AYx3rgyHqaY6hNQpkKFmRhsJqAF2hsjYwkMwjs8KWqRbqCtEWA8CgyaBkjjtWu067kqAy6OOhAYNZ5FqXdWkOaLSsMGAQINTRe7DniASuS/p8dOlW/m+/nPwY+VkKQAiEtFhGQ9iIHdEnu6h/9xL2Xn8V5bUL2JznSGtS9GbK+JP+F6qrCbUfIRho7HitIiJxb0DVWgVAGsrUgnZEP9MrI8s0IPLZQQVEAczhRoSSFQ9E6KsoWA5AlPO/CED8GDkHuwCE85zlJDrFSSdwagHiFPvzBI8//Sz+4gc/xmNPfx6TOENpwJZzSgJN6cmioMGpVorqOd9izK07uoNd37bNmLcARqsZOsfC3/L8nFULddES8JHO5cG250L7MQCSzhPQI02rICzPCH9Kq2BCXNPt1SxPr0cB35bzIKWqynPkkwNZX/zBtWTv6nXk0ylmkwkm4wP5u+B6k5OeJS0LNeEh64mtM7lWa+fUlyR8jesOAan1HLE+P1JVM9tvB63e88gBrGpCtAJCAELAwQqG6EGECsrqkJpgyHVsNEomElh1rUwIPlhfw/rWplA5N7e2scG1JhtikGTI4hTDdKAd0aXBYSTi72SQyXXnjUbluvcGpxxvSxDouQuqIHbdK1JbtNhurmurrDbnvJOUcA0IXa+cxilgF8BnaA+83jci7IOvfgT6EehHoK+ArBgBxt7iQCVSWgi3Wm4hHrX4b+tqLNoIe3j/EDWtJ62BNAfTghBMzCYo8qlkL8vZFLODfYz39rRCkk9FK8JodW9vF3TKmk0nmNpjNp0iZwa0KDAdjxWMGEghr5tAxTPIZEiQMkYNhYQ1RoUQ4ShtZEcj4WnPGHR4d2K5MWcYDUbYXt/CgA0CeUOnZiMbYri2hiHFnUNWPEaSaYwT3uxZjVDuNAMlZlUHiDAwHjyrK+z8zH1FGbUFqmFpaA9mNdsG/AnmRrlyMbhGc0ppkAqJUa8aAGCBpWY7KWAPQEgQJDbNwhzMGPjoUijks4IMdwg8POvtmdFwGgkYYlBjHbclEIpVO5NJjFkCuTYk3Hv1Nxiffx0b5QzDeiZ9Hki34Q/VQgzCpNpl2p5G80F6GKlxlqF2HYdTtLTpJG1ww0Z0avu8QJtqaHsKQBy0SOAo7kQmbG/MEJTGJwBJROLmvObNBAWgKJgQrwXv7+BVDe+U7YYIBorbBnWt05K7r3lDRAUi1IzwqmTwqs3nKEAnAJnFGZ764+fxZ9/7KyQb2yjYeM51QWbzvHgO1S5VBOjCkQt+H9Hpvgs8hLITCNkVgKiwfZ5QCwVIu3MJagk/7L95LABEqhJyKCL+kGamRVkIWGfHbl5bWklQa2MmPKTDN69X0v0435kAqVjBnMkaQg0Jz1E+mWIymWA2GcuaMZ1wnclRsBJLkFDmKGczTAlUJmPksxmqYobxzhXUxVSOg+sN9yX6LtrnlpWuGwZMZEZYkC1AlXRTJh+sisZz5toz1d0kWN/cEnOJNB1YZWMg1CmuP7y2z5w7J2BCgImtY2qpzPGKENdck6WWZJdfpP2ALHFBgOoaML+OVQ+kgFE7nSugZFVEfpsjIcefc8KtvcMqlxyPJybMBStcD7zaIhq9oNcQx+Wxxx/jGti7YPWxVz8C/Qj0I3CrETjOFRCxrhXrSKUm8AbmHGnJ0LvAVPXixmk3fakNqtwWLUMs77VAUhsAGH1LAjgVhVYi2lRRulKsKEMpJCCYMpM5m2E2myKnrqQoMBlPZHsPDPhcUVBzotSYsigxyAbS+ZdBj3c1FnqA3HzVtYo/BAZCi7LqB7N3dNMRdyqjS0lPBhOgahChNrPed0R0yxJF6fcWyktsWXUTzQsAYcdiBlcBlUFu4At0lzYgXFphsKylAJEOSAidqrwK0gUM3KdrPBTMaCDSUC2sIuNZ7mU0m27mWwNvGwOrvjDzK/QzZnRrdsWeiw5EeoLs3cDNl3+J3Tdew2ZxgM2K9qoUohOAMsOfGgBRzY/rfNp5mCiYYCZZe0aq65mIe+kSxHMTWvVaHwiza3balNNqOJGV1UXwQdMFgg0HMN5zRKsbDkCaztcOkOz9DMBRqaq6oX6ZeYJeVebG5hoQs3ltGhOy+Zw1tVSallbxpAGdgDM2H2RlYYA8SlEkfAzwzJ88jz/91p/j5mQKZBnmkvlmBaq1WPXzpp3udZ4pqDVNkZUXeN0wqg/nhc8DbzTZABGzWxUg0sxj2zdBB40IWM2Tip4G0UoH098aILvAnReSNsrz5nw8R2Kya4GyfIZUdfRH9+l9PvSca13FXjfKmFRTxfCCI6gUPl9DuM5IgsPWlzLXiizXFD7H9Yd6Mv5NIMJ/N1bFXFOYqPDu8lJYKRtbW63e2HE6rdLGXyoGHbF3M78cABuwlWEwLb+sNWI9rHQ5bSyoNEImPHjdeR8gOb8OU4KqZniumnPr508oWG2Fy7ddWgENExxWEfE1xpMsHPuHHn6oByB92NWPQD8C/QgcNQLHGoAcNTgf9HULzASTWKC62AhOg1fPQIfb+fYNFce28/d3aTf+b2U3M2A0rUDQ7KEJOt3KVbQnbfaZny/gxLLg/rux9PTnbzEODLb82H0zCRoC6kr4fBgAeIB1q9fDDGa4X/9bApIOh7/heHe4+12Q48FS9/3hMTbBVjAG/tnMoBL8KC3PfFaFmkMQorQXlDPMfv8qrv3uJSQ7V7FdjjHM9xEXEwukSN+h0xkFv1rZEg2SWdR6pYtdrw3TtpoMaiXYTYbg1qhSXq1wepP82wGyCHvVKtWBCSlz0ijOQac1kVvcj84ZDwwdwMhvlrws7ON7WI3xppaN9qNplKeVE69wyOdK/xp1cGqaYUpfCOoCIkx5rOkQU/6NBKceegSf+8IX8eCjj0mjS4IoVqI8OJWmldLl2rLebu3cOKy1jmnMfs/FDEHff4iyZ83mutoA7l80BinBobrmhe9vjiV4PgTiriGIE1FpNPM3vMz8mvL5v+oSlGaU9tNdO/i0nreOwUFox7vkNX+PrA806Qhof+G+5HmnBgaW0fK5tg558kPWlE6PkVDbtOz7+XW26rvzupPKb6DpOQQwgjpEmGDwfQpADdar8G9u011/ukkKqag4ILPt19bWMBjRr6z/6UegH4F+BPoRWDkCPQC5h5PDKFvLwEQ3SGgyxhZAhO/xG343IHHgEgYaTLk3AKADJCTAFnerFpw0gYA9x2BIM6/mtenBg324ByCrRkloLZ2f7k38Vv92ASd3catAYNlrfI/f/LsVEv+3BIhBNrQb1HT32w1gwuPyr9nswy1XpSGd+qbJ9jwuifop0CmAy+9JBeTg3TdFjL5ZzZCVU6DMUQsHXoXMzFJrQEpAoFQYfpb3VhDg0FQ25ojYF4IgRwCEz4PW0YggRILBoM+M0qCsouIdq4P+Mg4uFkALKxLW40HHQFvuMfif0KbaIi21YNVqilQzjB7G54RqZdVGARoGeITGRcqRaERUJ0JdDJmNVDAUcYoyTjFh/DoY4fQjj+FTn30Sm6dOmfZGzQzcxMD7NrhjmjeybN2PfHuj8Uh/GK2SuAlCAxbcFME6YTtwaPZlmjDvLeNAxV93IBL+2wNW+QxqRQI9yrKAexkA7q4Lt/p3CCYOgYcgWbEsweFzv7ueheuPVHJtnnUTGT73fG0J1xn+LUVUW3tWJTFutTpzdnN8RMYWJCG6a8mqtUWWvM66092Pz4nw+e6a4RUxfgfOP/YCSTKxLul/+hHoR6AfgX4EVo1AD0Du8dwIqiDLgle56QVZx6baEDzvRxTelFdlMVkBWQZA5OZvFrMLAYBnKjugY2EUuq2gVwyR3LzNaSrcJLxB89hWARAPAG4VMIRjcKh6YsDCP7sLQvg8A9tu1nLZ11kGRPxcLftuGvEoWBDGCHUc1mJShPZC8yc4qIDJHqp33sSlV3+N6eXz2IorbFB5NJsIgCC3X5r4sY6ixjxqCS3Uu6LRaKizlTeaMwBS1ohN89EGc61ovNWDaAWj1XtoJSSqtau2Axj3XnDAoeDH9me0LOn3Id2qK4yRo4hUReUNBJ1KJfUZgg2zaVV3KzNLsE7YtKiVpnrUHEgTTLN3rSOpgOSIMKYuIkmxceoszj3+aZx+6GHRE7AvDamDISAQO2ahSpnLWtA4TgGC0aOkkZyDj9ZBycXFTUXDxcdBlcSBhdCjDJysqoBol+5ABxUcT2IC6mVZ9XBOr5x/QfC8aq3pri+H1pYAAHTXmHD+LwUvusjoLsN1Jayc+joTrCnee0WuHmtqeCcARL5zkADprjM+Jrdaf7yp4rI1iM+FAHBZ8sLPnR9/MzeSZXDyHt9r+t31I9CPQD8CH+cR6AHIPT57je3O6v2GGUTPnnWDXb+hhTfoZZUVp2BpLGAp7U4Vw4MDP6ImE8ntAgrHsiMOj6/7unxVy+D68XcDeT/m8HYc/u3Hsur1VRWLVaPbDebCCkg3EFka9HTTlt3zGb4ufzsFRvyGGv8CByFCw6oL4MoFXHrlN9h5700MyxnW4znSfIpRWSAV97NCNB0UKLtIWUCIAJDWnYiUFwciDP5IwFMaTBMDLrhksbog861pXukUQFZBWHVKUJcKahx0tH05VI8hoMf6MrhjmgiOWf1ALs5n2vXc+kE47UsACCsh3pjOKyNOA+Twkc+vDe+a7tlsYEcaVj3HrAYm/J6jdZx++BGcffQxjLZPoo7ZIb3GxtqaNBvkPFXwYU3lSItxl7OFRnLahE4rEIlUoFwT5VUQ0XGE2qWASiVVEGucKULloDqyqgLix+YgpaWLsY9PIHYOnJZuVakLwcmhoPuo+XvoIm4neBdkcNOQgtUFJBKgm47qlmvPEvAhSJv7p6tfUAkJv9tRK7NcY0En+xBEdPdz1Pqz7HO7CY/uGu0ApbueK4jtAchR569/vR+BfgSO+Qj0AOT+TgAGfstuRU1gHgTwC0fSOHAFz3aCYakuWG8I32pZ1eRW39CPrUuFWEWNOLSvJcffBSG3+vyj8NqtAFC43y7QCTOTC4FEGKAt+/APypuICEC4I1ZApG1l8yPqCHLo6Xi1v4fxxXdw7Z23ML52BeXBnvRwODuvMChyVGWB2NyRCEbKcibPpWyTzSoLNR6u9RAHInOiop2p0aPCc+bUG2kk55SrINssQnbrhE4AINWLBmiopkUaAxLwqEGXfTeaEmhTuTkrPOwmM1dDBAUa7W+1Ya2lT4SDC27T2EXLMejnNOCFwIP9aNiwjv0lWAWJYgy2tnHm4UexffYsYto/W/frzfU1cYhyJyRtSGmdrkPDARNFexVEgsQ4ke8puhEDLgJCCDAMoDT6j24nbH4OqXMUsB+hAQkpWP63giUVrnN+LuhMTOwcBtSrrqmlz3fn+O3M6fBa8KqFzeTumhKuNVIE7GzXBfbLAnd5ThoxqhVxuM2ySsayNUSMQwLhebjN7e7jUH7hCOJU97uJiYDpbMJ1Jk69znN/7y/93vsR6EegH4GP7Qj0AOQ+nzo1tln+06FrLb3JrgIozV0/eNctAodlN2d5zm+4HSrGbY+KvX8VVeoPlQdcReFYACZHZYdvJ1A7NDAGQISCpQAkxI7zkk0oeaJLYLyP/UsXcPntN3H90kVEuzvY2tvDsJiJaH2QpchSaiLogMZGljM2WEcszmoEHdSUqOWzO1PRplbNBtwaV+kwat3bPqT7tVVC1LXNqE6AAAQHJOzJoVoOIYSZloPPaa8YaRroVs9libSaIWL1hqDEqii09tXml5E2vmRFQ7pj6351W1ZQIkxI5eJ21p+GgCWvagEgs6rG7nSKKBtg88wZnH3kEWyeOo1kOEI6HGFtfR2DhLaqrUOSakHUKYlzr62KGDXLLXsFYFCATCCyCEAW+koEzStd69FUMChCFzfmVoTuQEKBkFZlQgCyoCNh087AgSukcXkwGwLwsLoXgpNDQGUZyL7FGnTLa/0WgD2kVy7s4zYATAOWOxXUVd9r1TG2vlfLt7iX688yYCUaHneFC75LFN/LT77t1bjfsB+BfgT6Efj4jEAPQO7zuboVAGGsuKJC0uCLzs28e4NeCW5u92s5h3vV9kdJKT1AWVaxud1juJPtjqoQ3c5xHXFu5LCO/F4tAGEVhMG7gxCpXVTSHF56pngl5Ob7l3H9ymWUN66hPn8e0c0dFLOp9AZJmRWvS0R1Ib1Eoop/V4ilmVwlD1r0Eg2ojXPratZQQbyjulU8tGeDAhAX/vI5t+GVCoWIwGV2CdhgJUOE5qyOiA01zQoUhEhlhOJjApAyl2NsAIRUQJSYRpNYVjOKukZBmpU1LtSqSoUcwCROMGXVoyjkURRaMRHQMp8LCEk3NnDy7FmceeghbJ06jWxtTR7ra2tI5uz+zT53rFqo3sJ1Hm6jq52sFRC4FawG+wpC4lh1JAIwOpoOBxIhyGg0J3SAO6IC4u9vhO2hJuU2KiAOQLqVjmUZ/ibk/SBA+qgq4JIKx0Iy46gESXgNLbvO6eLcSkiaLY5adnxD+apHlVHv1fqyYj8uwndDAbmKegByJ6Pev6cfgX4EjtMI9ADk/p7t5ubkvTMaZGF/fJBg4X4cqgOQ7vF1j3MlQFkSAHyQbOvtUKJWBBgSUIcB0KpA5G7GONzn0v2sBiA+ZKRiCR1LSggVo3fk+3sobu5gfP497F26iGuXL+Fg7yaqfIq4KjCIgWEcIWOAPa8RlQpCIunYV6kDFk0G2OuBjSqbZoPW98GoV+JyRooIufZhlYsgQPqAUPit+gulYBFkEISwSmEULNF/OAjR50jtUtcuVmOsAZ2JyKUCwn1EEfKyEvBBEKI9O/mboncHIDEmpFzNcnnkRaXNPq1T9gMPPYzR5ia2Tp/CiTNnsLa1jXSQSXNMUqVG7A1B4b71iFBwoGBD8KVZ9LpTVghCWgBiInRrVNjY5HovHaNlHaqAUGfSASDdCojTqxqKl9Gt3AXLNSAhBaurY/Kkw7IKyEKe/YPM80Y73qGIfpB9dNeEo4DAkn2rhbX+HKJRHrHeOfgIaWDhfnzcmqVsWTLH14+jjl2x+dIfmijwR+yf5QAoju8rIPfjdtXvsx+BfgQ+QSPQA5BP0Mn8sL7K/QxaPqzvdNufayJ0SdkuVkAsFlHwYQ/+XZeq5yB4qMd7KPf3sLe7i92d6zjYuY6969dwcOMa8r1dJCyhsKncdIaoKJDUAHssp1Gi1K7ZBOw4kFFQzeCe+6wqsJEms+9sOicVk8Yk2Gx5SwKHEvXcrH+Fj2+OV/xtQvJpXihgENDAqknQFZ2NBOcVBIaILoR2uwQcpvuYA9NZIe9RMFNhRvBVlCio8ahrTI0CxveyE/hwtIbt7RM4ceYs1re2sHXiBKI0QzLIkA6HSEcjZEN21VYAMuD3tF4MYYAu3bIJPig4N3G6NrTURwsUBk11RKoNBhDcTUtsXk3s3IjUG72IdVh3AXyn70cXdBzSecQatC4cd0eIvqzysVLTdNtzNtjwQ752vcHrnR763Ry+g4U7+eyj3tNXQI4aof71fgT6ETj2I9ADkGM/Be5uAO46ArhPFIq7+1Yf4N1GuIoUZjj9yhOq/tu7pQgtSwoh2sk8TRNxwMpnExTsOp1PxZ63HI9Rz6a4/PbbyMf67+nePoqDCWbjCYppjjKfYRCxGlIqHSvsx0DgIh3T+ZobBGu2W6lhtO+tkZhVMG2AlRoV6EGERhU1NroENwXBA/UatM6NgMlcgQQBRfO8UbDmcYxZXgiditvzN+lZXjUgHWq0toG1tQ0FHSdOYnN7W0BINhghSlLRisDsctn1WoBHxgoImwESfJDipoBCgvWm54tRqhrbXaNgBT1hxA1LeoCo6Nzf79oNBxycDHS7CvUbDib4dRpKlh1H99+hnmOh0kFqntnIhkL0VVqPZZWRu6JgftjXrson7vrnrr/GvTiIzrfoAchdn9Z+B/0I9CPwSR+BHoB80s/wffx+due/0/t3Ezjc6Q7u41e77V0L/6MVk3io79UPMZpiXBzskFuT7lRGcxQRtRGVCMyj+VzoVjHpUmUhFY+oKDEvCpTTGcrxBPl4isn+AabjqYCWq+9fwmy6j+l0KtUPHg5Bx2zG16eYTabS0JB2viV/y9+l/KZD1wYD76oUTYaAhJJ/q5OVHKdQr6y5oYnXnbNPitUuP8doVdxWgnoBCgOpXKRZphWMNMVgtIbRxgY2NjZFQD4cDDDMBsjSAQbZEFk2kPeTAub9SNIslcYors8QjQa1EwI4gAFF3iEAEVF3jNgqHSLytkaFfL4FKK37FAGIA5gGCNCK1yoa8h7bT0jP4udykMLnHGC45kPAywLoacGSHE6nEWF4HD5lljld3ZHeozupP+zr966Rw90BmPu5/vQA5LZX0H7DfgT6ETiuI9ADkON65u/B9/6wA5h78BXuahcLAdRysYjoL1SU2pDInfNOE1t9UPBdCQCJqPcQAEKRd4U1BvDSMJC1iEhahLPvh1Qg6IqVzDHNp5hOJwIqGLkTYOTTidCv9vb2pLLCvyeTsfyezWbIc1ZbCkx2djAnzYrVDROTU5+h3ybCxtamdmM3PYXSmBwAUGdBwKBfjYF8mmbIRkMMpBs0AcjA9BqpgBA+x+34Q6PSiNyspsEihfJqi5uKoDzT3jY2zlbgQBS7bmGO4WBo4nKrgFjATyDDPiCs/ggoEMcrikV0Zx7oh78bsGBidO8FslhZCRyvrJpEsOPAI6xkhALydsx87DhgrYapW91wgBE6TR0Snt9tAP9RuH7v9jvcRQG1ByB3tfr1b+5HoB+BfgTubgR6AHJ343es3/1RCGA+zBPQoZC0bQi9/kGXM4MbohGRKL2hnThdywGJQxQdVnWtKvK83QeDc6bNvUJA4MIKCrUcRrlS2EAb3lKACjuFUxNSirVvIfoTiselQ7xUW/QY+W9qNLSnAfUYbXbZ3bXYNTpsukZAlCIVYCQd1jWC1ypDop3hRZNiAEZE7wKelMrFPifUrlDDQcAglrigsao2B2TArY0454Yb+FsrTuZ+qtsZKBKgJICl1XnwM90VixUQh4kKCFgtUXC44DblAMsrK7EDsMV+HbKPuTbjayhgDQA6/NwhkNGpgDgACn93rW7vSeXDr5mP+/X7ET7+vgLyYS7M/Wf3I9CPwMdiBHoA8rE4TR/Ng/wIBwB/kAE7BED4qYzoAwWI/y1jxUBWKUJaNIiAGbUaGrSLWr0JkW0fdNax/hni5Ov9OKzzOUGGVBL8rbIRqyVaYZhNJwpG+ByDZQvWBUiI25TqVtRFy52y7LOpr2CvCxGeE7g4QFFwxOC7LmgNrPviRxOkkM7F36z9eAWIf4sJcFAtYCM+6TYi3zsSq2B/yDey43XAwQoRAYiDEP2S1vF8wQ5WP8cBjLpXtRWRptIhm2k1xQGIVnqsQWDYZdtoVM22BC2IWIBSyBRsG1Y7ulWLBX1HUAEJQUeDD1Z50d6DqoF8xsf9+v0IH38PQP4gK3D/If0I9CPwcR6BHoB8nM/eh3zs9yoQ+rhqQJYCEEMGXXktx0rAiIMQvjnyhhmtSETGwvYhAbbqDISKZJl4D/bp6Cs9Rgz3sFjA4oV8TFM5YFVAX5Dg18a6aURI9yurHGhfEb6/7edO7YhWPbT6Ef4Q4KRzbQUXvsLttCIyF3tc/luqJ4Qbjm2kKjJHXuWgAF4/l/9T964syRoXLzl2AR82evJbqW1xyqaDLf1Kj9HF6GpBLBWSAHiFAESAmWyuVQ6BSUEFZFmDTd2fAhCxQw4BDGl0AVgJx6sLRhTsLF7DTYWje2nfq2tt4YDu0frxYV2/92pM7sPx9wDkHs2tfjf9CPQj8MkdgR6AfHLP7R/km91tEHAfbv5/kO8dZJAXPu+W3yd4kZGnlCBWqNS5U2KPSoGDVE7cSss+kBhDEu8aOeuPn4/wOcEzGuQrDtI+HAQFDOC7h+w0K9VPKK0pfPj3lX2xkabt04N1AUtWSWA1xEXaDNxFXAeV23IAAAFfSURBVO52wXUlVK1EHqrRoDsX7X5JC+P+CEb0uBcgjuo5vHeEBfz+b6UtKShxClNYofDn+LpQ0QyAyPttkFzToRQwG9oAWDjIIKJq/g4mgj/n7w+BxUqQEby/6YlxO43+7mbCf9yv34/o8fcA5G4mZf/efgT6ETgWI9ADkGNxmvsv2Y/AnY3AEQAxDNCXfcBRr99OMH5nB96Chvv5/oVGmHfzQf17P1Ej0AOQT9Tp7L9MPwL9CNyPEegByP0Y1X6f/Qh8Qkbgfleo7jaDfdQwf9yP/6jv17/+kRyBHoB8JE9Lf1D9CPQj8FEagR6AfJTORn8s/Qh8xEbgqAD+fgOIj9hw9IfTj8DtjEAPQG5nlPpt+hHoR+BYj0APQI716e+/fD8C/Qj0I9CPwD0egR6A3OMB7XfXj0A/Ap+8EegByCfvnPbfqB+Bj8wIHFVBud8H2ldo7vcI9/tfMgIEIP8/pUZtqK5a3/MAAAAASUVORK5CYI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CL"/>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b="1" dirty="0" smtClean="0"/>
              <a:t>El arreglo del maestro</a:t>
            </a:r>
            <a:r>
              <a:rPr lang="es-CL" dirty="0" smtClean="0"/>
              <a:t/>
            </a:r>
            <a:br>
              <a:rPr lang="es-CL" dirty="0" smtClean="0"/>
            </a:br>
            <a:endParaRPr lang="es-CL" dirty="0"/>
          </a:p>
        </p:txBody>
      </p:sp>
      <p:sp>
        <p:nvSpPr>
          <p:cNvPr id="3" name="2 Marcador de contenido"/>
          <p:cNvSpPr>
            <a:spLocks noGrp="1"/>
          </p:cNvSpPr>
          <p:nvPr>
            <p:ph sz="quarter" idx="1"/>
          </p:nvPr>
        </p:nvSpPr>
        <p:spPr>
          <a:xfrm>
            <a:off x="457200" y="1285860"/>
            <a:ext cx="5257808" cy="5188092"/>
          </a:xfrm>
        </p:spPr>
        <p:txBody>
          <a:bodyPr>
            <a:normAutofit/>
          </a:bodyPr>
          <a:lstStyle/>
          <a:p>
            <a:pPr>
              <a:buNone/>
            </a:pPr>
            <a:r>
              <a:rPr lang="es-ES" dirty="0" smtClean="0"/>
              <a:t>Una </a:t>
            </a:r>
            <a:r>
              <a:rPr lang="es-ES" sz="2000" dirty="0" smtClean="0"/>
              <a:t>persona</a:t>
            </a:r>
            <a:r>
              <a:rPr lang="es-ES" dirty="0" smtClean="0"/>
              <a:t> quiere hacer un arreglo en su casa y cotizó cuánto le saldría con una empresa constructora. Como consideró que era algo caro, buscó un maestro que le cobrase menos. Sin embargo, él se demora 4 veces lo que tarda la empresa en hacer el arreglo.</a:t>
            </a:r>
            <a:endParaRPr lang="es-CL" dirty="0" smtClean="0"/>
          </a:p>
          <a:p>
            <a:pPr>
              <a:buNone/>
            </a:pPr>
            <a:r>
              <a:rPr lang="es-ES" dirty="0" smtClean="0"/>
              <a:t>Si el maestro se demora 9 días más que la empresa, ¿en cuántos días hace el arreglo?</a:t>
            </a:r>
            <a:endParaRPr lang="es-CL" dirty="0" smtClean="0"/>
          </a:p>
          <a:p>
            <a:pPr>
              <a:buNone/>
            </a:pPr>
            <a:r>
              <a:rPr lang="es-ES" dirty="0" smtClean="0"/>
              <a:t> </a:t>
            </a:r>
            <a:endParaRPr lang="es-CL" dirty="0" smtClean="0"/>
          </a:p>
          <a:p>
            <a:pPr>
              <a:buNone/>
            </a:pPr>
            <a:endParaRPr lang="es-CL" dirty="0"/>
          </a:p>
        </p:txBody>
      </p:sp>
      <p:sp>
        <p:nvSpPr>
          <p:cNvPr id="6146" name="AutoShape 2" descr="Resultado de imagen para maestro de la construcc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CL"/>
          </a:p>
        </p:txBody>
      </p:sp>
      <p:pic>
        <p:nvPicPr>
          <p:cNvPr id="6149" name="Picture 5" descr="Resultado de imagen para maestro de la construccion"/>
          <p:cNvPicPr>
            <a:picLocks noChangeAspect="1" noChangeArrowheads="1"/>
          </p:cNvPicPr>
          <p:nvPr/>
        </p:nvPicPr>
        <p:blipFill>
          <a:blip r:embed="rId2"/>
          <a:srcRect/>
          <a:stretch>
            <a:fillRect/>
          </a:stretch>
        </p:blipFill>
        <p:spPr bwMode="auto">
          <a:xfrm>
            <a:off x="5643570" y="1071546"/>
            <a:ext cx="3000396" cy="304076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b="1" dirty="0" smtClean="0"/>
              <a:t>El reencuentro de los amigos</a:t>
            </a:r>
            <a:r>
              <a:rPr lang="es-CL" dirty="0" smtClean="0"/>
              <a:t/>
            </a:r>
            <a:br>
              <a:rPr lang="es-CL" dirty="0" smtClean="0"/>
            </a:br>
            <a:endParaRPr lang="es-CL" dirty="0"/>
          </a:p>
        </p:txBody>
      </p:sp>
      <p:sp>
        <p:nvSpPr>
          <p:cNvPr id="3" name="2 Marcador de contenido"/>
          <p:cNvSpPr>
            <a:spLocks noGrp="1"/>
          </p:cNvSpPr>
          <p:nvPr>
            <p:ph sz="quarter" idx="1"/>
          </p:nvPr>
        </p:nvSpPr>
        <p:spPr>
          <a:xfrm>
            <a:off x="457200" y="1214422"/>
            <a:ext cx="4757742" cy="5259530"/>
          </a:xfrm>
        </p:spPr>
        <p:txBody>
          <a:bodyPr>
            <a:normAutofit/>
          </a:bodyPr>
          <a:lstStyle/>
          <a:p>
            <a:pPr>
              <a:buNone/>
            </a:pPr>
            <a:r>
              <a:rPr lang="es-ES" sz="2000" dirty="0" smtClean="0"/>
              <a:t>Carlos </a:t>
            </a:r>
            <a:r>
              <a:rPr lang="es-ES" sz="2000" dirty="0" smtClean="0"/>
              <a:t>y Julia son amigos desde niños, y periódicamente se encuentran casualmente en el restorán La Estancia mientras cada uno almuerza con sus respectivos compañeros. Carlos va a ese lugar cada 10 días, y Julia lo hace cada 6.</a:t>
            </a:r>
            <a:endParaRPr lang="es-CL" sz="2000" dirty="0" smtClean="0"/>
          </a:p>
          <a:p>
            <a:pPr>
              <a:buNone/>
            </a:pPr>
            <a:r>
              <a:rPr lang="es-ES" sz="2000" dirty="0" smtClean="0"/>
              <a:t>Si la última vez que se vieron en La Estancia fue el último día de esa semana, es decir, el domingo, ¿qué día de la semana será la próxima vez que se encuentren?</a:t>
            </a:r>
            <a:endParaRPr lang="es-CL" sz="2000" dirty="0" smtClean="0"/>
          </a:p>
          <a:p>
            <a:pPr>
              <a:buNone/>
            </a:pPr>
            <a:endParaRPr lang="es-CL" sz="2000" dirty="0"/>
          </a:p>
        </p:txBody>
      </p:sp>
      <p:pic>
        <p:nvPicPr>
          <p:cNvPr id="5121" name="Picture 1"/>
          <p:cNvPicPr>
            <a:picLocks noChangeAspect="1" noChangeArrowheads="1"/>
          </p:cNvPicPr>
          <p:nvPr/>
        </p:nvPicPr>
        <p:blipFill>
          <a:blip r:embed="rId2"/>
          <a:srcRect/>
          <a:stretch>
            <a:fillRect/>
          </a:stretch>
        </p:blipFill>
        <p:spPr bwMode="auto">
          <a:xfrm>
            <a:off x="5643570" y="1142984"/>
            <a:ext cx="2857500" cy="292895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2"/>
          <a:srcRect r="29999"/>
          <a:stretch>
            <a:fillRect/>
          </a:stretch>
        </p:blipFill>
        <p:spPr bwMode="auto">
          <a:xfrm>
            <a:off x="6215074" y="1142984"/>
            <a:ext cx="2071702" cy="2959554"/>
          </a:xfrm>
          <a:prstGeom prst="rect">
            <a:avLst/>
          </a:prstGeom>
          <a:noFill/>
          <a:ln w="9525">
            <a:noFill/>
            <a:miter lim="800000"/>
            <a:headEnd/>
            <a:tailEnd/>
          </a:ln>
          <a:effectLst/>
        </p:spPr>
      </p:pic>
      <p:sp>
        <p:nvSpPr>
          <p:cNvPr id="2" name="1 Título"/>
          <p:cNvSpPr>
            <a:spLocks noGrp="1"/>
          </p:cNvSpPr>
          <p:nvPr>
            <p:ph type="title"/>
          </p:nvPr>
        </p:nvSpPr>
        <p:spPr/>
        <p:txBody>
          <a:bodyPr/>
          <a:lstStyle/>
          <a:p>
            <a:pPr algn="ctr"/>
            <a:r>
              <a:rPr lang="es-ES" b="1" dirty="0" smtClean="0"/>
              <a:t>No a las goteras</a:t>
            </a:r>
            <a:r>
              <a:rPr lang="es-CL" dirty="0" smtClean="0"/>
              <a:t/>
            </a:r>
            <a:br>
              <a:rPr lang="es-CL" dirty="0" smtClean="0"/>
            </a:br>
            <a:endParaRPr lang="es-CL" dirty="0"/>
          </a:p>
        </p:txBody>
      </p:sp>
      <p:sp>
        <p:nvSpPr>
          <p:cNvPr id="3" name="2 Marcador de contenido"/>
          <p:cNvSpPr>
            <a:spLocks noGrp="1"/>
          </p:cNvSpPr>
          <p:nvPr>
            <p:ph sz="quarter" idx="1"/>
          </p:nvPr>
        </p:nvSpPr>
        <p:spPr>
          <a:xfrm>
            <a:off x="457200" y="1071546"/>
            <a:ext cx="6615130" cy="5402406"/>
          </a:xfrm>
        </p:spPr>
        <p:txBody>
          <a:bodyPr>
            <a:noAutofit/>
          </a:bodyPr>
          <a:lstStyle/>
          <a:p>
            <a:pPr>
              <a:buNone/>
            </a:pPr>
            <a:r>
              <a:rPr lang="es-ES" sz="2000" dirty="0" smtClean="0"/>
              <a:t>Una </a:t>
            </a:r>
            <a:r>
              <a:rPr lang="es-ES" sz="2000" dirty="0" smtClean="0"/>
              <a:t>de las llaves del patio de la casa de </a:t>
            </a:r>
            <a:r>
              <a:rPr lang="es-ES" sz="2000" dirty="0" err="1" smtClean="0"/>
              <a:t>Johana</a:t>
            </a:r>
            <a:r>
              <a:rPr lang="es-ES" sz="2000" dirty="0" smtClean="0"/>
              <a:t> tiene una pequeña gotera desde hace más de una semana. Su hermano Fernando la ayuda con el arreglo.</a:t>
            </a:r>
            <a:endParaRPr lang="es-CL" sz="2000" dirty="0" smtClean="0"/>
          </a:p>
          <a:p>
            <a:pPr>
              <a:buNone/>
            </a:pPr>
            <a:r>
              <a:rPr lang="es-ES" sz="2000" dirty="0" smtClean="0"/>
              <a:t> </a:t>
            </a:r>
            <a:endParaRPr lang="es-CL" sz="2000" dirty="0" smtClean="0"/>
          </a:p>
          <a:p>
            <a:pPr marL="1169988" indent="-1169988">
              <a:buNone/>
              <a:tabLst>
                <a:tab pos="1169988" algn="l"/>
              </a:tabLst>
            </a:pPr>
            <a:r>
              <a:rPr lang="es-ES" sz="2000" b="1" dirty="0" smtClean="0">
                <a:latin typeface="Comic Sans MS" pitchFamily="66" charset="0"/>
              </a:rPr>
              <a:t>Fernando</a:t>
            </a:r>
            <a:r>
              <a:rPr lang="es-ES" sz="2000" dirty="0" smtClean="0">
                <a:latin typeface="Comic Sans MS" pitchFamily="66" charset="0"/>
              </a:rPr>
              <a:t>: </a:t>
            </a:r>
            <a:r>
              <a:rPr lang="es-ES" sz="2000" dirty="0" err="1" smtClean="0">
                <a:latin typeface="Comic Sans MS" pitchFamily="66" charset="0"/>
              </a:rPr>
              <a:t>Johana</a:t>
            </a:r>
            <a:r>
              <a:rPr lang="es-ES" sz="2000" dirty="0" smtClean="0">
                <a:latin typeface="Comic Sans MS" pitchFamily="66" charset="0"/>
              </a:rPr>
              <a:t>, el agua que desperdició la gotera tan solo en una semana, seguro te hubiese servido para hacer dos lavados de ropa.</a:t>
            </a:r>
            <a:endParaRPr lang="es-CL" sz="2000" dirty="0" smtClean="0">
              <a:latin typeface="Comic Sans MS" pitchFamily="66" charset="0"/>
            </a:endParaRPr>
          </a:p>
          <a:p>
            <a:pPr marL="1169988" indent="-1169988">
              <a:buNone/>
              <a:tabLst>
                <a:tab pos="1169988" algn="l"/>
              </a:tabLst>
            </a:pPr>
            <a:r>
              <a:rPr lang="es-ES" sz="2000" b="1" dirty="0" err="1" smtClean="0">
                <a:latin typeface="Comic Sans MS" pitchFamily="66" charset="0"/>
              </a:rPr>
              <a:t>Johana</a:t>
            </a:r>
            <a:r>
              <a:rPr lang="es-ES" sz="2000" dirty="0" smtClean="0">
                <a:latin typeface="Comic Sans MS" pitchFamily="66" charset="0"/>
              </a:rPr>
              <a:t>: ¡Imposible! Mi lavadora gasta muchísimo, como 60 litros por lavado.</a:t>
            </a:r>
            <a:endParaRPr lang="es-CL" sz="2000" dirty="0" smtClean="0">
              <a:latin typeface="Comic Sans MS" pitchFamily="66" charset="0"/>
            </a:endParaRPr>
          </a:p>
          <a:p>
            <a:pPr>
              <a:buNone/>
            </a:pPr>
            <a:r>
              <a:rPr lang="es-ES" sz="2000" dirty="0" smtClean="0"/>
              <a:t> </a:t>
            </a:r>
            <a:endParaRPr lang="es-CL" sz="2000" dirty="0" smtClean="0"/>
          </a:p>
          <a:p>
            <a:pPr>
              <a:buNone/>
            </a:pPr>
            <a:r>
              <a:rPr lang="es-ES" sz="2000" dirty="0" smtClean="0"/>
              <a:t>Fernando, convencido de su postura, contabiliza la gotera y cuenta que en 1 minuto caen 50 gotas. Además, busca rápidamente en Internet y encuentra que 15 </a:t>
            </a:r>
            <a:r>
              <a:rPr lang="es-ES" sz="2000" dirty="0" err="1" smtClean="0"/>
              <a:t>mL</a:t>
            </a:r>
            <a:r>
              <a:rPr lang="es-ES" sz="2000" dirty="0" smtClean="0"/>
              <a:t> corresponden a 60 gotas</a:t>
            </a:r>
            <a:r>
              <a:rPr lang="es-ES" sz="2000" dirty="0" smtClean="0"/>
              <a:t>.</a:t>
            </a:r>
          </a:p>
          <a:p>
            <a:pPr algn="ctr">
              <a:buNone/>
            </a:pPr>
            <a:r>
              <a:rPr lang="es-ES" sz="2000" dirty="0" smtClean="0"/>
              <a:t>¿</a:t>
            </a:r>
            <a:r>
              <a:rPr lang="es-ES" sz="2000" dirty="0" smtClean="0"/>
              <a:t>Cuál de los hermanos tiene la razón?</a:t>
            </a:r>
            <a:endParaRPr lang="es-CL" sz="2000" dirty="0" smtClean="0"/>
          </a:p>
          <a:p>
            <a:pPr>
              <a:buNone/>
            </a:pPr>
            <a:r>
              <a:rPr lang="es-ES" sz="2000" dirty="0" smtClean="0"/>
              <a:t> </a:t>
            </a:r>
            <a:endParaRPr lang="es-CL" sz="2000" dirty="0" smtClean="0"/>
          </a:p>
          <a:p>
            <a:endParaRPr lang="es-CL"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Resultado de imagen para vaso de leche con chocolate dibujo"/>
          <p:cNvPicPr>
            <a:picLocks noChangeAspect="1" noChangeArrowheads="1"/>
          </p:cNvPicPr>
          <p:nvPr/>
        </p:nvPicPr>
        <p:blipFill>
          <a:blip r:embed="rId2"/>
          <a:srcRect l="26667" t="10000" r="26666" b="9999"/>
          <a:stretch>
            <a:fillRect/>
          </a:stretch>
        </p:blipFill>
        <p:spPr bwMode="auto">
          <a:xfrm>
            <a:off x="7286644" y="1571612"/>
            <a:ext cx="1500198" cy="2571768"/>
          </a:xfrm>
          <a:prstGeom prst="rect">
            <a:avLst/>
          </a:prstGeom>
          <a:noFill/>
        </p:spPr>
      </p:pic>
      <p:sp>
        <p:nvSpPr>
          <p:cNvPr id="2" name="1 Título"/>
          <p:cNvSpPr>
            <a:spLocks noGrp="1"/>
          </p:cNvSpPr>
          <p:nvPr>
            <p:ph type="title"/>
          </p:nvPr>
        </p:nvSpPr>
        <p:spPr/>
        <p:txBody>
          <a:bodyPr/>
          <a:lstStyle/>
          <a:p>
            <a:pPr algn="ctr"/>
            <a:r>
              <a:rPr lang="es-ES" b="1" dirty="0" smtClean="0"/>
              <a:t>Preparando leche con chocolate</a:t>
            </a:r>
            <a:r>
              <a:rPr lang="es-CL" dirty="0" smtClean="0"/>
              <a:t/>
            </a:r>
            <a:br>
              <a:rPr lang="es-CL" dirty="0" smtClean="0"/>
            </a:br>
            <a:endParaRPr lang="es-CL" dirty="0"/>
          </a:p>
        </p:txBody>
      </p:sp>
      <p:sp>
        <p:nvSpPr>
          <p:cNvPr id="3" name="2 Marcador de contenido"/>
          <p:cNvSpPr>
            <a:spLocks noGrp="1"/>
          </p:cNvSpPr>
          <p:nvPr>
            <p:ph sz="quarter" idx="1"/>
          </p:nvPr>
        </p:nvSpPr>
        <p:spPr>
          <a:xfrm>
            <a:off x="457200" y="928670"/>
            <a:ext cx="7258072" cy="5545282"/>
          </a:xfrm>
        </p:spPr>
        <p:txBody>
          <a:bodyPr>
            <a:noAutofit/>
          </a:bodyPr>
          <a:lstStyle/>
          <a:p>
            <a:pPr>
              <a:buNone/>
            </a:pPr>
            <a:r>
              <a:rPr lang="es-ES" sz="2000" dirty="0" smtClean="0"/>
              <a:t>Daniela </a:t>
            </a:r>
            <a:r>
              <a:rPr lang="es-ES" sz="2000" dirty="0" smtClean="0"/>
              <a:t>y Francisco son hermanos y se encuentran en su casa preparando leche con chocolate en sus vasos favoritos.</a:t>
            </a:r>
            <a:endParaRPr lang="es-CL" sz="2000" dirty="0" smtClean="0"/>
          </a:p>
          <a:p>
            <a:pPr>
              <a:buNone/>
            </a:pPr>
            <a:r>
              <a:rPr lang="es-ES" sz="2000" dirty="0" smtClean="0"/>
              <a:t> </a:t>
            </a:r>
            <a:r>
              <a:rPr lang="es-ES" sz="1800" b="1" dirty="0" smtClean="0">
                <a:latin typeface="Comic Sans MS" pitchFamily="66" charset="0"/>
              </a:rPr>
              <a:t>Francisco</a:t>
            </a:r>
            <a:r>
              <a:rPr lang="es-ES" sz="1800" dirty="0" smtClean="0">
                <a:latin typeface="Comic Sans MS" pitchFamily="66" charset="0"/>
              </a:rPr>
              <a:t>: ¿Cómo preparaste tu leche?</a:t>
            </a:r>
            <a:endParaRPr lang="es-CL" sz="1800" dirty="0" smtClean="0">
              <a:latin typeface="Comic Sans MS" pitchFamily="66" charset="0"/>
            </a:endParaRPr>
          </a:p>
          <a:p>
            <a:pPr marL="1349375" indent="-1349375">
              <a:buNone/>
            </a:pPr>
            <a:r>
              <a:rPr lang="es-ES" sz="1800" b="1" dirty="0" smtClean="0">
                <a:latin typeface="Comic Sans MS" pitchFamily="66" charset="0"/>
              </a:rPr>
              <a:t>Daniela</a:t>
            </a:r>
            <a:r>
              <a:rPr lang="es-ES" sz="1800" dirty="0" smtClean="0">
                <a:latin typeface="Comic Sans MS" pitchFamily="66" charset="0"/>
              </a:rPr>
              <a:t>:     Con un tercio de jarabe de chocolate y el resto con leche.</a:t>
            </a:r>
            <a:endParaRPr lang="es-CL" sz="1800" dirty="0" smtClean="0">
              <a:latin typeface="Comic Sans MS" pitchFamily="66" charset="0"/>
            </a:endParaRPr>
          </a:p>
          <a:p>
            <a:pPr marL="1349375" indent="-1349375">
              <a:buNone/>
            </a:pPr>
            <a:r>
              <a:rPr lang="es-ES" sz="1800" b="1" dirty="0" smtClean="0">
                <a:latin typeface="Comic Sans MS" pitchFamily="66" charset="0"/>
              </a:rPr>
              <a:t>Francisco</a:t>
            </a:r>
            <a:r>
              <a:rPr lang="es-ES" sz="1800" dirty="0" smtClean="0">
                <a:latin typeface="Comic Sans MS" pitchFamily="66" charset="0"/>
              </a:rPr>
              <a:t>: Yo me la hice solo con un cuarto de jarabe de chocolate.</a:t>
            </a:r>
            <a:endParaRPr lang="es-CL" sz="1800" dirty="0" smtClean="0">
              <a:latin typeface="Comic Sans MS" pitchFamily="66" charset="0"/>
            </a:endParaRPr>
          </a:p>
          <a:p>
            <a:pPr marL="1349375" indent="-1349375">
              <a:buNone/>
            </a:pPr>
            <a:r>
              <a:rPr lang="es-ES" sz="1800" b="1" dirty="0" smtClean="0">
                <a:latin typeface="Comic Sans MS" pitchFamily="66" charset="0"/>
              </a:rPr>
              <a:t>Daniela</a:t>
            </a:r>
            <a:r>
              <a:rPr lang="es-ES" sz="1800" dirty="0" smtClean="0">
                <a:latin typeface="Comic Sans MS" pitchFamily="66" charset="0"/>
              </a:rPr>
              <a:t>:     Sí, pero tu vaso es el doble de grande que el mío.</a:t>
            </a:r>
            <a:endParaRPr lang="es-CL" sz="1800" dirty="0" smtClean="0">
              <a:latin typeface="Comic Sans MS" pitchFamily="66" charset="0"/>
            </a:endParaRPr>
          </a:p>
          <a:p>
            <a:pPr marL="1349375" indent="-1349375">
              <a:buNone/>
            </a:pPr>
            <a:r>
              <a:rPr lang="es-ES" sz="1800" b="1" dirty="0" smtClean="0">
                <a:latin typeface="Comic Sans MS" pitchFamily="66" charset="0"/>
              </a:rPr>
              <a:t>Francisco</a:t>
            </a:r>
            <a:r>
              <a:rPr lang="es-ES" sz="1800" dirty="0" smtClean="0">
                <a:latin typeface="Comic Sans MS" pitchFamily="66" charset="0"/>
              </a:rPr>
              <a:t>: </a:t>
            </a:r>
            <a:r>
              <a:rPr lang="es-ES" sz="1800" dirty="0" err="1" smtClean="0">
                <a:latin typeface="Comic Sans MS" pitchFamily="66" charset="0"/>
              </a:rPr>
              <a:t>Jajaja</a:t>
            </a:r>
            <a:r>
              <a:rPr lang="es-ES" sz="1800" dirty="0" smtClean="0">
                <a:latin typeface="Comic Sans MS" pitchFamily="66" charset="0"/>
              </a:rPr>
              <a:t>, es verdad ¿Te parece que juntemos el contenido de nuestro vasos en un jarro y lo dividamos en partes iguales?</a:t>
            </a:r>
            <a:endParaRPr lang="es-CL" sz="1800" dirty="0" smtClean="0">
              <a:latin typeface="Comic Sans MS" pitchFamily="66" charset="0"/>
            </a:endParaRPr>
          </a:p>
          <a:p>
            <a:pPr marL="1349375" indent="-1349375">
              <a:buNone/>
            </a:pPr>
            <a:r>
              <a:rPr lang="es-ES" sz="1800" b="1" dirty="0" smtClean="0">
                <a:latin typeface="Comic Sans MS" pitchFamily="66" charset="0"/>
              </a:rPr>
              <a:t>Daniela</a:t>
            </a:r>
            <a:r>
              <a:rPr lang="es-ES" sz="1800" dirty="0" smtClean="0">
                <a:latin typeface="Comic Sans MS" pitchFamily="66" charset="0"/>
              </a:rPr>
              <a:t>:    </a:t>
            </a:r>
            <a:r>
              <a:rPr lang="es-ES" sz="1800" dirty="0" err="1" smtClean="0">
                <a:latin typeface="Comic Sans MS" pitchFamily="66" charset="0"/>
              </a:rPr>
              <a:t>Mmmm</a:t>
            </a:r>
            <a:r>
              <a:rPr lang="es-ES" sz="1800" dirty="0" smtClean="0">
                <a:latin typeface="Comic Sans MS" pitchFamily="66" charset="0"/>
              </a:rPr>
              <a:t>, tendría que pensarlo</a:t>
            </a:r>
            <a:r>
              <a:rPr lang="es-ES" sz="1800" dirty="0" smtClean="0">
                <a:latin typeface="Comic Sans MS" pitchFamily="66" charset="0"/>
              </a:rPr>
              <a:t>.</a:t>
            </a:r>
          </a:p>
          <a:p>
            <a:pPr marL="1349375" indent="-1349375">
              <a:buNone/>
            </a:pPr>
            <a:endParaRPr lang="es-CL" sz="2000" dirty="0" smtClean="0">
              <a:latin typeface="Comic Sans MS" pitchFamily="66" charset="0"/>
            </a:endParaRPr>
          </a:p>
          <a:p>
            <a:pPr>
              <a:buNone/>
            </a:pPr>
            <a:r>
              <a:rPr lang="es-ES" sz="2000" dirty="0" smtClean="0"/>
              <a:t> </a:t>
            </a:r>
            <a:r>
              <a:rPr lang="es-ES" sz="2000" dirty="0" smtClean="0"/>
              <a:t>Si </a:t>
            </a:r>
            <a:r>
              <a:rPr lang="es-ES" sz="2000" dirty="0" smtClean="0"/>
              <a:t>Daniela acepta la propuesta de Francisco, ¿bebería una mayor o menor cantidad de jarabe de chocolate que la que tenía considerada originalmente?</a:t>
            </a:r>
            <a:endParaRPr lang="es-CL" sz="2000" dirty="0" smtClean="0"/>
          </a:p>
          <a:p>
            <a:endParaRPr lang="es-CL"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n relacionada"/>
          <p:cNvPicPr>
            <a:picLocks noChangeAspect="1" noChangeArrowheads="1"/>
          </p:cNvPicPr>
          <p:nvPr/>
        </p:nvPicPr>
        <p:blipFill>
          <a:blip r:embed="rId2"/>
          <a:srcRect/>
          <a:stretch>
            <a:fillRect/>
          </a:stretch>
        </p:blipFill>
        <p:spPr bwMode="auto">
          <a:xfrm>
            <a:off x="4929190" y="1643050"/>
            <a:ext cx="3786214" cy="4941332"/>
          </a:xfrm>
          <a:prstGeom prst="rect">
            <a:avLst/>
          </a:prstGeom>
          <a:noFill/>
        </p:spPr>
      </p:pic>
      <p:sp>
        <p:nvSpPr>
          <p:cNvPr id="2" name="1 Título"/>
          <p:cNvSpPr>
            <a:spLocks noGrp="1"/>
          </p:cNvSpPr>
          <p:nvPr>
            <p:ph type="title"/>
          </p:nvPr>
        </p:nvSpPr>
        <p:spPr/>
        <p:txBody>
          <a:bodyPr>
            <a:normAutofit fontScale="90000"/>
          </a:bodyPr>
          <a:lstStyle/>
          <a:p>
            <a:pPr algn="ctr"/>
            <a:r>
              <a:rPr lang="es-ES" b="1" dirty="0" smtClean="0"/>
              <a:t>Instalando mesas para el matrimonio</a:t>
            </a:r>
            <a:r>
              <a:rPr lang="es-CL" dirty="0" smtClean="0"/>
              <a:t/>
            </a:r>
            <a:br>
              <a:rPr lang="es-CL" dirty="0" smtClean="0"/>
            </a:br>
            <a:endParaRPr lang="es-CL" dirty="0"/>
          </a:p>
        </p:txBody>
      </p:sp>
      <p:sp>
        <p:nvSpPr>
          <p:cNvPr id="3" name="2 Marcador de contenido"/>
          <p:cNvSpPr>
            <a:spLocks noGrp="1"/>
          </p:cNvSpPr>
          <p:nvPr>
            <p:ph sz="quarter" idx="1"/>
          </p:nvPr>
        </p:nvSpPr>
        <p:spPr>
          <a:xfrm>
            <a:off x="457200" y="1600200"/>
            <a:ext cx="5257808" cy="4873752"/>
          </a:xfrm>
        </p:spPr>
        <p:txBody>
          <a:bodyPr>
            <a:normAutofit/>
          </a:bodyPr>
          <a:lstStyle/>
          <a:p>
            <a:pPr>
              <a:buNone/>
            </a:pPr>
            <a:r>
              <a:rPr lang="es-ES" sz="2000" dirty="0" smtClean="0"/>
              <a:t>Ignacia</a:t>
            </a:r>
            <a:r>
              <a:rPr lang="es-ES" sz="2000" dirty="0" smtClean="0"/>
              <a:t>, la administradora del restorán La Estancia, debe preparar el salón de eventos para un matrimonio con 54 invitados. Para ello, debe instalar mesas suficientes para que nadie quede sin lugar. Si cada una tiene 8 sillas, ¿cuántas mesas debe instalar como mínimo?</a:t>
            </a:r>
            <a:endParaRPr lang="es-CL" sz="2000" dirty="0" smtClean="0"/>
          </a:p>
          <a:p>
            <a:pPr>
              <a:buNone/>
            </a:pPr>
            <a:r>
              <a:rPr lang="es-ES" sz="2000" dirty="0" smtClean="0"/>
              <a:t> </a:t>
            </a:r>
            <a:endParaRPr lang="es-CL" sz="2000" dirty="0" smtClean="0"/>
          </a:p>
          <a:p>
            <a:pPr>
              <a:buNone/>
            </a:pPr>
            <a:endParaRPr lang="es-CL"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582594"/>
          </a:xfrm>
        </p:spPr>
        <p:txBody>
          <a:bodyPr/>
          <a:lstStyle/>
          <a:p>
            <a:pPr algn="ctr"/>
            <a:r>
              <a:rPr lang="es-CL" dirty="0" smtClean="0"/>
              <a:t>La receta de galletas</a:t>
            </a:r>
            <a:endParaRPr lang="es-CL" dirty="0"/>
          </a:p>
        </p:txBody>
      </p:sp>
      <p:sp>
        <p:nvSpPr>
          <p:cNvPr id="3" name="2 Marcador de contenido"/>
          <p:cNvSpPr>
            <a:spLocks noGrp="1"/>
          </p:cNvSpPr>
          <p:nvPr>
            <p:ph sz="quarter" idx="1"/>
          </p:nvPr>
        </p:nvSpPr>
        <p:spPr>
          <a:xfrm>
            <a:off x="457200" y="928670"/>
            <a:ext cx="5043494" cy="5545282"/>
          </a:xfrm>
        </p:spPr>
        <p:txBody>
          <a:bodyPr>
            <a:normAutofit/>
          </a:bodyPr>
          <a:lstStyle/>
          <a:p>
            <a:pPr>
              <a:buNone/>
            </a:pPr>
            <a:r>
              <a:rPr lang="es-ES" sz="2000" dirty="0" smtClean="0"/>
              <a:t>Sofía y Pablo quieren cocinar galletas, usando el molde de la imagen, a partir de una receta para 30 galletas que utiliza los ingredientes indicados:</a:t>
            </a:r>
            <a:endParaRPr lang="es-CL" sz="2000" dirty="0" smtClean="0"/>
          </a:p>
          <a:p>
            <a:pPr>
              <a:buNone/>
            </a:pPr>
            <a:r>
              <a:rPr lang="es-ES" sz="2000" dirty="0" smtClean="0"/>
              <a:t>Sofía ha conseguido  1/4 kg de harina,  1/8 kg de mantequilla y  1/6 kg de azúcar. Por su parte, Pablo trajo  1/8 kg de harina,  1/16 kg de mantequilla y  1/8 kg de cacao.</a:t>
            </a:r>
            <a:endParaRPr lang="es-CL" sz="2000" dirty="0" smtClean="0"/>
          </a:p>
          <a:p>
            <a:pPr>
              <a:buNone/>
            </a:pPr>
            <a:r>
              <a:rPr lang="es-ES" sz="2000" dirty="0" smtClean="0"/>
              <a:t>Considerando la cantidad de ingredientes que han reunido y que todas las galletas son hechas con el mismo molde, ¿cuál es la mayor cantidad de galletas que pueden hacer?</a:t>
            </a:r>
            <a:endParaRPr lang="es-CL" sz="2000" dirty="0" smtClean="0"/>
          </a:p>
          <a:p>
            <a:endParaRPr lang="es-CL" dirty="0"/>
          </a:p>
        </p:txBody>
      </p:sp>
      <p:pic>
        <p:nvPicPr>
          <p:cNvPr id="4" name="3 Imagen" descr="https://static.cmm.uchile.cl/etapa1/02/04/recgalletas01_01.png"/>
          <p:cNvPicPr/>
          <p:nvPr/>
        </p:nvPicPr>
        <p:blipFill>
          <a:blip r:embed="rId2">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l="41972"/>
          <a:stretch>
            <a:fillRect/>
          </a:stretch>
        </p:blipFill>
        <p:spPr bwMode="auto">
          <a:xfrm>
            <a:off x="5929322" y="1000108"/>
            <a:ext cx="2857520" cy="4000528"/>
          </a:xfrm>
          <a:prstGeom prst="rect">
            <a:avLst/>
          </a:prstGeom>
          <a:noFill/>
          <a:ln>
            <a:noFill/>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27</TotalTime>
  <Words>440</Words>
  <PresentationFormat>Presentación en pantalla (4:3)</PresentationFormat>
  <Paragraphs>40</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Mirador</vt:lpstr>
      <vt:lpstr>Resolviendo problemas… compartiendo soluciones</vt:lpstr>
      <vt:lpstr>El cactus de Alfonso  </vt:lpstr>
      <vt:lpstr>El arreglo del maestro </vt:lpstr>
      <vt:lpstr>El reencuentro de los amigos </vt:lpstr>
      <vt:lpstr>No a las goteras </vt:lpstr>
      <vt:lpstr>Preparando leche con chocolate </vt:lpstr>
      <vt:lpstr>Instalando mesas para el matrimonio </vt:lpstr>
      <vt:lpstr>La receta de galletas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Resolviendo problemas… compartiendo soluciones</dc:title>
  <dc:creator>Sandra Fuentes</dc:creator>
  <cp:lastModifiedBy>Sandra Fuentes</cp:lastModifiedBy>
  <cp:revision>4</cp:revision>
  <dcterms:created xsi:type="dcterms:W3CDTF">2017-08-23T01:21:49Z</dcterms:created>
  <dcterms:modified xsi:type="dcterms:W3CDTF">2017-08-23T01:59:31Z</dcterms:modified>
</cp:coreProperties>
</file>