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6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07-05-2021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5°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315</a:t>
            </a:r>
            <a:endParaRPr lang="es-C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87079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316</a:t>
            </a:r>
            <a:endParaRPr lang="es-C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6486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7820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714753"/>
            <a:ext cx="8358246" cy="6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00042"/>
            <a:ext cx="1762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316</a:t>
            </a:r>
            <a:endParaRPr lang="es-C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915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317</a:t>
            </a:r>
            <a:endParaRPr lang="es-C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229600" cy="132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317</a:t>
            </a:r>
            <a:endParaRPr lang="es-C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29600" cy="187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186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317</a:t>
            </a:r>
            <a:endParaRPr lang="es-C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29600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318</a:t>
            </a:r>
            <a:endParaRPr lang="es-C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89767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5</a:t>
            </a:r>
            <a:r>
              <a:rPr lang="es-CL" smtClean="0"/>
              <a:t>° </a:t>
            </a:r>
            <a:r>
              <a:rPr lang="es-CL" dirty="0" smtClean="0"/>
              <a:t>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514475"/>
            <a:ext cx="81343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PROBABILIDAD O POSIBILIDAD</a:t>
            </a:r>
            <a:endParaRPr lang="es-CL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030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86644" y="274638"/>
            <a:ext cx="1400156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312</a:t>
            </a:r>
            <a:endParaRPr lang="es-C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66728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43844" y="71414"/>
            <a:ext cx="1400156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313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61203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314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1142984"/>
            <a:ext cx="8929719" cy="374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314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90753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314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314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</a:t>
            </a:r>
            <a:r>
              <a:rPr lang="es-CL" dirty="0" smtClean="0"/>
              <a:t>315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834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41854</TotalTime>
  <Words>49</Words>
  <PresentationFormat>Presentación en pantalla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5° Básico Educación Matemática</vt:lpstr>
      <vt:lpstr>Diapositiva 2</vt:lpstr>
      <vt:lpstr>PROBABILIDAD O POSIBILIDAD</vt:lpstr>
      <vt:lpstr>Pág 312</vt:lpstr>
      <vt:lpstr>Pág 313</vt:lpstr>
      <vt:lpstr>Pág 314</vt:lpstr>
      <vt:lpstr>Pág 314</vt:lpstr>
      <vt:lpstr>Pág 314</vt:lpstr>
      <vt:lpstr>Pág 315</vt:lpstr>
      <vt:lpstr>Pág 315</vt:lpstr>
      <vt:lpstr>Pág 316</vt:lpstr>
      <vt:lpstr>Pág 316</vt:lpstr>
      <vt:lpstr>Pág 317</vt:lpstr>
      <vt:lpstr>Pág 317</vt:lpstr>
      <vt:lpstr>Diapositiva 15</vt:lpstr>
      <vt:lpstr>Pág 317</vt:lpstr>
      <vt:lpstr>Pág 318</vt:lpstr>
      <vt:lpstr>5°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706</cp:revision>
  <dcterms:created xsi:type="dcterms:W3CDTF">2020-05-06T00:48:09Z</dcterms:created>
  <dcterms:modified xsi:type="dcterms:W3CDTF">2021-05-07T19:06:29Z</dcterms:modified>
</cp:coreProperties>
</file>