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329" r:id="rId3"/>
    <p:sldId id="330" r:id="rId4"/>
    <p:sldId id="331" r:id="rId5"/>
    <p:sldId id="332" r:id="rId6"/>
    <p:sldId id="333" r:id="rId7"/>
    <p:sldId id="334" r:id="rId8"/>
    <p:sldId id="335" r:id="rId9"/>
    <p:sldId id="336" r:id="rId10"/>
    <p:sldId id="337" r:id="rId11"/>
    <p:sldId id="338" r:id="rId12"/>
    <p:sldId id="339" r:id="rId13"/>
    <p:sldId id="340" r:id="rId14"/>
    <p:sldId id="341" r:id="rId15"/>
    <p:sldId id="342" r:id="rId16"/>
    <p:sldId id="343" r:id="rId17"/>
    <p:sldId id="344" r:id="rId18"/>
    <p:sldId id="345" r:id="rId19"/>
    <p:sldId id="346" r:id="rId20"/>
    <p:sldId id="347" r:id="rId21"/>
    <p:sldId id="348" r:id="rId22"/>
    <p:sldId id="349" r:id="rId23"/>
    <p:sldId id="272" r:id="rId2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E4BE24-862D-4C10-B1DB-08BEBFD1AFC5}" type="datetimeFigureOut">
              <a:rPr lang="es-CL" smtClean="0"/>
              <a:pPr/>
              <a:t>25-05-2021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35B83-0A67-46A4-9A30-A4AAAA5B176C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35B83-0A67-46A4-9A30-A4AAAA5B176C}" type="slidenum">
              <a:rPr lang="es-CL" smtClean="0"/>
              <a:pPr/>
              <a:t>1</a:t>
            </a:fld>
            <a:endParaRPr lang="es-C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25/05/2021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25/05/2021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25/05/2021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25/05/2021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25/05/2021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25/05/2021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25/05/2021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25/05/2021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25/05/2021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25/05/2021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25/05/2021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25/05/2021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2714620"/>
            <a:ext cx="7772400" cy="1470025"/>
          </a:xfrm>
        </p:spPr>
        <p:txBody>
          <a:bodyPr/>
          <a:lstStyle/>
          <a:p>
            <a:r>
              <a:rPr lang="es-CL" dirty="0" smtClean="0"/>
              <a:t>5° Básico</a:t>
            </a:r>
            <a:br>
              <a:rPr lang="es-CL" dirty="0" smtClean="0"/>
            </a:br>
            <a:r>
              <a:rPr lang="es-CL" dirty="0" smtClean="0"/>
              <a:t>Educación Matemática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4500570"/>
            <a:ext cx="6400800" cy="1138230"/>
          </a:xfrm>
        </p:spPr>
        <p:txBody>
          <a:bodyPr>
            <a:normAutofit lnSpcReduction="10000"/>
          </a:bodyPr>
          <a:lstStyle/>
          <a:p>
            <a:r>
              <a:rPr lang="es-CL" dirty="0" smtClean="0"/>
              <a:t>Profesora Sandra Fuentes M.</a:t>
            </a:r>
          </a:p>
          <a:p>
            <a:r>
              <a:rPr lang="es-CL" dirty="0" smtClean="0"/>
              <a:t>E-mail: sandrafuentesm@gmail.com</a:t>
            </a:r>
            <a:endParaRPr lang="es-CL" dirty="0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928670"/>
            <a:ext cx="1493340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 descr="Escuela Alemana Paillaco"/>
          <p:cNvPicPr>
            <a:picLocks noChangeAspect="1" noChangeArrowheads="1"/>
          </p:cNvPicPr>
          <p:nvPr/>
        </p:nvPicPr>
        <p:blipFill>
          <a:blip r:embed="rId4"/>
          <a:srcRect r="71090"/>
          <a:stretch>
            <a:fillRect/>
          </a:stretch>
        </p:blipFill>
        <p:spPr bwMode="auto">
          <a:xfrm>
            <a:off x="0" y="0"/>
            <a:ext cx="9144000" cy="957250"/>
          </a:xfrm>
          <a:prstGeom prst="rect">
            <a:avLst/>
          </a:prstGeom>
          <a:noFill/>
        </p:spPr>
      </p:pic>
      <p:pic>
        <p:nvPicPr>
          <p:cNvPr id="15" name="Picture 10" descr="Escuela Alemana Paillaco"/>
          <p:cNvPicPr>
            <a:picLocks noChangeAspect="1" noChangeArrowheads="1"/>
          </p:cNvPicPr>
          <p:nvPr/>
        </p:nvPicPr>
        <p:blipFill>
          <a:blip r:embed="rId4"/>
          <a:srcRect r="71090"/>
          <a:stretch>
            <a:fillRect/>
          </a:stretch>
        </p:blipFill>
        <p:spPr bwMode="auto">
          <a:xfrm rot="10800000">
            <a:off x="0" y="5900750"/>
            <a:ext cx="9144000" cy="957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Pág. </a:t>
            </a:r>
            <a:r>
              <a:rPr lang="es-CL" dirty="0" smtClean="0"/>
              <a:t>130</a:t>
            </a:r>
            <a:endParaRPr lang="es-CL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428736"/>
            <a:ext cx="9123652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Pág. </a:t>
            </a:r>
            <a:r>
              <a:rPr lang="es-CL" dirty="0" smtClean="0"/>
              <a:t>130</a:t>
            </a:r>
            <a:endParaRPr lang="es-CL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06" y="1142984"/>
            <a:ext cx="8980639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Pág. </a:t>
            </a:r>
            <a:r>
              <a:rPr lang="es-CL" dirty="0" smtClean="0"/>
              <a:t>131</a:t>
            </a:r>
            <a:endParaRPr lang="es-CL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214422"/>
            <a:ext cx="8993630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Pág. </a:t>
            </a:r>
            <a:r>
              <a:rPr lang="es-CL" dirty="0" smtClean="0"/>
              <a:t>131</a:t>
            </a:r>
            <a:endParaRPr lang="es-CL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1214422"/>
            <a:ext cx="7643866" cy="5330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Pág. </a:t>
            </a:r>
            <a:r>
              <a:rPr lang="es-CL" dirty="0" smtClean="0"/>
              <a:t>132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1497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CL" sz="2400" dirty="0" smtClean="0"/>
              <a:t>Analiza cada situación y responde.</a:t>
            </a:r>
          </a:p>
          <a:p>
            <a:pPr marL="457200" indent="-457200">
              <a:buAutoNum type="alphaLcPeriod"/>
            </a:pPr>
            <a:r>
              <a:rPr lang="es-CL" sz="2400" b="1" dirty="0" smtClean="0"/>
              <a:t>Raquel dibujó un pentágono cuyos lados miden 5 cm. Tomás dibujó un octágono cuyos lados </a:t>
            </a:r>
            <a:r>
              <a:rPr lang="es-CL" sz="2400" dirty="0" smtClean="0"/>
              <a:t>miden 5 cm. Tomás afirma que su figura es congruente con la de Raquel. ¿Está en lo correcto Tomás?, ¿por qué?</a:t>
            </a:r>
          </a:p>
          <a:p>
            <a:pPr marL="457200" indent="-457200">
              <a:buAutoNum type="alphaLcPeriod"/>
            </a:pPr>
            <a:endParaRPr lang="es-CL" sz="2400" dirty="0" smtClean="0"/>
          </a:p>
          <a:p>
            <a:pPr marL="457200" indent="-457200">
              <a:buNone/>
            </a:pPr>
            <a:endParaRPr lang="es-CL" sz="2400" dirty="0" smtClean="0"/>
          </a:p>
          <a:p>
            <a:pPr>
              <a:buNone/>
            </a:pPr>
            <a:r>
              <a:rPr lang="es-CL" sz="2400" b="1" dirty="0" smtClean="0"/>
              <a:t>b. Pedro y </a:t>
            </a:r>
            <a:r>
              <a:rPr lang="es-CL" sz="2400" b="1" dirty="0" err="1" smtClean="0"/>
              <a:t>Javiera</a:t>
            </a:r>
            <a:r>
              <a:rPr lang="es-CL" sz="2400" b="1" dirty="0" smtClean="0"/>
              <a:t> dibujaron un trapecio cada uno. </a:t>
            </a:r>
            <a:r>
              <a:rPr lang="es-CL" sz="2400" b="1" dirty="0" err="1" smtClean="0"/>
              <a:t>Javiera</a:t>
            </a:r>
            <a:r>
              <a:rPr lang="es-CL" sz="2400" b="1" dirty="0" smtClean="0"/>
              <a:t> dice que su figura es congruente con la de </a:t>
            </a:r>
            <a:r>
              <a:rPr lang="es-CL" sz="2400" dirty="0" smtClean="0"/>
              <a:t>Pedro. Explica cómo puedes comprobar si las dos figuras son congruentes.</a:t>
            </a:r>
            <a:endParaRPr lang="es-C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Pág. </a:t>
            </a:r>
            <a:r>
              <a:rPr lang="es-CL" dirty="0" smtClean="0"/>
              <a:t>132</a:t>
            </a:r>
            <a:endParaRPr lang="es-CL" dirty="0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06" y="1214422"/>
            <a:ext cx="8929750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Cuadernillo </a:t>
            </a:r>
            <a:r>
              <a:rPr lang="es-CL" dirty="0" smtClean="0"/>
              <a:t>Pág. </a:t>
            </a:r>
            <a:r>
              <a:rPr lang="es-CL" dirty="0" smtClean="0"/>
              <a:t>59</a:t>
            </a:r>
            <a:endParaRPr lang="es-CL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357297"/>
            <a:ext cx="8001056" cy="3317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500173"/>
            <a:ext cx="7429552" cy="3212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571612"/>
            <a:ext cx="7728139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Cuadernillo </a:t>
            </a:r>
            <a:r>
              <a:rPr lang="es-CL" dirty="0" smtClean="0"/>
              <a:t>Pág. </a:t>
            </a:r>
            <a:r>
              <a:rPr lang="es-CL" dirty="0" smtClean="0"/>
              <a:t>60</a:t>
            </a:r>
            <a:endParaRPr lang="es-CL" dirty="0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1214422"/>
            <a:ext cx="7143800" cy="4680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Isometrías y congruencias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500174"/>
            <a:ext cx="8579006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1285859"/>
            <a:ext cx="6429420" cy="475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Cuadernillo </a:t>
            </a:r>
            <a:r>
              <a:rPr lang="es-CL" dirty="0" smtClean="0"/>
              <a:t>Pág. </a:t>
            </a:r>
            <a:r>
              <a:rPr lang="es-CL" dirty="0" smtClean="0"/>
              <a:t>61</a:t>
            </a:r>
            <a:endParaRPr lang="es-CL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428736"/>
            <a:ext cx="8895705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428736"/>
            <a:ext cx="8001056" cy="3622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2714620"/>
            <a:ext cx="7772400" cy="1470025"/>
          </a:xfrm>
        </p:spPr>
        <p:txBody>
          <a:bodyPr/>
          <a:lstStyle/>
          <a:p>
            <a:r>
              <a:rPr lang="es-CL" dirty="0" smtClean="0"/>
              <a:t>5</a:t>
            </a:r>
            <a:r>
              <a:rPr lang="es-CL" smtClean="0"/>
              <a:t>° </a:t>
            </a:r>
            <a:r>
              <a:rPr lang="es-CL" dirty="0" smtClean="0"/>
              <a:t>Básico</a:t>
            </a:r>
            <a:br>
              <a:rPr lang="es-CL" dirty="0" smtClean="0"/>
            </a:br>
            <a:r>
              <a:rPr lang="es-CL" dirty="0" smtClean="0"/>
              <a:t>Educación Matemática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4929198"/>
            <a:ext cx="6400800" cy="709602"/>
          </a:xfrm>
        </p:spPr>
        <p:txBody>
          <a:bodyPr/>
          <a:lstStyle/>
          <a:p>
            <a:r>
              <a:rPr lang="es-CL" dirty="0" smtClean="0"/>
              <a:t>Profesora Sandra Fuentes M.</a:t>
            </a:r>
            <a:endParaRPr lang="es-CL" dirty="0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928670"/>
            <a:ext cx="1493340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 descr="Escuela Alemana Paillaco"/>
          <p:cNvPicPr>
            <a:picLocks noChangeAspect="1" noChangeArrowheads="1"/>
          </p:cNvPicPr>
          <p:nvPr/>
        </p:nvPicPr>
        <p:blipFill>
          <a:blip r:embed="rId3"/>
          <a:srcRect r="71090"/>
          <a:stretch>
            <a:fillRect/>
          </a:stretch>
        </p:blipFill>
        <p:spPr bwMode="auto">
          <a:xfrm>
            <a:off x="0" y="0"/>
            <a:ext cx="9144000" cy="957250"/>
          </a:xfrm>
          <a:prstGeom prst="rect">
            <a:avLst/>
          </a:prstGeom>
          <a:noFill/>
        </p:spPr>
      </p:pic>
      <p:pic>
        <p:nvPicPr>
          <p:cNvPr id="15" name="Picture 10" descr="Escuela Alemana Paillaco"/>
          <p:cNvPicPr>
            <a:picLocks noChangeAspect="1" noChangeArrowheads="1"/>
          </p:cNvPicPr>
          <p:nvPr/>
        </p:nvPicPr>
        <p:blipFill>
          <a:blip r:embed="rId3"/>
          <a:srcRect r="71090"/>
          <a:stretch>
            <a:fillRect/>
          </a:stretch>
        </p:blipFill>
        <p:spPr bwMode="auto">
          <a:xfrm rot="10800000">
            <a:off x="0" y="5900750"/>
            <a:ext cx="9144000" cy="957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Pág. </a:t>
            </a:r>
            <a:r>
              <a:rPr lang="es-CL" dirty="0" smtClean="0"/>
              <a:t>128</a:t>
            </a:r>
            <a:endParaRPr lang="es-CL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736"/>
            <a:ext cx="8672394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Pág. </a:t>
            </a:r>
            <a:r>
              <a:rPr lang="es-CL" dirty="0" smtClean="0"/>
              <a:t>128</a:t>
            </a:r>
            <a:endParaRPr lang="es-CL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500174"/>
            <a:ext cx="8684018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Pág. </a:t>
            </a:r>
            <a:r>
              <a:rPr lang="es-CL" dirty="0" smtClean="0"/>
              <a:t>128</a:t>
            </a:r>
            <a:endParaRPr lang="es-CL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3924" y="1500174"/>
            <a:ext cx="8928670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Pág. </a:t>
            </a:r>
            <a:r>
              <a:rPr lang="es-CL" dirty="0" smtClean="0"/>
              <a:t>129</a:t>
            </a:r>
            <a:endParaRPr lang="es-CL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4" y="1357298"/>
            <a:ext cx="8905330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Pág. </a:t>
            </a:r>
            <a:r>
              <a:rPr lang="es-CL" dirty="0" smtClean="0"/>
              <a:t>129</a:t>
            </a:r>
            <a:endParaRPr lang="es-CL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4" y="1571612"/>
            <a:ext cx="8858311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Pág. </a:t>
            </a:r>
            <a:r>
              <a:rPr lang="es-CL" dirty="0" smtClean="0"/>
              <a:t>129</a:t>
            </a:r>
            <a:endParaRPr lang="es-CL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32" y="1357298"/>
            <a:ext cx="8997013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Pág. </a:t>
            </a:r>
            <a:r>
              <a:rPr lang="es-CL" dirty="0" smtClean="0"/>
              <a:t>130</a:t>
            </a:r>
            <a:endParaRPr lang="es-CL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1" y="1500174"/>
            <a:ext cx="8751251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34692</TotalTime>
  <Words>157</Words>
  <PresentationFormat>Presentación en pantalla (4:3)</PresentationFormat>
  <Paragraphs>28</Paragraphs>
  <Slides>23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4" baseType="lpstr">
      <vt:lpstr>Tema de Office</vt:lpstr>
      <vt:lpstr>5° Básico Educación Matemática</vt:lpstr>
      <vt:lpstr>Isometrías y congruencias</vt:lpstr>
      <vt:lpstr>Pág. 128</vt:lpstr>
      <vt:lpstr>Pág. 128</vt:lpstr>
      <vt:lpstr>Pág. 128</vt:lpstr>
      <vt:lpstr>Pág. 129</vt:lpstr>
      <vt:lpstr>Pág. 129</vt:lpstr>
      <vt:lpstr>Pág. 129</vt:lpstr>
      <vt:lpstr>Pág. 130</vt:lpstr>
      <vt:lpstr>Pág. 130</vt:lpstr>
      <vt:lpstr>Pág. 130</vt:lpstr>
      <vt:lpstr>Pág. 131</vt:lpstr>
      <vt:lpstr>Pág. 131</vt:lpstr>
      <vt:lpstr>Pág. 132</vt:lpstr>
      <vt:lpstr>Pág. 132</vt:lpstr>
      <vt:lpstr>Cuadernillo Pág. 59</vt:lpstr>
      <vt:lpstr>Diapositiva 17</vt:lpstr>
      <vt:lpstr>Diapositiva 18</vt:lpstr>
      <vt:lpstr>Cuadernillo Pág. 60</vt:lpstr>
      <vt:lpstr>Diapositiva 20</vt:lpstr>
      <vt:lpstr>Cuadernillo Pág. 61</vt:lpstr>
      <vt:lpstr>Diapositiva 22</vt:lpstr>
      <vt:lpstr>5° Básico Educación Matemática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5° Básico Educación Matemática</dc:title>
  <dc:creator>Sandra Fuentes</dc:creator>
  <cp:lastModifiedBy>Sandra Fuentes</cp:lastModifiedBy>
  <cp:revision>651</cp:revision>
  <dcterms:created xsi:type="dcterms:W3CDTF">2020-05-06T00:48:09Z</dcterms:created>
  <dcterms:modified xsi:type="dcterms:W3CDTF">2021-05-25T15:41:31Z</dcterms:modified>
</cp:coreProperties>
</file>