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2" r:id="rId3"/>
    <p:sldId id="349" r:id="rId4"/>
    <p:sldId id="350" r:id="rId5"/>
    <p:sldId id="351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8" r:id="rId21"/>
    <p:sldId id="367" r:id="rId22"/>
    <p:sldId id="369" r:id="rId23"/>
    <p:sldId id="370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160</a:t>
            </a:r>
            <a:endParaRPr lang="es-CL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7266" y="1357298"/>
            <a:ext cx="40924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314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160</a:t>
            </a:r>
            <a:endParaRPr lang="es-CL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154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314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161</a:t>
            </a:r>
            <a:endParaRPr lang="es-CL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0530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162</a:t>
            </a:r>
            <a:endParaRPr lang="es-CL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858180" cy="51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162</a:t>
            </a:r>
            <a:endParaRPr lang="es-C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4766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163</a:t>
            </a:r>
            <a:endParaRPr lang="es-CL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624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163</a:t>
            </a:r>
            <a:endParaRPr lang="es-CL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233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163</a:t>
            </a:r>
            <a:endParaRPr lang="es-CL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1558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163</a:t>
            </a:r>
            <a:endParaRPr lang="es-CL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68561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163</a:t>
            </a:r>
            <a:endParaRPr lang="es-CL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1357298"/>
            <a:ext cx="809851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72428" cy="50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Cuadernillo 78</a:t>
            </a:r>
            <a:endParaRPr lang="es-CL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8281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Cuadernillo 78</a:t>
            </a:r>
            <a:endParaRPr lang="es-CL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215370" cy="42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Cuadernillo 78</a:t>
            </a:r>
            <a:endParaRPr lang="es-CL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501122" cy="49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Cuadernillo 79</a:t>
            </a:r>
            <a:endParaRPr lang="es-CL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85860"/>
            <a:ext cx="868772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</a:t>
            </a:r>
            <a:r>
              <a:rPr lang="es-CL" smtClean="0"/>
              <a:t>° </a:t>
            </a:r>
            <a:r>
              <a:rPr lang="es-CL" dirty="0" smtClean="0"/>
              <a:t>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Plano cartesiano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194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XL - Objetos en un plano de coordenadas: en el primer cuadrante  (Ejercicios de matemáticas de 5.º grad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929486" cy="651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159 </a:t>
            </a:r>
            <a:endParaRPr lang="es-CL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572164" cy="4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57158" y="150017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Ubica las esquinas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 tu profesor indique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159</a:t>
            </a:r>
            <a:endParaRPr lang="es-CL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903" y="1500174"/>
            <a:ext cx="88192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86124"/>
            <a:ext cx="6429420" cy="13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0"/>
            <a:ext cx="8929718" cy="8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159</a:t>
            </a:r>
            <a:endParaRPr lang="es-CL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4357718" cy="44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0892" y="274638"/>
            <a:ext cx="168590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159 </a:t>
            </a:r>
            <a:endParaRPr lang="es-CL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143668" cy="63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160</a:t>
            </a:r>
            <a:endParaRPr lang="es-CL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2729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9964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40548</TotalTime>
  <Words>82</Words>
  <PresentationFormat>Presentación en pantalla (4:3)</PresentationFormat>
  <Paragraphs>27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5° Básico Educación Matemática</vt:lpstr>
      <vt:lpstr>Diapositiva 2</vt:lpstr>
      <vt:lpstr>Plano cartesiano</vt:lpstr>
      <vt:lpstr>Diapositiva 4</vt:lpstr>
      <vt:lpstr>Pág. 159 </vt:lpstr>
      <vt:lpstr>Pág. 159</vt:lpstr>
      <vt:lpstr>Pág. 159</vt:lpstr>
      <vt:lpstr>Pág. 159 </vt:lpstr>
      <vt:lpstr>Pág. 160</vt:lpstr>
      <vt:lpstr>Pág. 160</vt:lpstr>
      <vt:lpstr>Pág. 160</vt:lpstr>
      <vt:lpstr>Pág. 161</vt:lpstr>
      <vt:lpstr>Pág. 162</vt:lpstr>
      <vt:lpstr>Pág. 162</vt:lpstr>
      <vt:lpstr>Pág. 163</vt:lpstr>
      <vt:lpstr>Pág. 163</vt:lpstr>
      <vt:lpstr>Pág. 163</vt:lpstr>
      <vt:lpstr>Pág. 163</vt:lpstr>
      <vt:lpstr>Pág. 163</vt:lpstr>
      <vt:lpstr>Cuadernillo 78</vt:lpstr>
      <vt:lpstr>Cuadernillo 78</vt:lpstr>
      <vt:lpstr>Cuadernillo 78</vt:lpstr>
      <vt:lpstr>Cuadernillo 79</vt:lpstr>
      <vt:lpstr>5°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688</cp:revision>
  <dcterms:created xsi:type="dcterms:W3CDTF">2020-05-06T00:48:09Z</dcterms:created>
  <dcterms:modified xsi:type="dcterms:W3CDTF">2021-05-25T15:44:50Z</dcterms:modified>
</cp:coreProperties>
</file>