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10" r:id="rId9"/>
    <p:sldId id="309" r:id="rId10"/>
    <p:sldId id="311" r:id="rId11"/>
    <p:sldId id="316" r:id="rId12"/>
    <p:sldId id="319" r:id="rId13"/>
    <p:sldId id="313" r:id="rId14"/>
    <p:sldId id="312" r:id="rId15"/>
    <p:sldId id="314" r:id="rId16"/>
    <p:sldId id="315" r:id="rId17"/>
    <p:sldId id="317" r:id="rId18"/>
    <p:sldId id="318" r:id="rId19"/>
    <p:sldId id="320" r:id="rId20"/>
    <p:sldId id="272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4BE24-862D-4C10-B1DB-08BEBFD1AFC5}" type="datetimeFigureOut">
              <a:rPr lang="es-CL" smtClean="0"/>
              <a:pPr/>
              <a:t>10-05-2021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35B83-0A67-46A4-9A30-A4AAAA5B176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35B83-0A67-46A4-9A30-A4AAAA5B176C}" type="slidenum">
              <a:rPr lang="es-CL" smtClean="0"/>
              <a:pPr/>
              <a:t>1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10/05/2021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10/05/2021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10/05/2021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10/05/2021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714620"/>
            <a:ext cx="7772400" cy="1470025"/>
          </a:xfrm>
        </p:spPr>
        <p:txBody>
          <a:bodyPr/>
          <a:lstStyle/>
          <a:p>
            <a:r>
              <a:rPr lang="es-CL" dirty="0" smtClean="0"/>
              <a:t>6° Básico</a:t>
            </a:r>
            <a:br>
              <a:rPr lang="es-CL" dirty="0" smtClean="0"/>
            </a:br>
            <a:r>
              <a:rPr lang="es-CL" dirty="0" smtClean="0"/>
              <a:t>Educación Matemática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500570"/>
            <a:ext cx="6400800" cy="1138230"/>
          </a:xfrm>
        </p:spPr>
        <p:txBody>
          <a:bodyPr>
            <a:normAutofit lnSpcReduction="10000"/>
          </a:bodyPr>
          <a:lstStyle/>
          <a:p>
            <a:r>
              <a:rPr lang="es-CL" dirty="0" smtClean="0"/>
              <a:t>Profesora Sandra Fuentes M.</a:t>
            </a:r>
          </a:p>
          <a:p>
            <a:r>
              <a:rPr lang="es-CL" dirty="0" smtClean="0"/>
              <a:t>E-mail: sandrafuentesm@gmail.com</a:t>
            </a:r>
            <a:endParaRPr lang="es-CL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14933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 descr="Escuela Alemana Paillaco"/>
          <p:cNvPicPr>
            <a:picLocks noChangeAspect="1" noChangeArrowheads="1"/>
          </p:cNvPicPr>
          <p:nvPr/>
        </p:nvPicPr>
        <p:blipFill>
          <a:blip r:embed="rId4"/>
          <a:srcRect r="71090"/>
          <a:stretch>
            <a:fillRect/>
          </a:stretch>
        </p:blipFill>
        <p:spPr bwMode="auto">
          <a:xfrm>
            <a:off x="0" y="0"/>
            <a:ext cx="9144000" cy="957250"/>
          </a:xfrm>
          <a:prstGeom prst="rect">
            <a:avLst/>
          </a:prstGeom>
          <a:noFill/>
        </p:spPr>
      </p:pic>
      <p:pic>
        <p:nvPicPr>
          <p:cNvPr id="15" name="Picture 10" descr="Escuela Alemana Paillaco"/>
          <p:cNvPicPr>
            <a:picLocks noChangeAspect="1" noChangeArrowheads="1"/>
          </p:cNvPicPr>
          <p:nvPr/>
        </p:nvPicPr>
        <p:blipFill>
          <a:blip r:embed="rId4"/>
          <a:srcRect r="71090"/>
          <a:stretch>
            <a:fillRect/>
          </a:stretch>
        </p:blipFill>
        <p:spPr bwMode="auto">
          <a:xfrm rot="10800000">
            <a:off x="0" y="5900750"/>
            <a:ext cx="9144000" cy="9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236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1643050"/>
            <a:ext cx="8715404" cy="396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218</a:t>
            </a:r>
            <a:endParaRPr lang="es-CL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34331"/>
            <a:ext cx="73152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236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15" y="1500174"/>
            <a:ext cx="893517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239</a:t>
            </a:r>
            <a:endParaRPr lang="es-CL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19" y="1571612"/>
            <a:ext cx="857709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239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857252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240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8643966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240</a:t>
            </a:r>
            <a:endParaRPr lang="es-CL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41259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237</a:t>
            </a:r>
            <a:endParaRPr lang="es-CL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507209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241</a:t>
            </a:r>
            <a:endParaRPr lang="es-CL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215370" cy="398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241</a:t>
            </a:r>
            <a:endParaRPr lang="es-CL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1285860"/>
            <a:ext cx="863262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Lecturas de gráficos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2209800"/>
            <a:ext cx="79819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714620"/>
            <a:ext cx="7772400" cy="1470025"/>
          </a:xfrm>
        </p:spPr>
        <p:txBody>
          <a:bodyPr/>
          <a:lstStyle/>
          <a:p>
            <a:r>
              <a:rPr lang="es-CL" dirty="0" smtClean="0"/>
              <a:t>6° Básico</a:t>
            </a:r>
            <a:br>
              <a:rPr lang="es-CL" dirty="0" smtClean="0"/>
            </a:br>
            <a:r>
              <a:rPr lang="es-CL" dirty="0" smtClean="0"/>
              <a:t>Educación Matemática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929198"/>
            <a:ext cx="6400800" cy="709602"/>
          </a:xfrm>
        </p:spPr>
        <p:txBody>
          <a:bodyPr/>
          <a:lstStyle/>
          <a:p>
            <a:r>
              <a:rPr lang="es-CL" dirty="0" smtClean="0"/>
              <a:t>Profesora Sandra Fuentes M.</a:t>
            </a:r>
            <a:endParaRPr lang="es-CL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14933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 descr="Escuela Alemana Paillaco"/>
          <p:cNvPicPr>
            <a:picLocks noChangeAspect="1" noChangeArrowheads="1"/>
          </p:cNvPicPr>
          <p:nvPr/>
        </p:nvPicPr>
        <p:blipFill>
          <a:blip r:embed="rId3"/>
          <a:srcRect r="71090"/>
          <a:stretch>
            <a:fillRect/>
          </a:stretch>
        </p:blipFill>
        <p:spPr bwMode="auto">
          <a:xfrm>
            <a:off x="0" y="0"/>
            <a:ext cx="9144000" cy="957250"/>
          </a:xfrm>
          <a:prstGeom prst="rect">
            <a:avLst/>
          </a:prstGeom>
          <a:noFill/>
        </p:spPr>
      </p:pic>
      <p:pic>
        <p:nvPicPr>
          <p:cNvPr id="15" name="Picture 10" descr="Escuela Alemana Paillaco"/>
          <p:cNvPicPr>
            <a:picLocks noChangeAspect="1" noChangeArrowheads="1"/>
          </p:cNvPicPr>
          <p:nvPr/>
        </p:nvPicPr>
        <p:blipFill>
          <a:blip r:embed="rId3"/>
          <a:srcRect r="71090"/>
          <a:stretch>
            <a:fillRect/>
          </a:stretch>
        </p:blipFill>
        <p:spPr bwMode="auto">
          <a:xfrm rot="10800000">
            <a:off x="0" y="5900750"/>
            <a:ext cx="9144000" cy="9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68705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72132" y="274638"/>
            <a:ext cx="3114668" cy="1143000"/>
          </a:xfrm>
        </p:spPr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233</a:t>
            </a:r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6577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643446"/>
            <a:ext cx="5786478" cy="11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5663" t="3999" r="14458" b="8011"/>
          <a:stretch>
            <a:fillRect/>
          </a:stretch>
        </p:blipFill>
        <p:spPr bwMode="auto">
          <a:xfrm>
            <a:off x="428596" y="428604"/>
            <a:ext cx="5929354" cy="449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286676" cy="147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00240"/>
            <a:ext cx="78390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234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30567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235</a:t>
            </a:r>
            <a:endParaRPr lang="es-C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8586749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236</a:t>
            </a:r>
            <a:endParaRPr lang="es-CL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64399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23740</TotalTime>
  <Words>65</Words>
  <PresentationFormat>Presentación en pantalla (4:3)</PresentationFormat>
  <Paragraphs>21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6° Básico Educación Matemática</vt:lpstr>
      <vt:lpstr>Lecturas de gráficos</vt:lpstr>
      <vt:lpstr>Diapositiva 3</vt:lpstr>
      <vt:lpstr>Pág. 233</vt:lpstr>
      <vt:lpstr>Diapositiva 5</vt:lpstr>
      <vt:lpstr>Diapositiva 6</vt:lpstr>
      <vt:lpstr>Pág. 234</vt:lpstr>
      <vt:lpstr>Pág. 235</vt:lpstr>
      <vt:lpstr>Pág. 236</vt:lpstr>
      <vt:lpstr>Pág. 236</vt:lpstr>
      <vt:lpstr>Pág. 218</vt:lpstr>
      <vt:lpstr>Pág. 236</vt:lpstr>
      <vt:lpstr>Pág. 239</vt:lpstr>
      <vt:lpstr>Pág. 239</vt:lpstr>
      <vt:lpstr>Pág. 240</vt:lpstr>
      <vt:lpstr>Pág. 240</vt:lpstr>
      <vt:lpstr>Pág. 237</vt:lpstr>
      <vt:lpstr>Pág. 241</vt:lpstr>
      <vt:lpstr>Pág. 241</vt:lpstr>
      <vt:lpstr>6° Básico Educación Matemática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5° Básico Educación Matemática</dc:title>
  <dc:creator>Sandra Fuentes</dc:creator>
  <cp:lastModifiedBy>Sandra Fuentes</cp:lastModifiedBy>
  <cp:revision>354</cp:revision>
  <dcterms:created xsi:type="dcterms:W3CDTF">2020-05-06T00:48:09Z</dcterms:created>
  <dcterms:modified xsi:type="dcterms:W3CDTF">2021-05-10T21:02:35Z</dcterms:modified>
</cp:coreProperties>
</file>