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03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22" r:id="rId22"/>
    <p:sldId id="323" r:id="rId23"/>
    <p:sldId id="324" r:id="rId24"/>
    <p:sldId id="272" r:id="rId2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4BE24-862D-4C10-B1DB-08BEBFD1AFC5}" type="datetimeFigureOut">
              <a:rPr lang="es-CL" smtClean="0"/>
              <a:pPr/>
              <a:t>10-05-2021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35B83-0A67-46A4-9A30-A4AAAA5B176C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35B83-0A67-46A4-9A30-A4AAAA5B176C}" type="slidenum">
              <a:rPr lang="es-CL" smtClean="0"/>
              <a:pPr/>
              <a:t>1</a:t>
            </a:fld>
            <a:endParaRPr lang="es-C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10/05/2021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10/05/2021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10/05/2021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10/05/2021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10/05/2021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10/05/2021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10/05/2021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10/05/2021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10/05/2021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10/05/2021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10/05/2021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10/05/2021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48" y="2714620"/>
            <a:ext cx="7772400" cy="1470025"/>
          </a:xfrm>
        </p:spPr>
        <p:txBody>
          <a:bodyPr/>
          <a:lstStyle/>
          <a:p>
            <a:r>
              <a:rPr lang="es-CL" dirty="0" smtClean="0"/>
              <a:t>6° Básico</a:t>
            </a:r>
            <a:br>
              <a:rPr lang="es-CL" dirty="0" smtClean="0"/>
            </a:br>
            <a:r>
              <a:rPr lang="es-CL" dirty="0" smtClean="0"/>
              <a:t>Educación Matemática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4500570"/>
            <a:ext cx="6400800" cy="1138230"/>
          </a:xfrm>
        </p:spPr>
        <p:txBody>
          <a:bodyPr>
            <a:normAutofit lnSpcReduction="10000"/>
          </a:bodyPr>
          <a:lstStyle/>
          <a:p>
            <a:r>
              <a:rPr lang="es-CL" dirty="0" smtClean="0"/>
              <a:t>Profesora Sandra Fuentes M.</a:t>
            </a:r>
          </a:p>
          <a:p>
            <a:r>
              <a:rPr lang="es-CL" dirty="0" smtClean="0"/>
              <a:t>E-mail: sandrafuentesm@gmail.com</a:t>
            </a:r>
            <a:endParaRPr lang="es-CL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928670"/>
            <a:ext cx="149334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 descr="Escuela Alemana Paillaco"/>
          <p:cNvPicPr>
            <a:picLocks noChangeAspect="1" noChangeArrowheads="1"/>
          </p:cNvPicPr>
          <p:nvPr/>
        </p:nvPicPr>
        <p:blipFill>
          <a:blip r:embed="rId4"/>
          <a:srcRect r="71090"/>
          <a:stretch>
            <a:fillRect/>
          </a:stretch>
        </p:blipFill>
        <p:spPr bwMode="auto">
          <a:xfrm>
            <a:off x="0" y="0"/>
            <a:ext cx="9144000" cy="957250"/>
          </a:xfrm>
          <a:prstGeom prst="rect">
            <a:avLst/>
          </a:prstGeom>
          <a:noFill/>
        </p:spPr>
      </p:pic>
      <p:pic>
        <p:nvPicPr>
          <p:cNvPr id="15" name="Picture 10" descr="Escuela Alemana Paillaco"/>
          <p:cNvPicPr>
            <a:picLocks noChangeAspect="1" noChangeArrowheads="1"/>
          </p:cNvPicPr>
          <p:nvPr/>
        </p:nvPicPr>
        <p:blipFill>
          <a:blip r:embed="rId4"/>
          <a:srcRect r="71090"/>
          <a:stretch>
            <a:fillRect/>
          </a:stretch>
        </p:blipFill>
        <p:spPr bwMode="auto">
          <a:xfrm rot="10800000">
            <a:off x="0" y="5900750"/>
            <a:ext cx="9144000" cy="95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Pág. </a:t>
            </a:r>
            <a:r>
              <a:rPr lang="es-CL" dirty="0" smtClean="0"/>
              <a:t>248</a:t>
            </a:r>
            <a:endParaRPr lang="es-CL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19" y="1428736"/>
            <a:ext cx="8730907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43834" y="214290"/>
            <a:ext cx="1328718" cy="1143000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Pág. </a:t>
            </a:r>
            <a:r>
              <a:rPr lang="es-CL" dirty="0" smtClean="0"/>
              <a:t>249</a:t>
            </a:r>
            <a:endParaRPr lang="es-CL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375405"/>
            <a:ext cx="7429552" cy="6125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58148" y="0"/>
            <a:ext cx="1285852" cy="1143000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Pág. </a:t>
            </a:r>
            <a:r>
              <a:rPr lang="es-CL" dirty="0" smtClean="0"/>
              <a:t>249</a:t>
            </a:r>
            <a:endParaRPr lang="es-CL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5286412" cy="643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Pág. </a:t>
            </a:r>
            <a:r>
              <a:rPr lang="es-CL" dirty="0" smtClean="0"/>
              <a:t>251</a:t>
            </a:r>
            <a:endParaRPr lang="es-CL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3" y="1214422"/>
            <a:ext cx="7181541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Pág. </a:t>
            </a:r>
            <a:r>
              <a:rPr lang="es-CL" dirty="0" smtClean="0"/>
              <a:t>251</a:t>
            </a:r>
            <a:endParaRPr lang="es-CL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14422"/>
            <a:ext cx="700200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Pág. </a:t>
            </a:r>
            <a:r>
              <a:rPr lang="es-CL" dirty="0" smtClean="0"/>
              <a:t>252</a:t>
            </a:r>
            <a:endParaRPr lang="es-CL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0"/>
            <a:ext cx="8116731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Pág. </a:t>
            </a:r>
            <a:r>
              <a:rPr lang="es-CL" dirty="0" smtClean="0"/>
              <a:t>252</a:t>
            </a:r>
            <a:endParaRPr lang="es-CL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855965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Pág. </a:t>
            </a:r>
            <a:r>
              <a:rPr lang="es-CL" dirty="0" smtClean="0"/>
              <a:t>252</a:t>
            </a:r>
            <a:endParaRPr lang="es-CL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142984"/>
            <a:ext cx="743510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Pág. </a:t>
            </a:r>
            <a:r>
              <a:rPr lang="es-CL" dirty="0" smtClean="0"/>
              <a:t>253</a:t>
            </a:r>
            <a:endParaRPr lang="es-CL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19" y="1142984"/>
            <a:ext cx="8608915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43768" y="0"/>
            <a:ext cx="2000232" cy="1143000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Pág. </a:t>
            </a:r>
            <a:r>
              <a:rPr lang="es-CL" dirty="0" smtClean="0"/>
              <a:t>254</a:t>
            </a:r>
            <a:endParaRPr lang="es-CL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5810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Probabilidad </a:t>
            </a:r>
            <a:endParaRPr lang="es-CL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880499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429520" y="274638"/>
            <a:ext cx="1257280" cy="1143000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Pág. </a:t>
            </a:r>
            <a:r>
              <a:rPr lang="es-CL" dirty="0" smtClean="0"/>
              <a:t>255</a:t>
            </a:r>
            <a:endParaRPr lang="es-CL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6429420" cy="6058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1736" y="0"/>
            <a:ext cx="3643338" cy="928670"/>
          </a:xfrm>
        </p:spPr>
        <p:txBody>
          <a:bodyPr>
            <a:normAutofit/>
          </a:bodyPr>
          <a:lstStyle/>
          <a:p>
            <a:r>
              <a:rPr lang="es-CL" dirty="0" smtClean="0"/>
              <a:t>Pág. </a:t>
            </a:r>
            <a:r>
              <a:rPr lang="es-CL" dirty="0" smtClean="0"/>
              <a:t>256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7" y="1000108"/>
            <a:ext cx="8541967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Pág. </a:t>
            </a:r>
            <a:r>
              <a:rPr lang="es-CL" dirty="0" smtClean="0"/>
              <a:t>256</a:t>
            </a:r>
            <a:endParaRPr lang="es-CL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14422"/>
            <a:ext cx="845852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Pág. </a:t>
            </a:r>
            <a:r>
              <a:rPr lang="es-CL" dirty="0" smtClean="0"/>
              <a:t>257</a:t>
            </a:r>
            <a:endParaRPr lang="es-CL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0"/>
            <a:ext cx="8501122" cy="4646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48" y="2714620"/>
            <a:ext cx="7772400" cy="1470025"/>
          </a:xfrm>
        </p:spPr>
        <p:txBody>
          <a:bodyPr/>
          <a:lstStyle/>
          <a:p>
            <a:r>
              <a:rPr lang="es-CL" dirty="0" smtClean="0"/>
              <a:t>6° Básico</a:t>
            </a:r>
            <a:br>
              <a:rPr lang="es-CL" dirty="0" smtClean="0"/>
            </a:br>
            <a:r>
              <a:rPr lang="es-CL" dirty="0" smtClean="0"/>
              <a:t>Educación Matemática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4929198"/>
            <a:ext cx="6400800" cy="709602"/>
          </a:xfrm>
        </p:spPr>
        <p:txBody>
          <a:bodyPr/>
          <a:lstStyle/>
          <a:p>
            <a:r>
              <a:rPr lang="es-CL" dirty="0" smtClean="0"/>
              <a:t>Profesora Sandra Fuentes M.</a:t>
            </a:r>
            <a:endParaRPr lang="es-CL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149334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 descr="Escuela Alemana Paillaco"/>
          <p:cNvPicPr>
            <a:picLocks noChangeAspect="1" noChangeArrowheads="1"/>
          </p:cNvPicPr>
          <p:nvPr/>
        </p:nvPicPr>
        <p:blipFill>
          <a:blip r:embed="rId3"/>
          <a:srcRect r="71090"/>
          <a:stretch>
            <a:fillRect/>
          </a:stretch>
        </p:blipFill>
        <p:spPr bwMode="auto">
          <a:xfrm>
            <a:off x="0" y="0"/>
            <a:ext cx="9144000" cy="957250"/>
          </a:xfrm>
          <a:prstGeom prst="rect">
            <a:avLst/>
          </a:prstGeom>
          <a:noFill/>
        </p:spPr>
      </p:pic>
      <p:pic>
        <p:nvPicPr>
          <p:cNvPr id="15" name="Picture 10" descr="Escuela Alemana Paillaco"/>
          <p:cNvPicPr>
            <a:picLocks noChangeAspect="1" noChangeArrowheads="1"/>
          </p:cNvPicPr>
          <p:nvPr/>
        </p:nvPicPr>
        <p:blipFill>
          <a:blip r:embed="rId3"/>
          <a:srcRect r="71090"/>
          <a:stretch>
            <a:fillRect/>
          </a:stretch>
        </p:blipFill>
        <p:spPr bwMode="auto">
          <a:xfrm rot="10800000">
            <a:off x="0" y="5900750"/>
            <a:ext cx="9144000" cy="95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Pág. </a:t>
            </a:r>
            <a:r>
              <a:rPr lang="es-CL" dirty="0" smtClean="0"/>
              <a:t>246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12"/>
            <a:ext cx="7786742" cy="507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Pág. </a:t>
            </a:r>
            <a:r>
              <a:rPr lang="es-CL" dirty="0" smtClean="0"/>
              <a:t>247</a:t>
            </a:r>
            <a:endParaRPr lang="es-C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864399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Pág. </a:t>
            </a:r>
            <a:r>
              <a:rPr lang="es-CL" dirty="0" smtClean="0"/>
              <a:t>247</a:t>
            </a:r>
            <a:endParaRPr lang="es-CL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879507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715272" y="0"/>
            <a:ext cx="1685908" cy="1143000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Pág. </a:t>
            </a:r>
            <a:r>
              <a:rPr lang="es-CL" dirty="0" smtClean="0"/>
              <a:t>247</a:t>
            </a:r>
            <a:endParaRPr lang="es-CL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89"/>
            <a:ext cx="7643866" cy="624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Pág. </a:t>
            </a:r>
            <a:r>
              <a:rPr lang="es-CL" dirty="0" smtClean="0"/>
              <a:t>248</a:t>
            </a:r>
            <a:endParaRPr lang="es-CL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7" y="1285860"/>
            <a:ext cx="6986429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Pág. </a:t>
            </a:r>
            <a:r>
              <a:rPr lang="es-CL" dirty="0" smtClean="0"/>
              <a:t>248</a:t>
            </a:r>
            <a:endParaRPr lang="es-CL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7786742" cy="1019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Pág. </a:t>
            </a:r>
            <a:r>
              <a:rPr lang="es-CL" dirty="0" smtClean="0"/>
              <a:t>248</a:t>
            </a:r>
            <a:endParaRPr lang="es-CL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14422"/>
            <a:ext cx="8921507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25767</TotalTime>
  <Words>84</Words>
  <PresentationFormat>Presentación en pantalla (4:3)</PresentationFormat>
  <Paragraphs>28</Paragraphs>
  <Slides>24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Tema de Office</vt:lpstr>
      <vt:lpstr>6° Básico Educación Matemática</vt:lpstr>
      <vt:lpstr>Probabilidad </vt:lpstr>
      <vt:lpstr>Pág. 246</vt:lpstr>
      <vt:lpstr>Pág. 247</vt:lpstr>
      <vt:lpstr>Pág. 247</vt:lpstr>
      <vt:lpstr>Pág. 247</vt:lpstr>
      <vt:lpstr>Pág. 248</vt:lpstr>
      <vt:lpstr>Pág. 248</vt:lpstr>
      <vt:lpstr>Pág. 248</vt:lpstr>
      <vt:lpstr>Pág. 248</vt:lpstr>
      <vt:lpstr>Pág. 249</vt:lpstr>
      <vt:lpstr>Pág. 249</vt:lpstr>
      <vt:lpstr>Pág. 251</vt:lpstr>
      <vt:lpstr>Pág. 251</vt:lpstr>
      <vt:lpstr>Pág. 252</vt:lpstr>
      <vt:lpstr>Pág. 252</vt:lpstr>
      <vt:lpstr>Pág. 252</vt:lpstr>
      <vt:lpstr>Pág. 253</vt:lpstr>
      <vt:lpstr>Pág. 254</vt:lpstr>
      <vt:lpstr>Pág. 255</vt:lpstr>
      <vt:lpstr>Pág. 256</vt:lpstr>
      <vt:lpstr>Pág. 256</vt:lpstr>
      <vt:lpstr>Pág. 257</vt:lpstr>
      <vt:lpstr>6° Básico Educación Matemática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5° Básico Educación Matemática</dc:title>
  <dc:creator>Sandra Fuentes</dc:creator>
  <cp:lastModifiedBy>Sandra Fuentes</cp:lastModifiedBy>
  <cp:revision>368</cp:revision>
  <dcterms:created xsi:type="dcterms:W3CDTF">2020-05-06T00:48:09Z</dcterms:created>
  <dcterms:modified xsi:type="dcterms:W3CDTF">2021-05-10T21:05:44Z</dcterms:modified>
</cp:coreProperties>
</file>