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72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4BE24-862D-4C10-B1DB-08BEBFD1AFC5}" type="datetimeFigureOut">
              <a:rPr lang="es-CL" smtClean="0"/>
              <a:pPr/>
              <a:t>25-05-2021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35B83-0A67-46A4-9A30-A4AAAA5B176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35B83-0A67-46A4-9A30-A4AAAA5B176C}" type="slidenum">
              <a:rPr lang="es-CL" smtClean="0"/>
              <a:pPr/>
              <a:t>1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25/05/2021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25/05/2021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25/05/2021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25/05/2021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714620"/>
            <a:ext cx="7772400" cy="1470025"/>
          </a:xfrm>
        </p:spPr>
        <p:txBody>
          <a:bodyPr/>
          <a:lstStyle/>
          <a:p>
            <a:r>
              <a:rPr lang="es-CL" dirty="0" smtClean="0"/>
              <a:t>6° Básico</a:t>
            </a:r>
            <a:br>
              <a:rPr lang="es-CL" dirty="0" smtClean="0"/>
            </a:br>
            <a:r>
              <a:rPr lang="es-CL" dirty="0" smtClean="0"/>
              <a:t>Educación Matemática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500570"/>
            <a:ext cx="6400800" cy="1138230"/>
          </a:xfrm>
        </p:spPr>
        <p:txBody>
          <a:bodyPr>
            <a:normAutofit lnSpcReduction="10000"/>
          </a:bodyPr>
          <a:lstStyle/>
          <a:p>
            <a:r>
              <a:rPr lang="es-CL" dirty="0" smtClean="0"/>
              <a:t>Profesora Sandra Fuentes M.</a:t>
            </a:r>
          </a:p>
          <a:p>
            <a:r>
              <a:rPr lang="es-CL" dirty="0" smtClean="0"/>
              <a:t>E-mail: sandrafuentesm@gmail.com</a:t>
            </a:r>
            <a:endParaRPr lang="es-CL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14933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 descr="Escuela Alemana Paillaco"/>
          <p:cNvPicPr>
            <a:picLocks noChangeAspect="1" noChangeArrowheads="1"/>
          </p:cNvPicPr>
          <p:nvPr/>
        </p:nvPicPr>
        <p:blipFill>
          <a:blip r:embed="rId4"/>
          <a:srcRect r="71090"/>
          <a:stretch>
            <a:fillRect/>
          </a:stretch>
        </p:blipFill>
        <p:spPr bwMode="auto">
          <a:xfrm>
            <a:off x="0" y="0"/>
            <a:ext cx="9144000" cy="957250"/>
          </a:xfrm>
          <a:prstGeom prst="rect">
            <a:avLst/>
          </a:prstGeom>
          <a:noFill/>
        </p:spPr>
      </p:pic>
      <p:pic>
        <p:nvPicPr>
          <p:cNvPr id="15" name="Picture 10" descr="Escuela Alemana Paillaco"/>
          <p:cNvPicPr>
            <a:picLocks noChangeAspect="1" noChangeArrowheads="1"/>
          </p:cNvPicPr>
          <p:nvPr/>
        </p:nvPicPr>
        <p:blipFill>
          <a:blip r:embed="rId4"/>
          <a:srcRect r="71090"/>
          <a:stretch>
            <a:fillRect/>
          </a:stretch>
        </p:blipFill>
        <p:spPr bwMode="auto">
          <a:xfrm rot="10800000">
            <a:off x="0" y="5900750"/>
            <a:ext cx="9144000" cy="9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199</a:t>
            </a:r>
            <a:endParaRPr lang="es-CL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59"/>
            <a:ext cx="7286676" cy="467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480"/>
            <a:ext cx="2286016" cy="173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29256" y="500042"/>
            <a:ext cx="2500330" cy="179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571744"/>
            <a:ext cx="29718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214554"/>
            <a:ext cx="21907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201</a:t>
            </a:r>
            <a:endParaRPr lang="es-CL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7429552" cy="478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201</a:t>
            </a:r>
            <a:endParaRPr lang="es-CL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650823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202</a:t>
            </a:r>
            <a:endParaRPr lang="es-CL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1"/>
            <a:ext cx="5214974" cy="221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202</a:t>
            </a:r>
            <a:endParaRPr lang="es-CL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7"/>
            <a:ext cx="7643866" cy="229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202</a:t>
            </a:r>
            <a:endParaRPr lang="es-CL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648840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202</a:t>
            </a:r>
            <a:endParaRPr lang="es-CL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898442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202</a:t>
            </a:r>
            <a:endParaRPr lang="es-CL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865476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714620"/>
            <a:ext cx="7772400" cy="1470025"/>
          </a:xfrm>
        </p:spPr>
        <p:txBody>
          <a:bodyPr/>
          <a:lstStyle/>
          <a:p>
            <a:r>
              <a:rPr lang="es-CL" dirty="0" smtClean="0"/>
              <a:t>6° Básico</a:t>
            </a:r>
            <a:br>
              <a:rPr lang="es-CL" dirty="0" smtClean="0"/>
            </a:br>
            <a:r>
              <a:rPr lang="es-CL" dirty="0" smtClean="0"/>
              <a:t>Educación Matemática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929198"/>
            <a:ext cx="6400800" cy="709602"/>
          </a:xfrm>
        </p:spPr>
        <p:txBody>
          <a:bodyPr/>
          <a:lstStyle/>
          <a:p>
            <a:r>
              <a:rPr lang="es-CL" dirty="0" smtClean="0"/>
              <a:t>Profesora Sandra Fuentes M.</a:t>
            </a:r>
            <a:endParaRPr lang="es-CL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14933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 descr="Escuela Alemana Paillaco"/>
          <p:cNvPicPr>
            <a:picLocks noChangeAspect="1" noChangeArrowheads="1"/>
          </p:cNvPicPr>
          <p:nvPr/>
        </p:nvPicPr>
        <p:blipFill>
          <a:blip r:embed="rId3"/>
          <a:srcRect r="71090"/>
          <a:stretch>
            <a:fillRect/>
          </a:stretch>
        </p:blipFill>
        <p:spPr bwMode="auto">
          <a:xfrm>
            <a:off x="0" y="0"/>
            <a:ext cx="9144000" cy="957250"/>
          </a:xfrm>
          <a:prstGeom prst="rect">
            <a:avLst/>
          </a:prstGeom>
          <a:noFill/>
        </p:spPr>
      </p:pic>
      <p:pic>
        <p:nvPicPr>
          <p:cNvPr id="15" name="Picture 10" descr="Escuela Alemana Paillaco"/>
          <p:cNvPicPr>
            <a:picLocks noChangeAspect="1" noChangeArrowheads="1"/>
          </p:cNvPicPr>
          <p:nvPr/>
        </p:nvPicPr>
        <p:blipFill>
          <a:blip r:embed="rId3"/>
          <a:srcRect r="71090"/>
          <a:stretch>
            <a:fillRect/>
          </a:stretch>
        </p:blipFill>
        <p:spPr bwMode="auto">
          <a:xfrm rot="10800000">
            <a:off x="0" y="5900750"/>
            <a:ext cx="9144000" cy="9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Redes de Paralelepípedos</a:t>
            </a:r>
            <a:endParaRPr lang="es-C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643866" cy="520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196</a:t>
            </a: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7786742" cy="487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2800" dirty="0" smtClean="0"/>
              <a:t>La siguiente red te ayudará a resolver el problema anterior</a:t>
            </a:r>
            <a:endParaRPr lang="es-CL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5000628" cy="323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197</a:t>
            </a:r>
            <a:endParaRPr lang="es-C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7143800" cy="518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197</a:t>
            </a:r>
            <a:endParaRPr lang="es-C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759698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198</a:t>
            </a:r>
            <a:endParaRPr lang="es-C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3"/>
            <a:ext cx="6215106" cy="231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8"/>
            <a:ext cx="4286280" cy="295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199</a:t>
            </a:r>
            <a:endParaRPr lang="es-C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370853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199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894792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16294</TotalTime>
  <Words>75</Words>
  <PresentationFormat>Presentación en pantalla (4:3)</PresentationFormat>
  <Paragraphs>22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6° Básico Educación Matemática</vt:lpstr>
      <vt:lpstr>Redes de Paralelepípedos</vt:lpstr>
      <vt:lpstr>Pág. 196</vt:lpstr>
      <vt:lpstr>La siguiente red te ayudará a resolver el problema anterior</vt:lpstr>
      <vt:lpstr>Pág. 197</vt:lpstr>
      <vt:lpstr>Pág. 197</vt:lpstr>
      <vt:lpstr>Pág. 198</vt:lpstr>
      <vt:lpstr>Pág. 199</vt:lpstr>
      <vt:lpstr>Pág. 199</vt:lpstr>
      <vt:lpstr>Pág. 199</vt:lpstr>
      <vt:lpstr>Diapositiva 11</vt:lpstr>
      <vt:lpstr>Pág. 201</vt:lpstr>
      <vt:lpstr>Pág. 201</vt:lpstr>
      <vt:lpstr>Pág. 202</vt:lpstr>
      <vt:lpstr>Pág. 202</vt:lpstr>
      <vt:lpstr>Pág. 202</vt:lpstr>
      <vt:lpstr>Pág. 202</vt:lpstr>
      <vt:lpstr>Pág. 202</vt:lpstr>
      <vt:lpstr>6° Básico Educación Matemática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5° Básico Educación Matemática</dc:title>
  <dc:creator>Sandra Fuentes</dc:creator>
  <cp:lastModifiedBy>Sandra Fuentes</cp:lastModifiedBy>
  <cp:revision>227</cp:revision>
  <dcterms:created xsi:type="dcterms:W3CDTF">2020-05-06T00:48:09Z</dcterms:created>
  <dcterms:modified xsi:type="dcterms:W3CDTF">2021-05-25T15:50:42Z</dcterms:modified>
</cp:coreProperties>
</file>