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92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7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13-05-2021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7°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188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6000792" cy="50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/>
          <a:lstStyle/>
          <a:p>
            <a:r>
              <a:rPr lang="es-CL" dirty="0" smtClean="0"/>
              <a:t>Pág. 190 </a:t>
            </a:r>
            <a:endParaRPr lang="es-C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5786478" cy="56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37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/>
          <a:lstStyle/>
          <a:p>
            <a:r>
              <a:rPr lang="es-CL" dirty="0" smtClean="0"/>
              <a:t>Pág. 190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Probabilidad 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616" y="1357298"/>
            <a:ext cx="90654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6" y="274638"/>
            <a:ext cx="1828784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209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858016" cy="59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214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7"/>
            <a:ext cx="6357982" cy="29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215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601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215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617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216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661905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Pág. 216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979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Gráficos 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53749"/>
            <a:ext cx="7715304" cy="506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216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222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217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1153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9520" y="274638"/>
            <a:ext cx="125728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Pág. 217</a:t>
            </a:r>
            <a:endParaRPr lang="es-C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74646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7</a:t>
            </a:r>
            <a:r>
              <a:rPr lang="es-CL" smtClean="0"/>
              <a:t>° </a:t>
            </a:r>
            <a:r>
              <a:rPr lang="es-CL" dirty="0" smtClean="0"/>
              <a:t>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184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1285860"/>
            <a:ext cx="818153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2832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3193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4071966" cy="27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183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089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184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142984"/>
            <a:ext cx="70027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184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6858048" cy="23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00438"/>
            <a:ext cx="7215238" cy="16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186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6715172" cy="49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Pág. 187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715172" cy="43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25628</TotalTime>
  <Words>74</Words>
  <PresentationFormat>Presentación en pantalla (4:3)</PresentationFormat>
  <Paragraphs>26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7° Básico Educación Matemática</vt:lpstr>
      <vt:lpstr>Gráficos </vt:lpstr>
      <vt:lpstr>Pág 184</vt:lpstr>
      <vt:lpstr>Diapositiva 4</vt:lpstr>
      <vt:lpstr>Pág 183</vt:lpstr>
      <vt:lpstr>Pág. 184</vt:lpstr>
      <vt:lpstr>Pág. 184</vt:lpstr>
      <vt:lpstr>Pág. 186</vt:lpstr>
      <vt:lpstr>Pág. 187</vt:lpstr>
      <vt:lpstr>Pág. 188</vt:lpstr>
      <vt:lpstr>Pág. 190 </vt:lpstr>
      <vt:lpstr>Pág. 190 </vt:lpstr>
      <vt:lpstr>Probabilidad </vt:lpstr>
      <vt:lpstr>Pág. 209</vt:lpstr>
      <vt:lpstr>Pág. 214</vt:lpstr>
      <vt:lpstr>Pág. 215</vt:lpstr>
      <vt:lpstr>Pág. 215</vt:lpstr>
      <vt:lpstr>Pág. 216</vt:lpstr>
      <vt:lpstr>Pág. 216</vt:lpstr>
      <vt:lpstr>Pág. 216</vt:lpstr>
      <vt:lpstr>Pág. 217</vt:lpstr>
      <vt:lpstr>Pág. 217</vt:lpstr>
      <vt:lpstr>7°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470</cp:revision>
  <dcterms:created xsi:type="dcterms:W3CDTF">2020-05-06T00:48:09Z</dcterms:created>
  <dcterms:modified xsi:type="dcterms:W3CDTF">2021-05-13T21:26:44Z</dcterms:modified>
</cp:coreProperties>
</file>