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1" r:id="rId20"/>
    <p:sldId id="290" r:id="rId21"/>
    <p:sldId id="272" r:id="rId2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3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4BE24-862D-4C10-B1DB-08BEBFD1AFC5}" type="datetimeFigureOut">
              <a:rPr lang="es-CL" smtClean="0"/>
              <a:pPr/>
              <a:t>25-05-2021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35B83-0A67-46A4-9A30-A4AAAA5B176C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35B83-0A67-46A4-9A30-A4AAAA5B176C}" type="slidenum">
              <a:rPr lang="es-CL" smtClean="0"/>
              <a:pPr/>
              <a:t>1</a:t>
            </a:fld>
            <a:endParaRPr 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25/05/2021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25/05/2021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25/05/2021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25/05/2021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25/05/2021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25/05/2021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25/05/2021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25/05/2021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25/05/2021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25/05/2021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25/05/2021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25/05/2021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2714620"/>
            <a:ext cx="7772400" cy="1470025"/>
          </a:xfrm>
        </p:spPr>
        <p:txBody>
          <a:bodyPr/>
          <a:lstStyle/>
          <a:p>
            <a:r>
              <a:rPr lang="es-CL" dirty="0" smtClean="0"/>
              <a:t>7° Básico</a:t>
            </a:r>
            <a:br>
              <a:rPr lang="es-CL" dirty="0" smtClean="0"/>
            </a:br>
            <a:r>
              <a:rPr lang="es-CL" dirty="0" smtClean="0"/>
              <a:t>Educación Matemática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500570"/>
            <a:ext cx="6400800" cy="1138230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Profesora Sandra Fuentes M.</a:t>
            </a:r>
          </a:p>
          <a:p>
            <a:r>
              <a:rPr lang="es-CL" dirty="0" smtClean="0"/>
              <a:t>E-mail: sandrafuentesm@gmail.com</a:t>
            </a:r>
            <a:endParaRPr lang="es-CL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928670"/>
            <a:ext cx="149334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 descr="Escuela Alemana Paillaco"/>
          <p:cNvPicPr>
            <a:picLocks noChangeAspect="1" noChangeArrowheads="1"/>
          </p:cNvPicPr>
          <p:nvPr/>
        </p:nvPicPr>
        <p:blipFill>
          <a:blip r:embed="rId4"/>
          <a:srcRect r="71090"/>
          <a:stretch>
            <a:fillRect/>
          </a:stretch>
        </p:blipFill>
        <p:spPr bwMode="auto">
          <a:xfrm>
            <a:off x="0" y="0"/>
            <a:ext cx="9144000" cy="957250"/>
          </a:xfrm>
          <a:prstGeom prst="rect">
            <a:avLst/>
          </a:prstGeom>
          <a:noFill/>
        </p:spPr>
      </p:pic>
      <p:pic>
        <p:nvPicPr>
          <p:cNvPr id="15" name="Picture 10" descr="Escuela Alemana Paillaco"/>
          <p:cNvPicPr>
            <a:picLocks noChangeAspect="1" noChangeArrowheads="1"/>
          </p:cNvPicPr>
          <p:nvPr/>
        </p:nvPicPr>
        <p:blipFill>
          <a:blip r:embed="rId4"/>
          <a:srcRect r="71090"/>
          <a:stretch>
            <a:fillRect/>
          </a:stretch>
        </p:blipFill>
        <p:spPr bwMode="auto">
          <a:xfrm rot="10800000">
            <a:off x="0" y="5900750"/>
            <a:ext cx="9144000" cy="957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Pág. </a:t>
            </a:r>
            <a:r>
              <a:rPr lang="es-CL" dirty="0" smtClean="0"/>
              <a:t>141</a:t>
            </a:r>
            <a:endParaRPr lang="es-CL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214422"/>
            <a:ext cx="8229600" cy="4124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Pág. </a:t>
            </a:r>
            <a:r>
              <a:rPr lang="es-CL" dirty="0" smtClean="0"/>
              <a:t>141</a:t>
            </a:r>
            <a:endParaRPr lang="es-CL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214422"/>
            <a:ext cx="8229600" cy="2288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Pág. </a:t>
            </a:r>
            <a:r>
              <a:rPr lang="es-CL" dirty="0" smtClean="0"/>
              <a:t>141</a:t>
            </a:r>
            <a:endParaRPr lang="es-CL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142984"/>
            <a:ext cx="796290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Pág. </a:t>
            </a:r>
            <a:r>
              <a:rPr lang="es-CL" dirty="0" smtClean="0"/>
              <a:t>143</a:t>
            </a:r>
            <a:endParaRPr lang="es-CL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3" y="1285860"/>
            <a:ext cx="8176903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Pág. </a:t>
            </a:r>
            <a:r>
              <a:rPr lang="es-CL" dirty="0" smtClean="0"/>
              <a:t>143</a:t>
            </a:r>
            <a:endParaRPr lang="es-CL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1" y="1142984"/>
            <a:ext cx="8771257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857232"/>
            <a:ext cx="4429156" cy="3379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Pág. </a:t>
            </a:r>
            <a:r>
              <a:rPr lang="es-CL" dirty="0" smtClean="0"/>
              <a:t>144 </a:t>
            </a:r>
            <a:endParaRPr lang="es-CL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142984"/>
            <a:ext cx="7500990" cy="386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Cuadernillo </a:t>
            </a:r>
            <a:r>
              <a:rPr lang="es-CL" dirty="0" smtClean="0"/>
              <a:t>Pág. </a:t>
            </a:r>
            <a:r>
              <a:rPr lang="es-CL" dirty="0" smtClean="0"/>
              <a:t>77</a:t>
            </a:r>
            <a:endParaRPr lang="es-CL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142984"/>
            <a:ext cx="8229600" cy="2055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Cuadernillo </a:t>
            </a:r>
            <a:r>
              <a:rPr lang="es-CL" dirty="0" smtClean="0"/>
              <a:t>Pág. </a:t>
            </a:r>
            <a:r>
              <a:rPr lang="es-CL" dirty="0" smtClean="0"/>
              <a:t>77</a:t>
            </a:r>
            <a:endParaRPr lang="es-CL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85860"/>
            <a:ext cx="8229600" cy="2727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Cuadernillo </a:t>
            </a:r>
            <a:r>
              <a:rPr lang="es-CL" dirty="0" smtClean="0"/>
              <a:t>Pág. </a:t>
            </a:r>
            <a:r>
              <a:rPr lang="es-CL" dirty="0" smtClean="0"/>
              <a:t>78</a:t>
            </a:r>
            <a:endParaRPr lang="es-CL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428736"/>
            <a:ext cx="337185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Área del </a:t>
            </a:r>
            <a:r>
              <a:rPr lang="es-CL" dirty="0" smtClean="0"/>
              <a:t>círculo</a:t>
            </a:r>
            <a:endParaRPr lang="es-CL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143116"/>
            <a:ext cx="76676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2"/>
            <a:ext cx="5214974" cy="2788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2714620"/>
            <a:ext cx="7772400" cy="1470025"/>
          </a:xfrm>
        </p:spPr>
        <p:txBody>
          <a:bodyPr/>
          <a:lstStyle/>
          <a:p>
            <a:r>
              <a:rPr lang="es-CL" dirty="0" smtClean="0"/>
              <a:t>7</a:t>
            </a:r>
            <a:r>
              <a:rPr lang="es-CL" smtClean="0"/>
              <a:t>° </a:t>
            </a:r>
            <a:r>
              <a:rPr lang="es-CL" dirty="0" smtClean="0"/>
              <a:t>Básico</a:t>
            </a:r>
            <a:br>
              <a:rPr lang="es-CL" dirty="0" smtClean="0"/>
            </a:br>
            <a:r>
              <a:rPr lang="es-CL" dirty="0" smtClean="0"/>
              <a:t>Educación Matemática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929198"/>
            <a:ext cx="6400800" cy="709602"/>
          </a:xfrm>
        </p:spPr>
        <p:txBody>
          <a:bodyPr/>
          <a:lstStyle/>
          <a:p>
            <a:r>
              <a:rPr lang="es-CL" dirty="0" smtClean="0"/>
              <a:t>Profesora Sandra Fuentes M.</a:t>
            </a:r>
            <a:endParaRPr lang="es-CL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928670"/>
            <a:ext cx="149334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 descr="Escuela Alemana Paillaco"/>
          <p:cNvPicPr>
            <a:picLocks noChangeAspect="1" noChangeArrowheads="1"/>
          </p:cNvPicPr>
          <p:nvPr/>
        </p:nvPicPr>
        <p:blipFill>
          <a:blip r:embed="rId3"/>
          <a:srcRect r="71090"/>
          <a:stretch>
            <a:fillRect/>
          </a:stretch>
        </p:blipFill>
        <p:spPr bwMode="auto">
          <a:xfrm>
            <a:off x="0" y="0"/>
            <a:ext cx="9144000" cy="957250"/>
          </a:xfrm>
          <a:prstGeom prst="rect">
            <a:avLst/>
          </a:prstGeom>
          <a:noFill/>
        </p:spPr>
      </p:pic>
      <p:pic>
        <p:nvPicPr>
          <p:cNvPr id="15" name="Picture 10" descr="Escuela Alemana Paillaco"/>
          <p:cNvPicPr>
            <a:picLocks noChangeAspect="1" noChangeArrowheads="1"/>
          </p:cNvPicPr>
          <p:nvPr/>
        </p:nvPicPr>
        <p:blipFill>
          <a:blip r:embed="rId3"/>
          <a:srcRect r="71090"/>
          <a:stretch>
            <a:fillRect/>
          </a:stretch>
        </p:blipFill>
        <p:spPr bwMode="auto">
          <a:xfrm rot="10800000">
            <a:off x="0" y="5900750"/>
            <a:ext cx="9144000" cy="957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Pág. </a:t>
            </a:r>
            <a:r>
              <a:rPr lang="es-CL" dirty="0" smtClean="0"/>
              <a:t>139</a:t>
            </a:r>
            <a:endParaRPr lang="es-CL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214422"/>
            <a:ext cx="871842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Cuadernillo </a:t>
            </a:r>
            <a:r>
              <a:rPr lang="es-CL" dirty="0" smtClean="0"/>
              <a:t>Pág. </a:t>
            </a:r>
            <a:r>
              <a:rPr lang="es-CL" dirty="0" smtClean="0"/>
              <a:t>76</a:t>
            </a:r>
            <a:endParaRPr lang="es-CL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428736"/>
            <a:ext cx="784860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Cuadernillo </a:t>
            </a:r>
            <a:r>
              <a:rPr lang="es-CL" dirty="0" smtClean="0"/>
              <a:t>Pág. </a:t>
            </a:r>
            <a:r>
              <a:rPr lang="es-CL" dirty="0" smtClean="0"/>
              <a:t>76</a:t>
            </a:r>
            <a:endParaRPr lang="es-CL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428736"/>
            <a:ext cx="806767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Cuadernillo </a:t>
            </a:r>
            <a:r>
              <a:rPr lang="es-CL" dirty="0" smtClean="0"/>
              <a:t>Pág. </a:t>
            </a:r>
            <a:r>
              <a:rPr lang="es-CL" dirty="0" smtClean="0"/>
              <a:t>76</a:t>
            </a:r>
            <a:endParaRPr lang="es-CL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357298"/>
            <a:ext cx="8001056" cy="2188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Pág. </a:t>
            </a:r>
            <a:r>
              <a:rPr lang="es-CL" dirty="0" smtClean="0"/>
              <a:t>140</a:t>
            </a:r>
            <a:endParaRPr lang="es-CL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357298"/>
            <a:ext cx="8229600" cy="1995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Pág. </a:t>
            </a:r>
            <a:r>
              <a:rPr lang="es-CL" dirty="0" smtClean="0"/>
              <a:t>140</a:t>
            </a:r>
            <a:endParaRPr lang="es-CL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14422"/>
            <a:ext cx="8216201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Pág. </a:t>
            </a:r>
            <a:r>
              <a:rPr lang="es-CL" dirty="0" smtClean="0"/>
              <a:t>140</a:t>
            </a:r>
            <a:endParaRPr lang="es-CL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1" y="1357298"/>
            <a:ext cx="8045261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19338</TotalTime>
  <Words>77</Words>
  <PresentationFormat>Presentación en pantalla (4:3)</PresentationFormat>
  <Paragraphs>23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7° Básico Educación Matemática</vt:lpstr>
      <vt:lpstr>Área del círculo</vt:lpstr>
      <vt:lpstr>Pág. 139</vt:lpstr>
      <vt:lpstr>Cuadernillo Pág. 76</vt:lpstr>
      <vt:lpstr>Cuadernillo Pág. 76</vt:lpstr>
      <vt:lpstr>Cuadernillo Pág. 76</vt:lpstr>
      <vt:lpstr>Pág. 140</vt:lpstr>
      <vt:lpstr>Pág. 140</vt:lpstr>
      <vt:lpstr>Pág. 140</vt:lpstr>
      <vt:lpstr>Pág. 141</vt:lpstr>
      <vt:lpstr>Pág. 141</vt:lpstr>
      <vt:lpstr>Pág. 141</vt:lpstr>
      <vt:lpstr>Pág. 143</vt:lpstr>
      <vt:lpstr>Pág. 143</vt:lpstr>
      <vt:lpstr>Diapositiva 15</vt:lpstr>
      <vt:lpstr>Pág. 144 </vt:lpstr>
      <vt:lpstr>Cuadernillo Pág. 77</vt:lpstr>
      <vt:lpstr>Cuadernillo Pág. 77</vt:lpstr>
      <vt:lpstr>Cuadernillo Pág. 78</vt:lpstr>
      <vt:lpstr>Diapositiva 20</vt:lpstr>
      <vt:lpstr>7° Básico Educación Matemática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5° Básico Educación Matemática</dc:title>
  <dc:creator>Sandra Fuentes</dc:creator>
  <cp:lastModifiedBy>Sandra Fuentes</cp:lastModifiedBy>
  <cp:revision>346</cp:revision>
  <dcterms:created xsi:type="dcterms:W3CDTF">2020-05-06T00:48:09Z</dcterms:created>
  <dcterms:modified xsi:type="dcterms:W3CDTF">2021-05-25T15:57:17Z</dcterms:modified>
</cp:coreProperties>
</file>