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1" r:id="rId20"/>
    <p:sldId id="290" r:id="rId21"/>
    <p:sldId id="272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BE24-862D-4C10-B1DB-08BEBFD1AFC5}" type="datetimeFigureOut">
              <a:rPr lang="es-CL" smtClean="0"/>
              <a:pPr/>
              <a:t>25-05-2021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5B83-0A67-46A4-9A30-A4AAAA5B176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5B83-0A67-46A4-9A30-A4AAAA5B176C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7°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Profesora Sandra Fuentes M.</a:t>
            </a:r>
          </a:p>
          <a:p>
            <a:r>
              <a:rPr lang="es-CL" dirty="0" smtClean="0"/>
              <a:t>E-mail: sandrafuentesm@gmail.com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141</a:t>
            </a:r>
            <a:endParaRPr lang="es-C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29600" cy="412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141</a:t>
            </a:r>
            <a:endParaRPr lang="es-C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29600" cy="22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141</a:t>
            </a:r>
            <a:endParaRPr lang="es-CL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962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143</a:t>
            </a:r>
            <a:endParaRPr lang="es-CL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1285860"/>
            <a:ext cx="817690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143</a:t>
            </a:r>
            <a:endParaRPr lang="es-C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142984"/>
            <a:ext cx="877125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4429156" cy="337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144 </a:t>
            </a:r>
            <a:endParaRPr lang="es-CL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500990" cy="386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77</a:t>
            </a:r>
            <a:endParaRPr lang="es-CL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229600" cy="205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77</a:t>
            </a:r>
            <a:endParaRPr lang="es-CL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229600" cy="272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78</a:t>
            </a:r>
            <a:endParaRPr lang="es-CL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33718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Área del </a:t>
            </a:r>
            <a:r>
              <a:rPr lang="es-CL" dirty="0" smtClean="0"/>
              <a:t>círculo</a:t>
            </a:r>
            <a:endParaRPr lang="es-C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766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5214974" cy="278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7</a:t>
            </a:r>
            <a:r>
              <a:rPr lang="es-CL" smtClean="0"/>
              <a:t>° </a:t>
            </a:r>
            <a:r>
              <a:rPr lang="es-CL" dirty="0" smtClean="0"/>
              <a:t>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L" dirty="0" smtClean="0"/>
              <a:t>Profesora Sandra Fuentes M.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139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842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76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8486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76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067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76</a:t>
            </a:r>
            <a:endParaRPr lang="es-C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001056" cy="218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140</a:t>
            </a:r>
            <a:endParaRPr lang="es-C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229600" cy="19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140</a:t>
            </a:r>
            <a:endParaRPr lang="es-C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21620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140</a:t>
            </a:r>
            <a:endParaRPr lang="es-C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357298"/>
            <a:ext cx="804526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19338</TotalTime>
  <Words>77</Words>
  <PresentationFormat>Presentación en pantalla (4:3)</PresentationFormat>
  <Paragraphs>23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7° Básico Educación Matemática</vt:lpstr>
      <vt:lpstr>Área del círculo</vt:lpstr>
      <vt:lpstr>Pág. 139</vt:lpstr>
      <vt:lpstr>Cuadernillo Pág. 76</vt:lpstr>
      <vt:lpstr>Cuadernillo Pág. 76</vt:lpstr>
      <vt:lpstr>Cuadernillo Pág. 76</vt:lpstr>
      <vt:lpstr>Pág. 140</vt:lpstr>
      <vt:lpstr>Pág. 140</vt:lpstr>
      <vt:lpstr>Pág. 140</vt:lpstr>
      <vt:lpstr>Pág. 141</vt:lpstr>
      <vt:lpstr>Pág. 141</vt:lpstr>
      <vt:lpstr>Pág. 141</vt:lpstr>
      <vt:lpstr>Pág. 143</vt:lpstr>
      <vt:lpstr>Pág. 143</vt:lpstr>
      <vt:lpstr>Diapositiva 15</vt:lpstr>
      <vt:lpstr>Pág. 144 </vt:lpstr>
      <vt:lpstr>Cuadernillo Pág. 77</vt:lpstr>
      <vt:lpstr>Cuadernillo Pág. 77</vt:lpstr>
      <vt:lpstr>Cuadernillo Pág. 78</vt:lpstr>
      <vt:lpstr>Diapositiva 20</vt:lpstr>
      <vt:lpstr>7° Básico Educación Matemática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Educación Matemática</dc:title>
  <dc:creator>Sandra Fuentes</dc:creator>
  <cp:lastModifiedBy>Sandra Fuentes</cp:lastModifiedBy>
  <cp:revision>346</cp:revision>
  <dcterms:created xsi:type="dcterms:W3CDTF">2020-05-06T00:48:09Z</dcterms:created>
  <dcterms:modified xsi:type="dcterms:W3CDTF">2021-05-25T15:57:17Z</dcterms:modified>
</cp:coreProperties>
</file>