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4" r:id="rId3"/>
    <p:sldId id="315" r:id="rId4"/>
    <p:sldId id="316" r:id="rId5"/>
    <p:sldId id="318" r:id="rId6"/>
    <p:sldId id="319" r:id="rId7"/>
    <p:sldId id="320" r:id="rId8"/>
    <p:sldId id="321" r:id="rId9"/>
    <p:sldId id="324" r:id="rId10"/>
    <p:sldId id="327" r:id="rId11"/>
    <p:sldId id="326" r:id="rId12"/>
    <p:sldId id="333" r:id="rId13"/>
    <p:sldId id="334" r:id="rId14"/>
    <p:sldId id="335" r:id="rId15"/>
    <p:sldId id="317" r:id="rId16"/>
    <p:sldId id="328" r:id="rId17"/>
    <p:sldId id="329" r:id="rId18"/>
    <p:sldId id="330" r:id="rId19"/>
    <p:sldId id="331" r:id="rId20"/>
    <p:sldId id="332" r:id="rId21"/>
    <p:sldId id="272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4BE24-862D-4C10-B1DB-08BEBFD1AFC5}" type="datetimeFigureOut">
              <a:rPr lang="es-CL" smtClean="0"/>
              <a:pPr/>
              <a:t>13-05-2021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35B83-0A67-46A4-9A30-A4AAAA5B176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5B83-0A67-46A4-9A30-A4AAAA5B176C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8° 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Profesora Sandra Fuentes M.</a:t>
            </a:r>
          </a:p>
          <a:p>
            <a:r>
              <a:rPr lang="es-CL" dirty="0" smtClean="0"/>
              <a:t>E-mail: sandrafuentesm@gmail.com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4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187</a:t>
            </a:r>
            <a:endParaRPr lang="es-C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85715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187</a:t>
            </a:r>
            <a:endParaRPr lang="es-C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51699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 smtClean="0"/>
              <a:t>Realiza el diagrama de caja de la siguiente muestra, explica con sustento estadístico como se distribuyen los datos de la muestra y que conclusiones se pueden obtener de esta</a:t>
            </a:r>
            <a:endParaRPr lang="es-CL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3634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4660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 smtClean="0"/>
              <a:t>Realiza el diagrama de caja de la siguiente muestra, explica con sustento estadístico como se distribuyen los datos de la muestra y que conclusiones se pueden obtener de esta</a:t>
            </a:r>
            <a:endParaRPr lang="es-CL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7286676" cy="186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 smtClean="0"/>
              <a:t>Realiza el diagrama de caja de la siguiente muestra, explica con sustento estadístico como se distribuyen los datos de la muestra y que conclusiones se pueden obtener de esta</a:t>
            </a:r>
            <a:endParaRPr lang="es-CL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s-CL" dirty="0" smtClean="0"/>
              <a:t>Manipulación de gráficos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0976"/>
          <a:stretch>
            <a:fillRect/>
          </a:stretch>
        </p:blipFill>
        <p:spPr bwMode="auto">
          <a:xfrm>
            <a:off x="928662" y="1142984"/>
            <a:ext cx="7309405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5072098" cy="508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57166"/>
            <a:ext cx="507159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92" y="428604"/>
            <a:ext cx="85484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4479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s-CL" dirty="0" smtClean="0"/>
              <a:t>Medidas de posición</a:t>
            </a:r>
            <a:endParaRPr lang="es-C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3"/>
            <a:ext cx="7143800" cy="602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44385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01216" y="2500306"/>
            <a:ext cx="736886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es-CL" dirty="0" smtClean="0"/>
              <a:t>8° Básico</a:t>
            </a:r>
            <a:br>
              <a:rPr lang="es-CL" dirty="0" smtClean="0"/>
            </a:br>
            <a:r>
              <a:rPr lang="es-CL" dirty="0" smtClean="0"/>
              <a:t>Educación Matemática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/>
          <a:lstStyle/>
          <a:p>
            <a:r>
              <a:rPr lang="es-CL" dirty="0" smtClean="0"/>
              <a:t>Profesora Sandra Fuentes M.</a:t>
            </a:r>
            <a:endParaRPr lang="es-C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1493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>
            <a:off x="0" y="0"/>
            <a:ext cx="9144000" cy="957250"/>
          </a:xfrm>
          <a:prstGeom prst="rect">
            <a:avLst/>
          </a:prstGeom>
          <a:noFill/>
        </p:spPr>
      </p:pic>
      <p:pic>
        <p:nvPicPr>
          <p:cNvPr id="15" name="Picture 10" descr="Escuela Alemana Paillaco"/>
          <p:cNvPicPr>
            <a:picLocks noChangeAspect="1" noChangeArrowheads="1"/>
          </p:cNvPicPr>
          <p:nvPr/>
        </p:nvPicPr>
        <p:blipFill>
          <a:blip r:embed="rId3"/>
          <a:srcRect r="71090"/>
          <a:stretch>
            <a:fillRect/>
          </a:stretch>
        </p:blipFill>
        <p:spPr bwMode="auto">
          <a:xfrm rot="10800000">
            <a:off x="0" y="5900750"/>
            <a:ext cx="9144000" cy="9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768" y="274638"/>
            <a:ext cx="1543032" cy="1143000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Pág</a:t>
            </a:r>
            <a:r>
              <a:rPr lang="es-CL" dirty="0" smtClean="0"/>
              <a:t> 183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6786610" cy="619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183</a:t>
            </a:r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222"/>
          <a:stretch>
            <a:fillRect/>
          </a:stretch>
        </p:blipFill>
        <p:spPr bwMode="auto">
          <a:xfrm>
            <a:off x="357158" y="1357298"/>
            <a:ext cx="816798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184</a:t>
            </a:r>
            <a:endParaRPr lang="es-C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62358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6360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185</a:t>
            </a:r>
            <a:endParaRPr lang="es-C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142984"/>
            <a:ext cx="872115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72396" y="274638"/>
            <a:ext cx="1357322" cy="1143000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Pág</a:t>
            </a:r>
            <a:r>
              <a:rPr lang="es-CL" dirty="0" smtClean="0"/>
              <a:t> 186</a:t>
            </a:r>
            <a:endParaRPr lang="es-C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858419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754647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Pág</a:t>
            </a:r>
            <a:r>
              <a:rPr lang="es-CL" dirty="0" smtClean="0"/>
              <a:t> 186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9408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41080</TotalTime>
  <Words>132</Words>
  <PresentationFormat>Presentación en pantalla (4:3)</PresentationFormat>
  <Paragraphs>19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8° Básico Educación Matemática</vt:lpstr>
      <vt:lpstr>Medidas de posición</vt:lpstr>
      <vt:lpstr>Pág 183</vt:lpstr>
      <vt:lpstr>Pág 183</vt:lpstr>
      <vt:lpstr>Pág 184</vt:lpstr>
      <vt:lpstr>Diapositiva 6</vt:lpstr>
      <vt:lpstr>Pág 185</vt:lpstr>
      <vt:lpstr>Pág 186</vt:lpstr>
      <vt:lpstr>Pág 186</vt:lpstr>
      <vt:lpstr>Pág 187</vt:lpstr>
      <vt:lpstr>Pág 187</vt:lpstr>
      <vt:lpstr>Realiza el diagrama de caja de la siguiente muestra, explica con sustento estadístico como se distribuyen los datos de la muestra y que conclusiones se pueden obtener de esta</vt:lpstr>
      <vt:lpstr>Realiza el diagrama de caja de la siguiente muestra, explica con sustento estadístico como se distribuyen los datos de la muestra y que conclusiones se pueden obtener de esta</vt:lpstr>
      <vt:lpstr>Realiza el diagrama de caja de la siguiente muestra, explica con sustento estadístico como se distribuyen los datos de la muestra y que conclusiones se pueden obtener de esta</vt:lpstr>
      <vt:lpstr>Manipulación de gráficos</vt:lpstr>
      <vt:lpstr>Diapositiva 16</vt:lpstr>
      <vt:lpstr>Diapositiva 17</vt:lpstr>
      <vt:lpstr>Diapositiva 18</vt:lpstr>
      <vt:lpstr>Diapositiva 19</vt:lpstr>
      <vt:lpstr>Diapositiva 20</vt:lpstr>
      <vt:lpstr>8° Básico Educación Matemática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5° Básico Educación Matemática</dc:title>
  <dc:creator>Sandra Fuentes</dc:creator>
  <cp:lastModifiedBy>Sandra Fuentes</cp:lastModifiedBy>
  <cp:revision>617</cp:revision>
  <dcterms:created xsi:type="dcterms:W3CDTF">2020-05-06T00:48:09Z</dcterms:created>
  <dcterms:modified xsi:type="dcterms:W3CDTF">2021-05-13T21:19:53Z</dcterms:modified>
</cp:coreProperties>
</file>