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272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4BE24-862D-4C10-B1DB-08BEBFD1AFC5}" type="datetimeFigureOut">
              <a:rPr lang="es-CL" smtClean="0"/>
              <a:pPr/>
              <a:t>25-05-2021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35B83-0A67-46A4-9A30-A4AAAA5B176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5B83-0A67-46A4-9A30-A4AAAA5B176C}" type="slidenum">
              <a:rPr lang="es-CL" smtClean="0"/>
              <a:pPr/>
              <a:t>1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25/05/2021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8° 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113823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Profesora Sandra Fuentes M.</a:t>
            </a:r>
          </a:p>
          <a:p>
            <a:r>
              <a:rPr lang="es-CL" dirty="0" smtClean="0"/>
              <a:t>E-mail: sandrafuentesm@gmail.com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4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139</a:t>
            </a:r>
            <a:endParaRPr lang="es-CL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850398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Cuadernillo </a:t>
            </a:r>
            <a:r>
              <a:rPr lang="es-CL" dirty="0" smtClean="0"/>
              <a:t>Pág. </a:t>
            </a:r>
            <a:r>
              <a:rPr lang="es-CL" dirty="0" smtClean="0"/>
              <a:t>86</a:t>
            </a:r>
            <a:endParaRPr lang="es-CL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5"/>
            <a:ext cx="8143932" cy="3114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1142984"/>
            <a:ext cx="869448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00174"/>
            <a:ext cx="8653561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285860"/>
            <a:ext cx="850712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Cuadernillo </a:t>
            </a:r>
            <a:r>
              <a:rPr lang="es-CL" dirty="0" smtClean="0"/>
              <a:t>Pág. </a:t>
            </a:r>
            <a:r>
              <a:rPr lang="es-CL" dirty="0" smtClean="0"/>
              <a:t>87</a:t>
            </a:r>
            <a:endParaRPr lang="es-CL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1"/>
            <a:ext cx="8358246" cy="5577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2714620"/>
            <a:ext cx="7772400" cy="1470025"/>
          </a:xfrm>
        </p:spPr>
        <p:txBody>
          <a:bodyPr/>
          <a:lstStyle/>
          <a:p>
            <a:r>
              <a:rPr lang="es-CL" dirty="0" smtClean="0"/>
              <a:t>8° Básico</a:t>
            </a:r>
            <a:br>
              <a:rPr lang="es-CL" dirty="0" smtClean="0"/>
            </a:br>
            <a:r>
              <a:rPr lang="es-CL" dirty="0" smtClean="0"/>
              <a:t>Educación Matemática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/>
          <a:lstStyle/>
          <a:p>
            <a:r>
              <a:rPr lang="es-CL" dirty="0" smtClean="0"/>
              <a:t>Profesora Sandra Fuentes M.</a:t>
            </a:r>
            <a:endParaRPr lang="es-CL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14933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>
            <a:off x="0" y="0"/>
            <a:ext cx="9144000" cy="957250"/>
          </a:xfrm>
          <a:prstGeom prst="rect">
            <a:avLst/>
          </a:prstGeom>
          <a:noFill/>
        </p:spPr>
      </p:pic>
      <p:pic>
        <p:nvPicPr>
          <p:cNvPr id="15" name="Picture 10" descr="Escuela Alemana Paillaco"/>
          <p:cNvPicPr>
            <a:picLocks noChangeAspect="1" noChangeArrowheads="1"/>
          </p:cNvPicPr>
          <p:nvPr/>
        </p:nvPicPr>
        <p:blipFill>
          <a:blip r:embed="rId3"/>
          <a:srcRect r="71090"/>
          <a:stretch>
            <a:fillRect/>
          </a:stretch>
        </p:blipFill>
        <p:spPr bwMode="auto">
          <a:xfrm rot="10800000">
            <a:off x="0" y="5900750"/>
            <a:ext cx="9144000" cy="9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Teorema de Pitágoras</a:t>
            </a:r>
            <a:endParaRPr lang="es-C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660761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137</a:t>
            </a:r>
            <a:endParaRPr lang="es-C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6643734" cy="531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138</a:t>
            </a:r>
            <a:endParaRPr lang="es-C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726101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138</a:t>
            </a:r>
            <a:endParaRPr lang="es-C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04074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138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357298"/>
            <a:ext cx="8964251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138</a:t>
            </a:r>
            <a:endParaRPr lang="es-CL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80003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139</a:t>
            </a:r>
            <a:endParaRPr lang="es-CL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072494" cy="436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Pág. </a:t>
            </a:r>
            <a:r>
              <a:rPr lang="es-CL" dirty="0" smtClean="0"/>
              <a:t>139</a:t>
            </a:r>
            <a:endParaRPr lang="es-CL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595729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34076</TotalTime>
  <Words>55</Words>
  <PresentationFormat>Presentación en pantalla (4:3)</PresentationFormat>
  <Paragraphs>17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8° Básico Educación Matemática</vt:lpstr>
      <vt:lpstr>Teorema de Pitágoras</vt:lpstr>
      <vt:lpstr>Pág. 137</vt:lpstr>
      <vt:lpstr>Pág. 138</vt:lpstr>
      <vt:lpstr>Pág. 138</vt:lpstr>
      <vt:lpstr>Pág. 138</vt:lpstr>
      <vt:lpstr>Pág. 138</vt:lpstr>
      <vt:lpstr>Pág. 139</vt:lpstr>
      <vt:lpstr>Pág. 139</vt:lpstr>
      <vt:lpstr>Pág. 139</vt:lpstr>
      <vt:lpstr>Cuadernillo Pág. 86</vt:lpstr>
      <vt:lpstr>Diapositiva 12</vt:lpstr>
      <vt:lpstr>Diapositiva 13</vt:lpstr>
      <vt:lpstr>Diapositiva 14</vt:lpstr>
      <vt:lpstr>Cuadernillo Pág. 87</vt:lpstr>
      <vt:lpstr>8° Básico Educación Matemática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5° Básico Educación Matemática</dc:title>
  <dc:creator>Sandra Fuentes</dc:creator>
  <cp:lastModifiedBy>Sandra Fuentes</cp:lastModifiedBy>
  <cp:revision>506</cp:revision>
  <dcterms:created xsi:type="dcterms:W3CDTF">2020-05-06T00:48:09Z</dcterms:created>
  <dcterms:modified xsi:type="dcterms:W3CDTF">2021-05-25T15:59:20Z</dcterms:modified>
</cp:coreProperties>
</file>