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BE24-862D-4C10-B1DB-08BEBFD1AFC5}" type="datetimeFigureOut">
              <a:rPr lang="es-CL" smtClean="0"/>
              <a:pPr/>
              <a:t>25-05-2021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35B83-0A67-46A4-9A30-A4AAAA5B176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5B83-0A67-46A4-9A30-A4AAAA5B176C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8° 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Profesora Sandra Fuentes M.</a:t>
            </a:r>
          </a:p>
          <a:p>
            <a:r>
              <a:rPr lang="es-CL" dirty="0" smtClean="0"/>
              <a:t>E-mail: sandrafuentesm@gmail.com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139</a:t>
            </a:r>
            <a:endParaRPr lang="es-C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50398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86</a:t>
            </a:r>
            <a:endParaRPr lang="es-CL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5"/>
            <a:ext cx="8143932" cy="311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1142984"/>
            <a:ext cx="869448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865356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285860"/>
            <a:ext cx="850712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87</a:t>
            </a:r>
            <a:endParaRPr lang="es-CL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1"/>
            <a:ext cx="8358246" cy="557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8° 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lang="es-CL" dirty="0" smtClean="0"/>
              <a:t>Profesora Sandra Fuentes M.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Teorema de Pitágoras</a:t>
            </a:r>
            <a:endParaRPr lang="es-C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66076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137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6643734" cy="531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138</a:t>
            </a:r>
            <a:endParaRPr lang="es-C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26101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138</a:t>
            </a:r>
            <a:endParaRPr lang="es-C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04074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138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357298"/>
            <a:ext cx="896425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138</a:t>
            </a:r>
            <a:endParaRPr lang="es-C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8000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139</a:t>
            </a:r>
            <a:endParaRPr lang="es-C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072494" cy="436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139</a:t>
            </a:r>
            <a:endParaRPr lang="es-C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59572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34076</TotalTime>
  <Words>55</Words>
  <PresentationFormat>Presentación en pantalla (4:3)</PresentationFormat>
  <Paragraphs>17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8° Básico Educación Matemática</vt:lpstr>
      <vt:lpstr>Teorema de Pitágoras</vt:lpstr>
      <vt:lpstr>Pág. 137</vt:lpstr>
      <vt:lpstr>Pág. 138</vt:lpstr>
      <vt:lpstr>Pág. 138</vt:lpstr>
      <vt:lpstr>Pág. 138</vt:lpstr>
      <vt:lpstr>Pág. 138</vt:lpstr>
      <vt:lpstr>Pág. 139</vt:lpstr>
      <vt:lpstr>Pág. 139</vt:lpstr>
      <vt:lpstr>Pág. 139</vt:lpstr>
      <vt:lpstr>Cuadernillo Pág. 86</vt:lpstr>
      <vt:lpstr>Diapositiva 12</vt:lpstr>
      <vt:lpstr>Diapositiva 13</vt:lpstr>
      <vt:lpstr>Diapositiva 14</vt:lpstr>
      <vt:lpstr>Cuadernillo Pág. 87</vt:lpstr>
      <vt:lpstr>8° Básico Educación Matemática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5° Básico Educación Matemática</dc:title>
  <dc:creator>Sandra Fuentes</dc:creator>
  <cp:lastModifiedBy>Sandra Fuentes</cp:lastModifiedBy>
  <cp:revision>506</cp:revision>
  <dcterms:created xsi:type="dcterms:W3CDTF">2020-05-06T00:48:09Z</dcterms:created>
  <dcterms:modified xsi:type="dcterms:W3CDTF">2021-05-25T15:59:20Z</dcterms:modified>
</cp:coreProperties>
</file>