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272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4BE24-862D-4C10-B1DB-08BEBFD1AFC5}" type="datetimeFigureOut">
              <a:rPr lang="es-CL" smtClean="0"/>
              <a:pPr/>
              <a:t>25-05-2021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35B83-0A67-46A4-9A30-A4AAAA5B176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5B83-0A67-46A4-9A30-A4AAAA5B176C}" type="slidenum">
              <a:rPr lang="es-CL" smtClean="0"/>
              <a:pPr/>
              <a:t>1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8° 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13823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Profesora Sandra Fuentes M.</a:t>
            </a:r>
          </a:p>
          <a:p>
            <a:r>
              <a:rPr lang="es-CL" dirty="0" smtClean="0"/>
              <a:t>E-mail: sandrafuentesm@gmail.com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121</a:t>
            </a:r>
            <a:endParaRPr lang="es-C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0"/>
            <a:ext cx="885368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121</a:t>
            </a:r>
            <a:endParaRPr lang="es-CL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819807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123</a:t>
            </a:r>
            <a:endParaRPr lang="es-CL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832830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123</a:t>
            </a:r>
            <a:endParaRPr lang="es-CL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7" y="1285860"/>
            <a:ext cx="8533091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123</a:t>
            </a:r>
            <a:endParaRPr lang="es-CL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858279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124</a:t>
            </a:r>
            <a:endParaRPr lang="es-CL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67688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124</a:t>
            </a:r>
            <a:endParaRPr lang="es-CL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7948093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124</a:t>
            </a:r>
            <a:endParaRPr lang="es-CL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857364"/>
            <a:ext cx="6000792" cy="268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124</a:t>
            </a:r>
            <a:endParaRPr lang="es-CL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2"/>
            <a:ext cx="658451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124</a:t>
            </a:r>
            <a:endParaRPr lang="es-CL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768177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Áreas de prismas y cilindros</a:t>
            </a:r>
            <a:endParaRPr lang="es-C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571612"/>
            <a:ext cx="53435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929066"/>
            <a:ext cx="53435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124</a:t>
            </a:r>
            <a:endParaRPr lang="es-CL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72217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124</a:t>
            </a:r>
            <a:endParaRPr lang="es-CL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895561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8° 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/>
          <a:lstStyle/>
          <a:p>
            <a:r>
              <a:rPr lang="es-CL" dirty="0" smtClean="0"/>
              <a:t>Profesora Sandra Fuentes M.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119</a:t>
            </a:r>
            <a:endParaRPr lang="es-C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875255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119</a:t>
            </a:r>
            <a:endParaRPr lang="es-C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7" y="1214422"/>
            <a:ext cx="8316547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119</a:t>
            </a:r>
            <a:endParaRPr lang="es-C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1500174"/>
            <a:ext cx="8900451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7858180" cy="666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120</a:t>
            </a:r>
            <a:endParaRPr lang="es-C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862971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121</a:t>
            </a:r>
            <a:endParaRPr lang="es-CL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7858180" cy="5425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121</a:t>
            </a:r>
            <a:endParaRPr lang="es-C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571612"/>
            <a:ext cx="872567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36148</TotalTime>
  <Words>79</Words>
  <PresentationFormat>Presentación en pantalla (4:3)</PresentationFormat>
  <Paragraphs>25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8° Básico Educación Matemática</vt:lpstr>
      <vt:lpstr>Áreas de prismas y cilindros</vt:lpstr>
      <vt:lpstr>Pág. 119</vt:lpstr>
      <vt:lpstr>Pág. 119</vt:lpstr>
      <vt:lpstr>Pág. 119</vt:lpstr>
      <vt:lpstr>Diapositiva 6</vt:lpstr>
      <vt:lpstr>Pág. 120</vt:lpstr>
      <vt:lpstr>Pág. 121</vt:lpstr>
      <vt:lpstr>Pág. 121</vt:lpstr>
      <vt:lpstr>Pág. 121</vt:lpstr>
      <vt:lpstr>Pág. 121</vt:lpstr>
      <vt:lpstr>Pág. 123</vt:lpstr>
      <vt:lpstr>Pág. 123</vt:lpstr>
      <vt:lpstr>Pág. 123</vt:lpstr>
      <vt:lpstr>Pág. 124</vt:lpstr>
      <vt:lpstr>Pág. 124</vt:lpstr>
      <vt:lpstr>Pág. 124</vt:lpstr>
      <vt:lpstr>Pág. 124</vt:lpstr>
      <vt:lpstr>Pág. 124</vt:lpstr>
      <vt:lpstr>Pág. 124</vt:lpstr>
      <vt:lpstr>Pág. 124</vt:lpstr>
      <vt:lpstr>8° Básico Educación Matemática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5° Básico Educación Matemática</dc:title>
  <dc:creator>Sandra Fuentes</dc:creator>
  <cp:lastModifiedBy>Sandra Fuentes</cp:lastModifiedBy>
  <cp:revision>512</cp:revision>
  <dcterms:created xsi:type="dcterms:W3CDTF">2020-05-06T00:48:09Z</dcterms:created>
  <dcterms:modified xsi:type="dcterms:W3CDTF">2021-05-25T16:00:33Z</dcterms:modified>
</cp:coreProperties>
</file>