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65" r:id="rId12"/>
    <p:sldId id="258" r:id="rId13"/>
    <p:sldId id="259" r:id="rId14"/>
    <p:sldId id="261" r:id="rId15"/>
    <p:sldId id="260" r:id="rId16"/>
    <p:sldId id="263" r:id="rId17"/>
    <p:sldId id="264" r:id="rId18"/>
    <p:sldId id="275" r:id="rId19"/>
    <p:sldId id="262" r:id="rId2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9E144DCA-315D-435A-8D24-36212E99CFFF}">
          <p14:sldIdLst>
            <p14:sldId id="257"/>
            <p14:sldId id="274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65"/>
            <p14:sldId id="258"/>
            <p14:sldId id="259"/>
            <p14:sldId id="261"/>
            <p14:sldId id="260"/>
            <p14:sldId id="263"/>
            <p14:sldId id="264"/>
            <p14:sldId id="275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6" autoAdjust="0"/>
    <p:restoredTop sz="94660"/>
  </p:normalViewPr>
  <p:slideViewPr>
    <p:cSldViewPr>
      <p:cViewPr varScale="1">
        <p:scale>
          <a:sx n="76" d="100"/>
          <a:sy n="76" d="100"/>
        </p:scale>
        <p:origin x="126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2D2FD9-426F-49C0-943D-F2FE7C98705D}" type="doc">
      <dgm:prSet loTypeId="urn:microsoft.com/office/officeart/2005/8/layout/orgChart1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s-CL"/>
        </a:p>
      </dgm:t>
    </dgm:pt>
    <dgm:pt modelId="{7D5CDE11-2126-443D-BAF3-027B92EB0F71}">
      <dgm:prSet phldrT="[Texto]" custT="1"/>
      <dgm:spPr>
        <a:solidFill>
          <a:schemeClr val="tx2"/>
        </a:solidFill>
      </dgm:spPr>
      <dgm:t>
        <a:bodyPr/>
        <a:lstStyle/>
        <a:p>
          <a:r>
            <a:rPr lang="es-MX" sz="2000" dirty="0"/>
            <a:t>MINISTERIO DE EDUCACIÓN</a:t>
          </a:r>
          <a:endParaRPr lang="es-CL" sz="2000" dirty="0"/>
        </a:p>
      </dgm:t>
    </dgm:pt>
    <dgm:pt modelId="{CF725659-EC0C-4130-8EBC-A0B1704C802D}" type="parTrans" cxnId="{DE95D9E3-EE7A-4DC6-A2EB-F2C5B737EF2F}">
      <dgm:prSet/>
      <dgm:spPr/>
      <dgm:t>
        <a:bodyPr/>
        <a:lstStyle/>
        <a:p>
          <a:endParaRPr lang="es-CL"/>
        </a:p>
      </dgm:t>
    </dgm:pt>
    <dgm:pt modelId="{E68A77A8-4AA6-4979-B0A0-6863B43FEC27}" type="sibTrans" cxnId="{DE95D9E3-EE7A-4DC6-A2EB-F2C5B737EF2F}">
      <dgm:prSet/>
      <dgm:spPr/>
      <dgm:t>
        <a:bodyPr/>
        <a:lstStyle/>
        <a:p>
          <a:endParaRPr lang="es-CL"/>
        </a:p>
      </dgm:t>
    </dgm:pt>
    <dgm:pt modelId="{31C8B382-1695-4E32-BF01-7756BABC5FED}" type="asst">
      <dgm:prSet phldrT="[Texto]" custT="1"/>
      <dgm:spPr>
        <a:solidFill>
          <a:schemeClr val="tx2"/>
        </a:solidFill>
      </dgm:spPr>
      <dgm:t>
        <a:bodyPr/>
        <a:lstStyle/>
        <a:p>
          <a:r>
            <a:rPr lang="es-MX" sz="2000" dirty="0"/>
            <a:t>SUBSECRETARÍA DE EDUCACIÓN</a:t>
          </a:r>
          <a:endParaRPr lang="es-CL" sz="2000" dirty="0"/>
        </a:p>
      </dgm:t>
    </dgm:pt>
    <dgm:pt modelId="{4FE9EF9C-C69B-4471-BCDB-AD0D92C81E79}" type="parTrans" cxnId="{A1478500-5BFB-4B5C-8D08-E472EF061232}">
      <dgm:prSet/>
      <dgm:spPr/>
      <dgm:t>
        <a:bodyPr/>
        <a:lstStyle/>
        <a:p>
          <a:endParaRPr lang="es-CL"/>
        </a:p>
      </dgm:t>
    </dgm:pt>
    <dgm:pt modelId="{2E155F9E-4B5C-4C23-88D8-8968EB993CF6}" type="sibTrans" cxnId="{A1478500-5BFB-4B5C-8D08-E472EF061232}">
      <dgm:prSet/>
      <dgm:spPr/>
      <dgm:t>
        <a:bodyPr/>
        <a:lstStyle/>
        <a:p>
          <a:endParaRPr lang="es-CL"/>
        </a:p>
      </dgm:t>
    </dgm:pt>
    <dgm:pt modelId="{FA2D9D69-81D9-4E4D-B03E-59B4837AD03A}">
      <dgm:prSet phldrT="[Texto]" custT="1"/>
      <dgm:spPr>
        <a:solidFill>
          <a:schemeClr val="tx2"/>
        </a:solidFill>
      </dgm:spPr>
      <dgm:t>
        <a:bodyPr/>
        <a:lstStyle/>
        <a:p>
          <a:r>
            <a:rPr lang="es-MX" sz="1800" b="1" dirty="0"/>
            <a:t>DIVISIÓN DE EDUCACIÓN GENERAL</a:t>
          </a:r>
          <a:endParaRPr lang="es-CL" sz="1800" b="1" dirty="0"/>
        </a:p>
      </dgm:t>
    </dgm:pt>
    <dgm:pt modelId="{50699479-3C93-4B25-9F94-C2575D72E165}" type="parTrans" cxnId="{A975AF7B-5C98-4DB0-AF33-3F8B5884FDC2}">
      <dgm:prSet/>
      <dgm:spPr/>
      <dgm:t>
        <a:bodyPr/>
        <a:lstStyle/>
        <a:p>
          <a:endParaRPr lang="es-CL"/>
        </a:p>
      </dgm:t>
    </dgm:pt>
    <dgm:pt modelId="{DAA1F927-5E27-48CE-BEE0-CC93CDB8A27C}" type="sibTrans" cxnId="{A975AF7B-5C98-4DB0-AF33-3F8B5884FDC2}">
      <dgm:prSet/>
      <dgm:spPr/>
      <dgm:t>
        <a:bodyPr/>
        <a:lstStyle/>
        <a:p>
          <a:endParaRPr lang="es-CL"/>
        </a:p>
      </dgm:t>
    </dgm:pt>
    <dgm:pt modelId="{82E2F995-71D3-4137-B2AD-BC2FBB388411}">
      <dgm:prSet phldrT="[Texto]"/>
      <dgm:spPr>
        <a:solidFill>
          <a:schemeClr val="tx2"/>
        </a:solidFill>
      </dgm:spPr>
      <dgm:t>
        <a:bodyPr/>
        <a:lstStyle/>
        <a:p>
          <a:r>
            <a:rPr lang="es-MX" dirty="0"/>
            <a:t>Otras Divisiones </a:t>
          </a:r>
          <a:endParaRPr lang="es-CL" dirty="0"/>
        </a:p>
      </dgm:t>
    </dgm:pt>
    <dgm:pt modelId="{931447AC-1B31-403E-8D9B-DC40A5C71051}" type="parTrans" cxnId="{C6960970-7C3D-4B87-90DC-6C88B697E988}">
      <dgm:prSet/>
      <dgm:spPr/>
      <dgm:t>
        <a:bodyPr/>
        <a:lstStyle/>
        <a:p>
          <a:endParaRPr lang="es-CL"/>
        </a:p>
      </dgm:t>
    </dgm:pt>
    <dgm:pt modelId="{CBA92DF4-1C1B-4559-954B-4C594E73B9E0}" type="sibTrans" cxnId="{C6960970-7C3D-4B87-90DC-6C88B697E988}">
      <dgm:prSet/>
      <dgm:spPr/>
      <dgm:t>
        <a:bodyPr/>
        <a:lstStyle/>
        <a:p>
          <a:endParaRPr lang="es-CL"/>
        </a:p>
      </dgm:t>
    </dgm:pt>
    <dgm:pt modelId="{52DBD8B9-266C-40C1-BAD3-352B3FED8E1B}">
      <dgm:prSet/>
      <dgm:spPr>
        <a:solidFill>
          <a:schemeClr val="tx2"/>
        </a:solidFill>
      </dgm:spPr>
      <dgm:t>
        <a:bodyPr/>
        <a:lstStyle/>
        <a:p>
          <a:r>
            <a:rPr lang="es-MX" dirty="0"/>
            <a:t>EDUCACIÓN BÁSICA</a:t>
          </a:r>
          <a:endParaRPr lang="es-CL" dirty="0"/>
        </a:p>
      </dgm:t>
    </dgm:pt>
    <dgm:pt modelId="{FE082ED3-7BF4-4FC4-812E-3EC54C46AEF4}" type="parTrans" cxnId="{9ADCC027-FC83-4C1A-85DA-56FFF258CFFF}">
      <dgm:prSet/>
      <dgm:spPr/>
      <dgm:t>
        <a:bodyPr/>
        <a:lstStyle/>
        <a:p>
          <a:endParaRPr lang="es-CL"/>
        </a:p>
      </dgm:t>
    </dgm:pt>
    <dgm:pt modelId="{BF4ACD6D-E85C-4AA3-8218-B84DBD0D7706}" type="sibTrans" cxnId="{9ADCC027-FC83-4C1A-85DA-56FFF258CFFF}">
      <dgm:prSet/>
      <dgm:spPr/>
      <dgm:t>
        <a:bodyPr/>
        <a:lstStyle/>
        <a:p>
          <a:endParaRPr lang="es-CL"/>
        </a:p>
      </dgm:t>
    </dgm:pt>
    <dgm:pt modelId="{1E69CD05-7B1B-4EF4-B62C-2EEA1170F190}">
      <dgm:prSet/>
      <dgm:spPr>
        <a:solidFill>
          <a:schemeClr val="tx2"/>
        </a:solidFill>
      </dgm:spPr>
      <dgm:t>
        <a:bodyPr/>
        <a:lstStyle/>
        <a:p>
          <a:r>
            <a:rPr lang="es-MX" dirty="0"/>
            <a:t>EDUCACIÓN MEDIA</a:t>
          </a:r>
          <a:endParaRPr lang="es-CL" dirty="0"/>
        </a:p>
      </dgm:t>
    </dgm:pt>
    <dgm:pt modelId="{D2C34F10-A209-4DEB-B984-BBF3EA9DBAD8}" type="parTrans" cxnId="{336B7D19-9DB7-420B-94CE-A715F30CF363}">
      <dgm:prSet/>
      <dgm:spPr/>
      <dgm:t>
        <a:bodyPr/>
        <a:lstStyle/>
        <a:p>
          <a:endParaRPr lang="es-CL"/>
        </a:p>
      </dgm:t>
    </dgm:pt>
    <dgm:pt modelId="{0ED6E76D-6250-49BE-9FCD-324E6E54904D}" type="sibTrans" cxnId="{336B7D19-9DB7-420B-94CE-A715F30CF363}">
      <dgm:prSet/>
      <dgm:spPr/>
      <dgm:t>
        <a:bodyPr/>
        <a:lstStyle/>
        <a:p>
          <a:endParaRPr lang="es-CL"/>
        </a:p>
      </dgm:t>
    </dgm:pt>
    <dgm:pt modelId="{8865E65F-F12B-4399-B8A6-2D6A3D25592C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MX" sz="1800" b="1" dirty="0">
              <a:solidFill>
                <a:srgbClr val="FF0000"/>
              </a:solidFill>
            </a:rPr>
            <a:t>EDUCACIÓN INTERCULTURAL BILINGÜE</a:t>
          </a:r>
          <a:endParaRPr lang="es-CL" sz="1800" b="1" dirty="0">
            <a:solidFill>
              <a:srgbClr val="FF0000"/>
            </a:solidFill>
          </a:endParaRPr>
        </a:p>
      </dgm:t>
    </dgm:pt>
    <dgm:pt modelId="{D9CC865B-F191-4B7C-B8DA-D61B912F212F}" type="parTrans" cxnId="{9436FA9C-42D8-4359-955F-AC79CEC4E2D3}">
      <dgm:prSet/>
      <dgm:spPr/>
      <dgm:t>
        <a:bodyPr/>
        <a:lstStyle/>
        <a:p>
          <a:endParaRPr lang="es-CL"/>
        </a:p>
      </dgm:t>
    </dgm:pt>
    <dgm:pt modelId="{2D764B3D-158B-4013-AEB7-0D68A2F18695}" type="sibTrans" cxnId="{9436FA9C-42D8-4359-955F-AC79CEC4E2D3}">
      <dgm:prSet/>
      <dgm:spPr/>
      <dgm:t>
        <a:bodyPr/>
        <a:lstStyle/>
        <a:p>
          <a:endParaRPr lang="es-CL"/>
        </a:p>
      </dgm:t>
    </dgm:pt>
    <dgm:pt modelId="{CF404EF9-874F-4D7A-9AFD-27C7AC8E08C4}">
      <dgm:prSet/>
      <dgm:spPr>
        <a:solidFill>
          <a:schemeClr val="tx2"/>
        </a:solidFill>
      </dgm:spPr>
      <dgm:t>
        <a:bodyPr/>
        <a:lstStyle/>
        <a:p>
          <a:r>
            <a:rPr lang="es-MX" dirty="0"/>
            <a:t>UNIDAD DE TRANSVERSALIDAD</a:t>
          </a:r>
          <a:endParaRPr lang="es-CL" dirty="0"/>
        </a:p>
      </dgm:t>
    </dgm:pt>
    <dgm:pt modelId="{56E13CF1-12CC-4DD0-BC37-8899A8762902}" type="parTrans" cxnId="{F4DA0CC2-C73E-44D6-B8B0-0850F932078C}">
      <dgm:prSet/>
      <dgm:spPr/>
      <dgm:t>
        <a:bodyPr/>
        <a:lstStyle/>
        <a:p>
          <a:endParaRPr lang="es-CL"/>
        </a:p>
      </dgm:t>
    </dgm:pt>
    <dgm:pt modelId="{AD88D264-7282-419A-95C6-2AE64A09A515}" type="sibTrans" cxnId="{F4DA0CC2-C73E-44D6-B8B0-0850F932078C}">
      <dgm:prSet/>
      <dgm:spPr/>
      <dgm:t>
        <a:bodyPr/>
        <a:lstStyle/>
        <a:p>
          <a:endParaRPr lang="es-CL"/>
        </a:p>
      </dgm:t>
    </dgm:pt>
    <dgm:pt modelId="{1734E67F-D6FC-4D5F-8C31-3B7E367C0894}">
      <dgm:prSet/>
      <dgm:spPr>
        <a:solidFill>
          <a:schemeClr val="tx2"/>
        </a:solidFill>
      </dgm:spPr>
      <dgm:t>
        <a:bodyPr/>
        <a:lstStyle/>
        <a:p>
          <a:r>
            <a:rPr lang="es-MX" dirty="0"/>
            <a:t>EDUCACIÓN DE ADULTOS</a:t>
          </a:r>
          <a:endParaRPr lang="es-CL" dirty="0"/>
        </a:p>
      </dgm:t>
    </dgm:pt>
    <dgm:pt modelId="{B1F69F7E-2549-41C8-85A0-C282F24B35AF}" type="parTrans" cxnId="{72FBA3ED-2442-4E74-AF2A-EF3C2D452556}">
      <dgm:prSet/>
      <dgm:spPr/>
      <dgm:t>
        <a:bodyPr/>
        <a:lstStyle/>
        <a:p>
          <a:endParaRPr lang="es-CL"/>
        </a:p>
      </dgm:t>
    </dgm:pt>
    <dgm:pt modelId="{9F64E8EE-C728-43DF-B54D-D2427B30B480}" type="sibTrans" cxnId="{72FBA3ED-2442-4E74-AF2A-EF3C2D452556}">
      <dgm:prSet/>
      <dgm:spPr/>
      <dgm:t>
        <a:bodyPr/>
        <a:lstStyle/>
        <a:p>
          <a:endParaRPr lang="es-CL"/>
        </a:p>
      </dgm:t>
    </dgm:pt>
    <dgm:pt modelId="{67D114D3-7480-42F3-9A58-08A1AD400572}">
      <dgm:prSet custT="1"/>
      <dgm:spPr>
        <a:solidFill>
          <a:schemeClr val="tx2"/>
        </a:solidFill>
      </dgm:spPr>
      <dgm:t>
        <a:bodyPr/>
        <a:lstStyle/>
        <a:p>
          <a:r>
            <a:rPr lang="es-MX" sz="1400" dirty="0"/>
            <a:t>EDUCACIÓN ESPECIAL</a:t>
          </a:r>
          <a:endParaRPr lang="es-CL" sz="1400" dirty="0"/>
        </a:p>
      </dgm:t>
    </dgm:pt>
    <dgm:pt modelId="{942F1C06-E822-47FA-A8D9-F6AA4092064F}" type="parTrans" cxnId="{9334360A-16D8-4487-A4D0-B6FAF8A9EF38}">
      <dgm:prSet/>
      <dgm:spPr/>
      <dgm:t>
        <a:bodyPr/>
        <a:lstStyle/>
        <a:p>
          <a:endParaRPr lang="es-CL"/>
        </a:p>
      </dgm:t>
    </dgm:pt>
    <dgm:pt modelId="{B407B188-DC57-4960-80CB-383FB4DC8A2D}" type="sibTrans" cxnId="{9334360A-16D8-4487-A4D0-B6FAF8A9EF38}">
      <dgm:prSet/>
      <dgm:spPr/>
      <dgm:t>
        <a:bodyPr/>
        <a:lstStyle/>
        <a:p>
          <a:endParaRPr lang="es-CL"/>
        </a:p>
      </dgm:t>
    </dgm:pt>
    <dgm:pt modelId="{45C96D63-2E39-4A89-9562-AF7F981E178E}" type="pres">
      <dgm:prSet presAssocID="{D22D2FD9-426F-49C0-943D-F2FE7C98705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817D8DC-8678-4E5E-BC73-DB5B1292CEFA}" type="pres">
      <dgm:prSet presAssocID="{7D5CDE11-2126-443D-BAF3-027B92EB0F71}" presName="hierRoot1" presStyleCnt="0">
        <dgm:presLayoutVars>
          <dgm:hierBranch val="init"/>
        </dgm:presLayoutVars>
      </dgm:prSet>
      <dgm:spPr/>
    </dgm:pt>
    <dgm:pt modelId="{472AC7BC-17B6-4AB9-9911-F34E8A196A65}" type="pres">
      <dgm:prSet presAssocID="{7D5CDE11-2126-443D-BAF3-027B92EB0F71}" presName="rootComposite1" presStyleCnt="0"/>
      <dgm:spPr/>
    </dgm:pt>
    <dgm:pt modelId="{31842A1E-2410-4AFF-9F1D-316D207BB568}" type="pres">
      <dgm:prSet presAssocID="{7D5CDE11-2126-443D-BAF3-027B92EB0F71}" presName="rootText1" presStyleLbl="node0" presStyleIdx="0" presStyleCnt="1" custScaleX="435878" custScaleY="195188" custLinFactNeighborX="19707" custLinFactNeighborY="55739">
        <dgm:presLayoutVars>
          <dgm:chPref val="3"/>
        </dgm:presLayoutVars>
      </dgm:prSet>
      <dgm:spPr/>
    </dgm:pt>
    <dgm:pt modelId="{476310A1-C124-4029-B673-74FA09300E8A}" type="pres">
      <dgm:prSet presAssocID="{7D5CDE11-2126-443D-BAF3-027B92EB0F71}" presName="rootConnector1" presStyleLbl="node1" presStyleIdx="0" presStyleCnt="0"/>
      <dgm:spPr/>
    </dgm:pt>
    <dgm:pt modelId="{497196E5-4783-4AAB-B94F-5F1F4AC94165}" type="pres">
      <dgm:prSet presAssocID="{7D5CDE11-2126-443D-BAF3-027B92EB0F71}" presName="hierChild2" presStyleCnt="0"/>
      <dgm:spPr/>
    </dgm:pt>
    <dgm:pt modelId="{0B73739B-7138-441C-9126-669B481CD3DD}" type="pres">
      <dgm:prSet presAssocID="{50699479-3C93-4B25-9F94-C2575D72E165}" presName="Name37" presStyleLbl="parChTrans1D2" presStyleIdx="0" presStyleCnt="3"/>
      <dgm:spPr/>
    </dgm:pt>
    <dgm:pt modelId="{86E77FF3-FBE7-49E2-9351-571C83E2E461}" type="pres">
      <dgm:prSet presAssocID="{FA2D9D69-81D9-4E4D-B03E-59B4837AD03A}" presName="hierRoot2" presStyleCnt="0">
        <dgm:presLayoutVars>
          <dgm:hierBranch val="l"/>
        </dgm:presLayoutVars>
      </dgm:prSet>
      <dgm:spPr/>
    </dgm:pt>
    <dgm:pt modelId="{0CB16599-B3F8-4E7B-864E-61DE0E9D657B}" type="pres">
      <dgm:prSet presAssocID="{FA2D9D69-81D9-4E4D-B03E-59B4837AD03A}" presName="rootComposite" presStyleCnt="0"/>
      <dgm:spPr/>
    </dgm:pt>
    <dgm:pt modelId="{0B6E0CDB-8E4B-4E3A-9755-116F9E21BE78}" type="pres">
      <dgm:prSet presAssocID="{FA2D9D69-81D9-4E4D-B03E-59B4837AD03A}" presName="rootText" presStyleLbl="node2" presStyleIdx="0" presStyleCnt="2" custScaleX="539526" custScaleY="183439" custLinFactNeighborX="-51865" custLinFactNeighborY="-35746">
        <dgm:presLayoutVars>
          <dgm:chPref val="3"/>
        </dgm:presLayoutVars>
      </dgm:prSet>
      <dgm:spPr/>
    </dgm:pt>
    <dgm:pt modelId="{C218B551-9AD7-46E3-8068-C9270D34E164}" type="pres">
      <dgm:prSet presAssocID="{FA2D9D69-81D9-4E4D-B03E-59B4837AD03A}" presName="rootConnector" presStyleLbl="node2" presStyleIdx="0" presStyleCnt="2"/>
      <dgm:spPr/>
    </dgm:pt>
    <dgm:pt modelId="{A50FD467-54EE-428C-AECE-ECB0F63EC5DC}" type="pres">
      <dgm:prSet presAssocID="{FA2D9D69-81D9-4E4D-B03E-59B4837AD03A}" presName="hierChild4" presStyleCnt="0"/>
      <dgm:spPr/>
    </dgm:pt>
    <dgm:pt modelId="{A4B398D9-D050-4A36-A34D-D9AEEBC07E98}" type="pres">
      <dgm:prSet presAssocID="{FE082ED3-7BF4-4FC4-812E-3EC54C46AEF4}" presName="Name50" presStyleLbl="parChTrans1D3" presStyleIdx="0" presStyleCnt="6"/>
      <dgm:spPr/>
    </dgm:pt>
    <dgm:pt modelId="{DE75416E-F0E5-46C1-ADE6-D4CBD0996CF6}" type="pres">
      <dgm:prSet presAssocID="{52DBD8B9-266C-40C1-BAD3-352B3FED8E1B}" presName="hierRoot2" presStyleCnt="0">
        <dgm:presLayoutVars>
          <dgm:hierBranch val="init"/>
        </dgm:presLayoutVars>
      </dgm:prSet>
      <dgm:spPr/>
    </dgm:pt>
    <dgm:pt modelId="{F06896A2-3E58-4157-BBAA-D95F37BEA3A7}" type="pres">
      <dgm:prSet presAssocID="{52DBD8B9-266C-40C1-BAD3-352B3FED8E1B}" presName="rootComposite" presStyleCnt="0"/>
      <dgm:spPr/>
    </dgm:pt>
    <dgm:pt modelId="{A7139EA3-E6E3-4E96-BBA3-7E42A91D621F}" type="pres">
      <dgm:prSet presAssocID="{52DBD8B9-266C-40C1-BAD3-352B3FED8E1B}" presName="rootText" presStyleLbl="node3" presStyleIdx="0" presStyleCnt="6" custScaleX="289973" custScaleY="101927" custLinFactNeighborX="-11861" custLinFactNeighborY="-54611">
        <dgm:presLayoutVars>
          <dgm:chPref val="3"/>
        </dgm:presLayoutVars>
      </dgm:prSet>
      <dgm:spPr/>
    </dgm:pt>
    <dgm:pt modelId="{001052F8-E477-44EA-A66D-02F828236B44}" type="pres">
      <dgm:prSet presAssocID="{52DBD8B9-266C-40C1-BAD3-352B3FED8E1B}" presName="rootConnector" presStyleLbl="node3" presStyleIdx="0" presStyleCnt="6"/>
      <dgm:spPr/>
    </dgm:pt>
    <dgm:pt modelId="{BFDDFEF1-F795-4CF3-A7FB-BE2AFE38696A}" type="pres">
      <dgm:prSet presAssocID="{52DBD8B9-266C-40C1-BAD3-352B3FED8E1B}" presName="hierChild4" presStyleCnt="0"/>
      <dgm:spPr/>
    </dgm:pt>
    <dgm:pt modelId="{71A88F67-4CF1-4F17-9FF1-765478FBBB32}" type="pres">
      <dgm:prSet presAssocID="{52DBD8B9-266C-40C1-BAD3-352B3FED8E1B}" presName="hierChild5" presStyleCnt="0"/>
      <dgm:spPr/>
    </dgm:pt>
    <dgm:pt modelId="{C4670986-53E4-462F-B684-1C0C63B9D7A5}" type="pres">
      <dgm:prSet presAssocID="{D2C34F10-A209-4DEB-B984-BBF3EA9DBAD8}" presName="Name50" presStyleLbl="parChTrans1D3" presStyleIdx="1" presStyleCnt="6"/>
      <dgm:spPr/>
    </dgm:pt>
    <dgm:pt modelId="{0BBB8708-BCD6-4A83-86CC-3B01690EA112}" type="pres">
      <dgm:prSet presAssocID="{1E69CD05-7B1B-4EF4-B62C-2EEA1170F190}" presName="hierRoot2" presStyleCnt="0">
        <dgm:presLayoutVars>
          <dgm:hierBranch val="init"/>
        </dgm:presLayoutVars>
      </dgm:prSet>
      <dgm:spPr/>
    </dgm:pt>
    <dgm:pt modelId="{570557DA-EAB8-4DC9-B934-935FAFA42611}" type="pres">
      <dgm:prSet presAssocID="{1E69CD05-7B1B-4EF4-B62C-2EEA1170F190}" presName="rootComposite" presStyleCnt="0"/>
      <dgm:spPr/>
    </dgm:pt>
    <dgm:pt modelId="{80367E5E-6751-4368-952A-D074253DB0C1}" type="pres">
      <dgm:prSet presAssocID="{1E69CD05-7B1B-4EF4-B62C-2EEA1170F190}" presName="rootText" presStyleLbl="node3" presStyleIdx="1" presStyleCnt="6" custScaleX="307926" custScaleY="124358" custLinFactNeighborX="623" custLinFactNeighborY="-49260">
        <dgm:presLayoutVars>
          <dgm:chPref val="3"/>
        </dgm:presLayoutVars>
      </dgm:prSet>
      <dgm:spPr/>
    </dgm:pt>
    <dgm:pt modelId="{84E98779-5E4E-4F23-93E3-CF9437FED1EE}" type="pres">
      <dgm:prSet presAssocID="{1E69CD05-7B1B-4EF4-B62C-2EEA1170F190}" presName="rootConnector" presStyleLbl="node3" presStyleIdx="1" presStyleCnt="6"/>
      <dgm:spPr/>
    </dgm:pt>
    <dgm:pt modelId="{F9491ED7-D699-402F-B698-A83B1F37FA1F}" type="pres">
      <dgm:prSet presAssocID="{1E69CD05-7B1B-4EF4-B62C-2EEA1170F190}" presName="hierChild4" presStyleCnt="0"/>
      <dgm:spPr/>
    </dgm:pt>
    <dgm:pt modelId="{B9958597-B072-46E2-BA56-4AE34EE82552}" type="pres">
      <dgm:prSet presAssocID="{1E69CD05-7B1B-4EF4-B62C-2EEA1170F190}" presName="hierChild5" presStyleCnt="0"/>
      <dgm:spPr/>
    </dgm:pt>
    <dgm:pt modelId="{DFA39FFF-C1EA-482A-B91E-872939E0BD9C}" type="pres">
      <dgm:prSet presAssocID="{D9CC865B-F191-4B7C-B8DA-D61B912F212F}" presName="Name50" presStyleLbl="parChTrans1D3" presStyleIdx="2" presStyleCnt="6"/>
      <dgm:spPr/>
    </dgm:pt>
    <dgm:pt modelId="{3C31A8A5-24C6-4E73-9EB2-7AA9340896D5}" type="pres">
      <dgm:prSet presAssocID="{8865E65F-F12B-4399-B8A6-2D6A3D25592C}" presName="hierRoot2" presStyleCnt="0">
        <dgm:presLayoutVars>
          <dgm:hierBranch val="init"/>
        </dgm:presLayoutVars>
      </dgm:prSet>
      <dgm:spPr/>
    </dgm:pt>
    <dgm:pt modelId="{6E1055F6-1603-4B28-9AEE-EC3B22FE1CAB}" type="pres">
      <dgm:prSet presAssocID="{8865E65F-F12B-4399-B8A6-2D6A3D25592C}" presName="rootComposite" presStyleCnt="0"/>
      <dgm:spPr/>
    </dgm:pt>
    <dgm:pt modelId="{8CCB0D34-DF23-43C3-AED3-1DCD0F181D4D}" type="pres">
      <dgm:prSet presAssocID="{8865E65F-F12B-4399-B8A6-2D6A3D25592C}" presName="rootText" presStyleLbl="node3" presStyleIdx="2" presStyleCnt="6" custScaleX="561480" custScaleY="119018" custLinFactNeighborX="-1108" custLinFactNeighborY="-62328">
        <dgm:presLayoutVars>
          <dgm:chPref val="3"/>
        </dgm:presLayoutVars>
      </dgm:prSet>
      <dgm:spPr/>
    </dgm:pt>
    <dgm:pt modelId="{87B923A6-006B-4731-8627-839EDE1ECFB2}" type="pres">
      <dgm:prSet presAssocID="{8865E65F-F12B-4399-B8A6-2D6A3D25592C}" presName="rootConnector" presStyleLbl="node3" presStyleIdx="2" presStyleCnt="6"/>
      <dgm:spPr/>
    </dgm:pt>
    <dgm:pt modelId="{6BC53CEA-0B8C-4C33-9352-56B30280D6CF}" type="pres">
      <dgm:prSet presAssocID="{8865E65F-F12B-4399-B8A6-2D6A3D25592C}" presName="hierChild4" presStyleCnt="0"/>
      <dgm:spPr/>
    </dgm:pt>
    <dgm:pt modelId="{D002D73D-BDBA-49A6-B4A6-9C7C3C0F9865}" type="pres">
      <dgm:prSet presAssocID="{8865E65F-F12B-4399-B8A6-2D6A3D25592C}" presName="hierChild5" presStyleCnt="0"/>
      <dgm:spPr/>
    </dgm:pt>
    <dgm:pt modelId="{A5C50201-B008-450C-9FD3-4431FABBF172}" type="pres">
      <dgm:prSet presAssocID="{56E13CF1-12CC-4DD0-BC37-8899A8762902}" presName="Name50" presStyleLbl="parChTrans1D3" presStyleIdx="3" presStyleCnt="6"/>
      <dgm:spPr/>
    </dgm:pt>
    <dgm:pt modelId="{B7BBBE34-6872-4C9A-A9C2-E9B6585CB664}" type="pres">
      <dgm:prSet presAssocID="{CF404EF9-874F-4D7A-9AFD-27C7AC8E08C4}" presName="hierRoot2" presStyleCnt="0">
        <dgm:presLayoutVars>
          <dgm:hierBranch val="init"/>
        </dgm:presLayoutVars>
      </dgm:prSet>
      <dgm:spPr/>
    </dgm:pt>
    <dgm:pt modelId="{D9848EF4-F680-4579-BA24-3014D7C8B4F2}" type="pres">
      <dgm:prSet presAssocID="{CF404EF9-874F-4D7A-9AFD-27C7AC8E08C4}" presName="rootComposite" presStyleCnt="0"/>
      <dgm:spPr/>
    </dgm:pt>
    <dgm:pt modelId="{1E1A7357-D2A2-48CD-8632-74C77A6BC5F5}" type="pres">
      <dgm:prSet presAssocID="{CF404EF9-874F-4D7A-9AFD-27C7AC8E08C4}" presName="rootText" presStyleLbl="node3" presStyleIdx="3" presStyleCnt="6" custScaleX="313274" custLinFactNeighborX="6265" custLinFactNeighborY="-82036">
        <dgm:presLayoutVars>
          <dgm:chPref val="3"/>
        </dgm:presLayoutVars>
      </dgm:prSet>
      <dgm:spPr/>
    </dgm:pt>
    <dgm:pt modelId="{35FC581D-28A9-4BD0-9BCD-2D87ECA7C5D5}" type="pres">
      <dgm:prSet presAssocID="{CF404EF9-874F-4D7A-9AFD-27C7AC8E08C4}" presName="rootConnector" presStyleLbl="node3" presStyleIdx="3" presStyleCnt="6"/>
      <dgm:spPr/>
    </dgm:pt>
    <dgm:pt modelId="{ABECCE1E-7B33-4C0A-B6CE-4F53BD0F487F}" type="pres">
      <dgm:prSet presAssocID="{CF404EF9-874F-4D7A-9AFD-27C7AC8E08C4}" presName="hierChild4" presStyleCnt="0"/>
      <dgm:spPr/>
    </dgm:pt>
    <dgm:pt modelId="{3C033BA5-2419-45B5-B539-0AF0F4CF9076}" type="pres">
      <dgm:prSet presAssocID="{CF404EF9-874F-4D7A-9AFD-27C7AC8E08C4}" presName="hierChild5" presStyleCnt="0"/>
      <dgm:spPr/>
    </dgm:pt>
    <dgm:pt modelId="{C9396A2B-3A83-435E-927E-AC4A55DF1E6A}" type="pres">
      <dgm:prSet presAssocID="{B1F69F7E-2549-41C8-85A0-C282F24B35AF}" presName="Name50" presStyleLbl="parChTrans1D3" presStyleIdx="4" presStyleCnt="6"/>
      <dgm:spPr/>
    </dgm:pt>
    <dgm:pt modelId="{FABCA470-6C67-45E1-9583-5A2B2BF596B4}" type="pres">
      <dgm:prSet presAssocID="{1734E67F-D6FC-4D5F-8C31-3B7E367C0894}" presName="hierRoot2" presStyleCnt="0">
        <dgm:presLayoutVars>
          <dgm:hierBranch val="init"/>
        </dgm:presLayoutVars>
      </dgm:prSet>
      <dgm:spPr/>
    </dgm:pt>
    <dgm:pt modelId="{9114C9B3-18EA-4CFE-AE16-970097B07963}" type="pres">
      <dgm:prSet presAssocID="{1734E67F-D6FC-4D5F-8C31-3B7E367C0894}" presName="rootComposite" presStyleCnt="0"/>
      <dgm:spPr/>
    </dgm:pt>
    <dgm:pt modelId="{0AFBF80F-B7A7-4180-8410-ACFF34C323A4}" type="pres">
      <dgm:prSet presAssocID="{1734E67F-D6FC-4D5F-8C31-3B7E367C0894}" presName="rootText" presStyleLbl="node3" presStyleIdx="4" presStyleCnt="6" custScaleX="301535" custScaleY="121566" custLinFactNeighborX="-4300" custLinFactNeighborY="-89064">
        <dgm:presLayoutVars>
          <dgm:chPref val="3"/>
        </dgm:presLayoutVars>
      </dgm:prSet>
      <dgm:spPr/>
    </dgm:pt>
    <dgm:pt modelId="{1172695B-E344-42B8-8B6B-45509287EC9B}" type="pres">
      <dgm:prSet presAssocID="{1734E67F-D6FC-4D5F-8C31-3B7E367C0894}" presName="rootConnector" presStyleLbl="node3" presStyleIdx="4" presStyleCnt="6"/>
      <dgm:spPr/>
    </dgm:pt>
    <dgm:pt modelId="{E77D1C85-2D6A-4882-8F06-0D9000CC31BA}" type="pres">
      <dgm:prSet presAssocID="{1734E67F-D6FC-4D5F-8C31-3B7E367C0894}" presName="hierChild4" presStyleCnt="0"/>
      <dgm:spPr/>
    </dgm:pt>
    <dgm:pt modelId="{4BC9B5AF-EA16-41E8-BAF9-D1132BE027E0}" type="pres">
      <dgm:prSet presAssocID="{1734E67F-D6FC-4D5F-8C31-3B7E367C0894}" presName="hierChild5" presStyleCnt="0"/>
      <dgm:spPr/>
    </dgm:pt>
    <dgm:pt modelId="{35A4FFF5-A39B-462F-AD4A-326046239E9A}" type="pres">
      <dgm:prSet presAssocID="{942F1C06-E822-47FA-A8D9-F6AA4092064F}" presName="Name50" presStyleLbl="parChTrans1D3" presStyleIdx="5" presStyleCnt="6"/>
      <dgm:spPr/>
    </dgm:pt>
    <dgm:pt modelId="{1CE31219-A147-4C39-AF13-45AFCFDD49F2}" type="pres">
      <dgm:prSet presAssocID="{67D114D3-7480-42F3-9A58-08A1AD400572}" presName="hierRoot2" presStyleCnt="0">
        <dgm:presLayoutVars>
          <dgm:hierBranch val="init"/>
        </dgm:presLayoutVars>
      </dgm:prSet>
      <dgm:spPr/>
    </dgm:pt>
    <dgm:pt modelId="{4F8C1888-BFDE-44CE-8667-2136424F85BD}" type="pres">
      <dgm:prSet presAssocID="{67D114D3-7480-42F3-9A58-08A1AD400572}" presName="rootComposite" presStyleCnt="0"/>
      <dgm:spPr/>
    </dgm:pt>
    <dgm:pt modelId="{8E4A95CC-D56F-433A-B135-FC4C5F14DB5C}" type="pres">
      <dgm:prSet presAssocID="{67D114D3-7480-42F3-9A58-08A1AD400572}" presName="rootText" presStyleLbl="node3" presStyleIdx="5" presStyleCnt="6" custScaleX="304951" custScaleY="158684" custLinFactNeighborX="-272" custLinFactNeighborY="-89547">
        <dgm:presLayoutVars>
          <dgm:chPref val="3"/>
        </dgm:presLayoutVars>
      </dgm:prSet>
      <dgm:spPr/>
    </dgm:pt>
    <dgm:pt modelId="{FCCFC9D9-B825-4B33-9932-0048A9A3A825}" type="pres">
      <dgm:prSet presAssocID="{67D114D3-7480-42F3-9A58-08A1AD400572}" presName="rootConnector" presStyleLbl="node3" presStyleIdx="5" presStyleCnt="6"/>
      <dgm:spPr/>
    </dgm:pt>
    <dgm:pt modelId="{85695D19-AE74-43FC-BBD7-34F346531A59}" type="pres">
      <dgm:prSet presAssocID="{67D114D3-7480-42F3-9A58-08A1AD400572}" presName="hierChild4" presStyleCnt="0"/>
      <dgm:spPr/>
    </dgm:pt>
    <dgm:pt modelId="{4FC76FEC-2B1F-4735-8B73-46E1ECF6B8FF}" type="pres">
      <dgm:prSet presAssocID="{67D114D3-7480-42F3-9A58-08A1AD400572}" presName="hierChild5" presStyleCnt="0"/>
      <dgm:spPr/>
    </dgm:pt>
    <dgm:pt modelId="{0E97BC9A-755F-4433-AE29-244F5BDBD5A4}" type="pres">
      <dgm:prSet presAssocID="{FA2D9D69-81D9-4E4D-B03E-59B4837AD03A}" presName="hierChild5" presStyleCnt="0"/>
      <dgm:spPr/>
    </dgm:pt>
    <dgm:pt modelId="{ADDBCC71-5EF8-4171-A893-249D4D54FD0A}" type="pres">
      <dgm:prSet presAssocID="{931447AC-1B31-403E-8D9B-DC40A5C71051}" presName="Name37" presStyleLbl="parChTrans1D2" presStyleIdx="1" presStyleCnt="3"/>
      <dgm:spPr/>
    </dgm:pt>
    <dgm:pt modelId="{6295CE52-0B0E-46A9-B7D0-A6F3F47055CB}" type="pres">
      <dgm:prSet presAssocID="{82E2F995-71D3-4137-B2AD-BC2FBB388411}" presName="hierRoot2" presStyleCnt="0">
        <dgm:presLayoutVars>
          <dgm:hierBranch val="init"/>
        </dgm:presLayoutVars>
      </dgm:prSet>
      <dgm:spPr/>
    </dgm:pt>
    <dgm:pt modelId="{BB31230D-163F-4FB3-A1CC-368FB27106CA}" type="pres">
      <dgm:prSet presAssocID="{82E2F995-71D3-4137-B2AD-BC2FBB388411}" presName="rootComposite" presStyleCnt="0"/>
      <dgm:spPr/>
    </dgm:pt>
    <dgm:pt modelId="{6B13A474-0409-431E-99C6-0DC31987B0F3}" type="pres">
      <dgm:prSet presAssocID="{82E2F995-71D3-4137-B2AD-BC2FBB388411}" presName="rootText" presStyleLbl="node2" presStyleIdx="1" presStyleCnt="2" custScaleX="331598" custScaleY="247588" custLinFactNeighborX="32262" custLinFactNeighborY="-15538">
        <dgm:presLayoutVars>
          <dgm:chPref val="3"/>
        </dgm:presLayoutVars>
      </dgm:prSet>
      <dgm:spPr/>
    </dgm:pt>
    <dgm:pt modelId="{C0A75874-E8BB-46C9-AC79-05613DD69316}" type="pres">
      <dgm:prSet presAssocID="{82E2F995-71D3-4137-B2AD-BC2FBB388411}" presName="rootConnector" presStyleLbl="node2" presStyleIdx="1" presStyleCnt="2"/>
      <dgm:spPr/>
    </dgm:pt>
    <dgm:pt modelId="{73709A63-E8C3-469B-88F9-4C4B3C27C4BF}" type="pres">
      <dgm:prSet presAssocID="{82E2F995-71D3-4137-B2AD-BC2FBB388411}" presName="hierChild4" presStyleCnt="0"/>
      <dgm:spPr/>
    </dgm:pt>
    <dgm:pt modelId="{535FBA7D-C11F-4818-AE14-0B5BA6E7977E}" type="pres">
      <dgm:prSet presAssocID="{82E2F995-71D3-4137-B2AD-BC2FBB388411}" presName="hierChild5" presStyleCnt="0"/>
      <dgm:spPr/>
    </dgm:pt>
    <dgm:pt modelId="{B15C5665-5C71-4C59-9683-3642B3E17CFA}" type="pres">
      <dgm:prSet presAssocID="{7D5CDE11-2126-443D-BAF3-027B92EB0F71}" presName="hierChild3" presStyleCnt="0"/>
      <dgm:spPr/>
    </dgm:pt>
    <dgm:pt modelId="{ADF5B2A3-5171-43D7-BF7D-D85ACAB91060}" type="pres">
      <dgm:prSet presAssocID="{4FE9EF9C-C69B-4471-BCDB-AD0D92C81E79}" presName="Name111" presStyleLbl="parChTrans1D2" presStyleIdx="2" presStyleCnt="3"/>
      <dgm:spPr/>
    </dgm:pt>
    <dgm:pt modelId="{3EC1E75C-610C-44D3-8C95-F2C7F81F7CDC}" type="pres">
      <dgm:prSet presAssocID="{31C8B382-1695-4E32-BF01-7756BABC5FED}" presName="hierRoot3" presStyleCnt="0">
        <dgm:presLayoutVars>
          <dgm:hierBranch val="init"/>
        </dgm:presLayoutVars>
      </dgm:prSet>
      <dgm:spPr/>
    </dgm:pt>
    <dgm:pt modelId="{8202DA9A-C0AF-4798-B397-CAB87F6334DD}" type="pres">
      <dgm:prSet presAssocID="{31C8B382-1695-4E32-BF01-7756BABC5FED}" presName="rootComposite3" presStyleCnt="0"/>
      <dgm:spPr/>
    </dgm:pt>
    <dgm:pt modelId="{9CBDC078-2F61-42B0-B53E-AD51C8C2F8E0}" type="pres">
      <dgm:prSet presAssocID="{31C8B382-1695-4E32-BF01-7756BABC5FED}" presName="rootText3" presStyleLbl="asst1" presStyleIdx="0" presStyleCnt="1" custScaleX="382389" custScaleY="224226" custLinFactX="-100000" custLinFactNeighborX="-130560" custLinFactNeighborY="-48972">
        <dgm:presLayoutVars>
          <dgm:chPref val="3"/>
        </dgm:presLayoutVars>
      </dgm:prSet>
      <dgm:spPr/>
    </dgm:pt>
    <dgm:pt modelId="{78B78E2F-FD73-4B6E-94E3-E6DCF29675A6}" type="pres">
      <dgm:prSet presAssocID="{31C8B382-1695-4E32-BF01-7756BABC5FED}" presName="rootConnector3" presStyleLbl="asst1" presStyleIdx="0" presStyleCnt="1"/>
      <dgm:spPr/>
    </dgm:pt>
    <dgm:pt modelId="{16EB0A04-06EE-4CAF-A1F1-D78E406D6EA2}" type="pres">
      <dgm:prSet presAssocID="{31C8B382-1695-4E32-BF01-7756BABC5FED}" presName="hierChild6" presStyleCnt="0"/>
      <dgm:spPr/>
    </dgm:pt>
    <dgm:pt modelId="{D9DDE81F-B494-402E-8FFD-9222504B3B30}" type="pres">
      <dgm:prSet presAssocID="{31C8B382-1695-4E32-BF01-7756BABC5FED}" presName="hierChild7" presStyleCnt="0"/>
      <dgm:spPr/>
    </dgm:pt>
  </dgm:ptLst>
  <dgm:cxnLst>
    <dgm:cxn modelId="{A1478500-5BFB-4B5C-8D08-E472EF061232}" srcId="{7D5CDE11-2126-443D-BAF3-027B92EB0F71}" destId="{31C8B382-1695-4E32-BF01-7756BABC5FED}" srcOrd="0" destOrd="0" parTransId="{4FE9EF9C-C69B-4471-BCDB-AD0D92C81E79}" sibTransId="{2E155F9E-4B5C-4C23-88D8-8968EB993CF6}"/>
    <dgm:cxn modelId="{C6380D0A-6037-43AB-B155-4E5F25E19BD7}" type="presOf" srcId="{1734E67F-D6FC-4D5F-8C31-3B7E367C0894}" destId="{0AFBF80F-B7A7-4180-8410-ACFF34C323A4}" srcOrd="0" destOrd="0" presId="urn:microsoft.com/office/officeart/2005/8/layout/orgChart1"/>
    <dgm:cxn modelId="{9334360A-16D8-4487-A4D0-B6FAF8A9EF38}" srcId="{FA2D9D69-81D9-4E4D-B03E-59B4837AD03A}" destId="{67D114D3-7480-42F3-9A58-08A1AD400572}" srcOrd="5" destOrd="0" parTransId="{942F1C06-E822-47FA-A8D9-F6AA4092064F}" sibTransId="{B407B188-DC57-4960-80CB-383FB4DC8A2D}"/>
    <dgm:cxn modelId="{1AB4060D-7B67-402E-B6AC-324BA859B587}" type="presOf" srcId="{1E69CD05-7B1B-4EF4-B62C-2EEA1170F190}" destId="{84E98779-5E4E-4F23-93E3-CF9437FED1EE}" srcOrd="1" destOrd="0" presId="urn:microsoft.com/office/officeart/2005/8/layout/orgChart1"/>
    <dgm:cxn modelId="{E6DF7713-8792-4576-9964-F75F3986B219}" type="presOf" srcId="{7D5CDE11-2126-443D-BAF3-027B92EB0F71}" destId="{31842A1E-2410-4AFF-9F1D-316D207BB568}" srcOrd="0" destOrd="0" presId="urn:microsoft.com/office/officeart/2005/8/layout/orgChart1"/>
    <dgm:cxn modelId="{336B7D19-9DB7-420B-94CE-A715F30CF363}" srcId="{FA2D9D69-81D9-4E4D-B03E-59B4837AD03A}" destId="{1E69CD05-7B1B-4EF4-B62C-2EEA1170F190}" srcOrd="1" destOrd="0" parTransId="{D2C34F10-A209-4DEB-B984-BBF3EA9DBAD8}" sibTransId="{0ED6E76D-6250-49BE-9FCD-324E6E54904D}"/>
    <dgm:cxn modelId="{9ADCC027-FC83-4C1A-85DA-56FFF258CFFF}" srcId="{FA2D9D69-81D9-4E4D-B03E-59B4837AD03A}" destId="{52DBD8B9-266C-40C1-BAD3-352B3FED8E1B}" srcOrd="0" destOrd="0" parTransId="{FE082ED3-7BF4-4FC4-812E-3EC54C46AEF4}" sibTransId="{BF4ACD6D-E85C-4AA3-8218-B84DBD0D7706}"/>
    <dgm:cxn modelId="{BFE6E438-0269-4476-B576-AF6A6EB0E0BF}" type="presOf" srcId="{31C8B382-1695-4E32-BF01-7756BABC5FED}" destId="{9CBDC078-2F61-42B0-B53E-AD51C8C2F8E0}" srcOrd="0" destOrd="0" presId="urn:microsoft.com/office/officeart/2005/8/layout/orgChart1"/>
    <dgm:cxn modelId="{9B9D2C3C-77D5-440E-BB75-A237E52717E7}" type="presOf" srcId="{1E69CD05-7B1B-4EF4-B62C-2EEA1170F190}" destId="{80367E5E-6751-4368-952A-D074253DB0C1}" srcOrd="0" destOrd="0" presId="urn:microsoft.com/office/officeart/2005/8/layout/orgChart1"/>
    <dgm:cxn modelId="{A2AF303F-5AF7-4A12-BFB7-487158609C0C}" type="presOf" srcId="{942F1C06-E822-47FA-A8D9-F6AA4092064F}" destId="{35A4FFF5-A39B-462F-AD4A-326046239E9A}" srcOrd="0" destOrd="0" presId="urn:microsoft.com/office/officeart/2005/8/layout/orgChart1"/>
    <dgm:cxn modelId="{324A763F-25B3-4F52-839C-2F5AB16313B6}" type="presOf" srcId="{82E2F995-71D3-4137-B2AD-BC2FBB388411}" destId="{C0A75874-E8BB-46C9-AC79-05613DD69316}" srcOrd="1" destOrd="0" presId="urn:microsoft.com/office/officeart/2005/8/layout/orgChart1"/>
    <dgm:cxn modelId="{98ED7247-2610-4851-BDDB-3D0E6CCC3131}" type="presOf" srcId="{8865E65F-F12B-4399-B8A6-2D6A3D25592C}" destId="{87B923A6-006B-4731-8627-839EDE1ECFB2}" srcOrd="1" destOrd="0" presId="urn:microsoft.com/office/officeart/2005/8/layout/orgChart1"/>
    <dgm:cxn modelId="{B4063D4C-6E5B-4826-AB6A-759C23F8F15B}" type="presOf" srcId="{D9CC865B-F191-4B7C-B8DA-D61B912F212F}" destId="{DFA39FFF-C1EA-482A-B91E-872939E0BD9C}" srcOrd="0" destOrd="0" presId="urn:microsoft.com/office/officeart/2005/8/layout/orgChart1"/>
    <dgm:cxn modelId="{C6960970-7C3D-4B87-90DC-6C88B697E988}" srcId="{7D5CDE11-2126-443D-BAF3-027B92EB0F71}" destId="{82E2F995-71D3-4137-B2AD-BC2FBB388411}" srcOrd="2" destOrd="0" parTransId="{931447AC-1B31-403E-8D9B-DC40A5C71051}" sibTransId="{CBA92DF4-1C1B-4559-954B-4C594E73B9E0}"/>
    <dgm:cxn modelId="{0F689470-DBB9-4C30-9E69-B34E4E9E2092}" type="presOf" srcId="{50699479-3C93-4B25-9F94-C2575D72E165}" destId="{0B73739B-7138-441C-9126-669B481CD3DD}" srcOrd="0" destOrd="0" presId="urn:microsoft.com/office/officeart/2005/8/layout/orgChart1"/>
    <dgm:cxn modelId="{EF61E750-60E2-4CD4-BA98-5E55A08A8E86}" type="presOf" srcId="{52DBD8B9-266C-40C1-BAD3-352B3FED8E1B}" destId="{A7139EA3-E6E3-4E96-BBA3-7E42A91D621F}" srcOrd="0" destOrd="0" presId="urn:microsoft.com/office/officeart/2005/8/layout/orgChart1"/>
    <dgm:cxn modelId="{9D0D0B7A-8F90-4730-BF30-FBF516A9CFAF}" type="presOf" srcId="{931447AC-1B31-403E-8D9B-DC40A5C71051}" destId="{ADDBCC71-5EF8-4171-A893-249D4D54FD0A}" srcOrd="0" destOrd="0" presId="urn:microsoft.com/office/officeart/2005/8/layout/orgChart1"/>
    <dgm:cxn modelId="{4A3E7D5A-A7AA-4156-AFEA-48E7CDC79159}" type="presOf" srcId="{8865E65F-F12B-4399-B8A6-2D6A3D25592C}" destId="{8CCB0D34-DF23-43C3-AED3-1DCD0F181D4D}" srcOrd="0" destOrd="0" presId="urn:microsoft.com/office/officeart/2005/8/layout/orgChart1"/>
    <dgm:cxn modelId="{A975AF7B-5C98-4DB0-AF33-3F8B5884FDC2}" srcId="{7D5CDE11-2126-443D-BAF3-027B92EB0F71}" destId="{FA2D9D69-81D9-4E4D-B03E-59B4837AD03A}" srcOrd="1" destOrd="0" parTransId="{50699479-3C93-4B25-9F94-C2575D72E165}" sibTransId="{DAA1F927-5E27-48CE-BEE0-CC93CDB8A27C}"/>
    <dgm:cxn modelId="{58419D81-C3BF-47E2-9C1D-31D533C51745}" type="presOf" srcId="{CF404EF9-874F-4D7A-9AFD-27C7AC8E08C4}" destId="{1E1A7357-D2A2-48CD-8632-74C77A6BC5F5}" srcOrd="0" destOrd="0" presId="urn:microsoft.com/office/officeart/2005/8/layout/orgChart1"/>
    <dgm:cxn modelId="{B17F3792-E185-4031-AD5E-E1F704A102FD}" type="presOf" srcId="{82E2F995-71D3-4137-B2AD-BC2FBB388411}" destId="{6B13A474-0409-431E-99C6-0DC31987B0F3}" srcOrd="0" destOrd="0" presId="urn:microsoft.com/office/officeart/2005/8/layout/orgChart1"/>
    <dgm:cxn modelId="{0FEF8594-8291-4342-900E-018A82A9D372}" type="presOf" srcId="{FA2D9D69-81D9-4E4D-B03E-59B4837AD03A}" destId="{C218B551-9AD7-46E3-8068-C9270D34E164}" srcOrd="1" destOrd="0" presId="urn:microsoft.com/office/officeart/2005/8/layout/orgChart1"/>
    <dgm:cxn modelId="{C92DD494-0146-42A0-B086-76CDCC507EE1}" type="presOf" srcId="{1734E67F-D6FC-4D5F-8C31-3B7E367C0894}" destId="{1172695B-E344-42B8-8B6B-45509287EC9B}" srcOrd="1" destOrd="0" presId="urn:microsoft.com/office/officeart/2005/8/layout/orgChart1"/>
    <dgm:cxn modelId="{9436FA9C-42D8-4359-955F-AC79CEC4E2D3}" srcId="{FA2D9D69-81D9-4E4D-B03E-59B4837AD03A}" destId="{8865E65F-F12B-4399-B8A6-2D6A3D25592C}" srcOrd="2" destOrd="0" parTransId="{D9CC865B-F191-4B7C-B8DA-D61B912F212F}" sibTransId="{2D764B3D-158B-4013-AEB7-0D68A2F18695}"/>
    <dgm:cxn modelId="{935C65A8-3C06-4551-B80F-B2F92836486A}" type="presOf" srcId="{CF404EF9-874F-4D7A-9AFD-27C7AC8E08C4}" destId="{35FC581D-28A9-4BD0-9BCD-2D87ECA7C5D5}" srcOrd="1" destOrd="0" presId="urn:microsoft.com/office/officeart/2005/8/layout/orgChart1"/>
    <dgm:cxn modelId="{2D3DC5A8-5F7B-44FF-870F-7EF29D26D45D}" type="presOf" srcId="{D22D2FD9-426F-49C0-943D-F2FE7C98705D}" destId="{45C96D63-2E39-4A89-9562-AF7F981E178E}" srcOrd="0" destOrd="0" presId="urn:microsoft.com/office/officeart/2005/8/layout/orgChart1"/>
    <dgm:cxn modelId="{8586D5A8-C5F0-4E6C-A112-47B297BB4298}" type="presOf" srcId="{56E13CF1-12CC-4DD0-BC37-8899A8762902}" destId="{A5C50201-B008-450C-9FD3-4431FABBF172}" srcOrd="0" destOrd="0" presId="urn:microsoft.com/office/officeart/2005/8/layout/orgChart1"/>
    <dgm:cxn modelId="{125791AE-AA10-44D4-90CA-20C65F038393}" type="presOf" srcId="{D2C34F10-A209-4DEB-B984-BBF3EA9DBAD8}" destId="{C4670986-53E4-462F-B684-1C0C63B9D7A5}" srcOrd="0" destOrd="0" presId="urn:microsoft.com/office/officeart/2005/8/layout/orgChart1"/>
    <dgm:cxn modelId="{AA6DD4B0-1E91-4F7A-8991-FD117355E2EC}" type="presOf" srcId="{FA2D9D69-81D9-4E4D-B03E-59B4837AD03A}" destId="{0B6E0CDB-8E4B-4E3A-9755-116F9E21BE78}" srcOrd="0" destOrd="0" presId="urn:microsoft.com/office/officeart/2005/8/layout/orgChart1"/>
    <dgm:cxn modelId="{ABD885B4-4F17-4AB3-86EA-A82FF4B24385}" type="presOf" srcId="{52DBD8B9-266C-40C1-BAD3-352B3FED8E1B}" destId="{001052F8-E477-44EA-A66D-02F828236B44}" srcOrd="1" destOrd="0" presId="urn:microsoft.com/office/officeart/2005/8/layout/orgChart1"/>
    <dgm:cxn modelId="{D89CD1BE-EDAE-4A37-9C0F-9543C547F94A}" type="presOf" srcId="{B1F69F7E-2549-41C8-85A0-C282F24B35AF}" destId="{C9396A2B-3A83-435E-927E-AC4A55DF1E6A}" srcOrd="0" destOrd="0" presId="urn:microsoft.com/office/officeart/2005/8/layout/orgChart1"/>
    <dgm:cxn modelId="{F4DA0CC2-C73E-44D6-B8B0-0850F932078C}" srcId="{FA2D9D69-81D9-4E4D-B03E-59B4837AD03A}" destId="{CF404EF9-874F-4D7A-9AFD-27C7AC8E08C4}" srcOrd="3" destOrd="0" parTransId="{56E13CF1-12CC-4DD0-BC37-8899A8762902}" sibTransId="{AD88D264-7282-419A-95C6-2AE64A09A515}"/>
    <dgm:cxn modelId="{CC07F8CF-B050-41A0-AF1F-56A84B72DECE}" type="presOf" srcId="{67D114D3-7480-42F3-9A58-08A1AD400572}" destId="{8E4A95CC-D56F-433A-B135-FC4C5F14DB5C}" srcOrd="0" destOrd="0" presId="urn:microsoft.com/office/officeart/2005/8/layout/orgChart1"/>
    <dgm:cxn modelId="{1CA135D1-C36C-4220-A25C-0D138C4E47A6}" type="presOf" srcId="{67D114D3-7480-42F3-9A58-08A1AD400572}" destId="{FCCFC9D9-B825-4B33-9932-0048A9A3A825}" srcOrd="1" destOrd="0" presId="urn:microsoft.com/office/officeart/2005/8/layout/orgChart1"/>
    <dgm:cxn modelId="{8F8285DA-69A1-46DF-A236-DA83821A932D}" type="presOf" srcId="{7D5CDE11-2126-443D-BAF3-027B92EB0F71}" destId="{476310A1-C124-4029-B673-74FA09300E8A}" srcOrd="1" destOrd="0" presId="urn:microsoft.com/office/officeart/2005/8/layout/orgChart1"/>
    <dgm:cxn modelId="{2A2FAEDB-C2AC-4031-8F98-223A054AA58C}" type="presOf" srcId="{FE082ED3-7BF4-4FC4-812E-3EC54C46AEF4}" destId="{A4B398D9-D050-4A36-A34D-D9AEEBC07E98}" srcOrd="0" destOrd="0" presId="urn:microsoft.com/office/officeart/2005/8/layout/orgChart1"/>
    <dgm:cxn modelId="{DE95D9E3-EE7A-4DC6-A2EB-F2C5B737EF2F}" srcId="{D22D2FD9-426F-49C0-943D-F2FE7C98705D}" destId="{7D5CDE11-2126-443D-BAF3-027B92EB0F71}" srcOrd="0" destOrd="0" parTransId="{CF725659-EC0C-4130-8EBC-A0B1704C802D}" sibTransId="{E68A77A8-4AA6-4979-B0A0-6863B43FEC27}"/>
    <dgm:cxn modelId="{72FBA3ED-2442-4E74-AF2A-EF3C2D452556}" srcId="{FA2D9D69-81D9-4E4D-B03E-59B4837AD03A}" destId="{1734E67F-D6FC-4D5F-8C31-3B7E367C0894}" srcOrd="4" destOrd="0" parTransId="{B1F69F7E-2549-41C8-85A0-C282F24B35AF}" sibTransId="{9F64E8EE-C728-43DF-B54D-D2427B30B480}"/>
    <dgm:cxn modelId="{391E3FF1-C943-44DF-9F83-CC797FC5CC34}" type="presOf" srcId="{4FE9EF9C-C69B-4471-BCDB-AD0D92C81E79}" destId="{ADF5B2A3-5171-43D7-BF7D-D85ACAB91060}" srcOrd="0" destOrd="0" presId="urn:microsoft.com/office/officeart/2005/8/layout/orgChart1"/>
    <dgm:cxn modelId="{838687F3-C906-4B8A-90EA-3D33A1AE5A2F}" type="presOf" srcId="{31C8B382-1695-4E32-BF01-7756BABC5FED}" destId="{78B78E2F-FD73-4B6E-94E3-E6DCF29675A6}" srcOrd="1" destOrd="0" presId="urn:microsoft.com/office/officeart/2005/8/layout/orgChart1"/>
    <dgm:cxn modelId="{6E7B3561-9369-44A8-9B29-D3C10B694E99}" type="presParOf" srcId="{45C96D63-2E39-4A89-9562-AF7F981E178E}" destId="{4817D8DC-8678-4E5E-BC73-DB5B1292CEFA}" srcOrd="0" destOrd="0" presId="urn:microsoft.com/office/officeart/2005/8/layout/orgChart1"/>
    <dgm:cxn modelId="{1EC13AD1-CA45-4504-8A2C-012116B19092}" type="presParOf" srcId="{4817D8DC-8678-4E5E-BC73-DB5B1292CEFA}" destId="{472AC7BC-17B6-4AB9-9911-F34E8A196A65}" srcOrd="0" destOrd="0" presId="urn:microsoft.com/office/officeart/2005/8/layout/orgChart1"/>
    <dgm:cxn modelId="{15A9B328-A1F2-4859-B145-FCD56B81DFFE}" type="presParOf" srcId="{472AC7BC-17B6-4AB9-9911-F34E8A196A65}" destId="{31842A1E-2410-4AFF-9F1D-316D207BB568}" srcOrd="0" destOrd="0" presId="urn:microsoft.com/office/officeart/2005/8/layout/orgChart1"/>
    <dgm:cxn modelId="{DFC77E05-BFDF-481A-9C3D-9D12216FAC9F}" type="presParOf" srcId="{472AC7BC-17B6-4AB9-9911-F34E8A196A65}" destId="{476310A1-C124-4029-B673-74FA09300E8A}" srcOrd="1" destOrd="0" presId="urn:microsoft.com/office/officeart/2005/8/layout/orgChart1"/>
    <dgm:cxn modelId="{53BE3614-CEF1-4EAF-A58A-10ABCEC03D09}" type="presParOf" srcId="{4817D8DC-8678-4E5E-BC73-DB5B1292CEFA}" destId="{497196E5-4783-4AAB-B94F-5F1F4AC94165}" srcOrd="1" destOrd="0" presId="urn:microsoft.com/office/officeart/2005/8/layout/orgChart1"/>
    <dgm:cxn modelId="{D008296C-6F03-46E5-9613-996E2ACFB2AD}" type="presParOf" srcId="{497196E5-4783-4AAB-B94F-5F1F4AC94165}" destId="{0B73739B-7138-441C-9126-669B481CD3DD}" srcOrd="0" destOrd="0" presId="urn:microsoft.com/office/officeart/2005/8/layout/orgChart1"/>
    <dgm:cxn modelId="{C032609F-C241-4210-8D61-641E4FC73D75}" type="presParOf" srcId="{497196E5-4783-4AAB-B94F-5F1F4AC94165}" destId="{86E77FF3-FBE7-49E2-9351-571C83E2E461}" srcOrd="1" destOrd="0" presId="urn:microsoft.com/office/officeart/2005/8/layout/orgChart1"/>
    <dgm:cxn modelId="{258D6971-4F67-4716-BB49-F51FD1E68507}" type="presParOf" srcId="{86E77FF3-FBE7-49E2-9351-571C83E2E461}" destId="{0CB16599-B3F8-4E7B-864E-61DE0E9D657B}" srcOrd="0" destOrd="0" presId="urn:microsoft.com/office/officeart/2005/8/layout/orgChart1"/>
    <dgm:cxn modelId="{7B3CC93C-83DC-4A8E-A28C-BD9372049674}" type="presParOf" srcId="{0CB16599-B3F8-4E7B-864E-61DE0E9D657B}" destId="{0B6E0CDB-8E4B-4E3A-9755-116F9E21BE78}" srcOrd="0" destOrd="0" presId="urn:microsoft.com/office/officeart/2005/8/layout/orgChart1"/>
    <dgm:cxn modelId="{A7566BC1-C8BC-4738-B5F9-415542EB733E}" type="presParOf" srcId="{0CB16599-B3F8-4E7B-864E-61DE0E9D657B}" destId="{C218B551-9AD7-46E3-8068-C9270D34E164}" srcOrd="1" destOrd="0" presId="urn:microsoft.com/office/officeart/2005/8/layout/orgChart1"/>
    <dgm:cxn modelId="{F153AFB7-A804-4D4B-A691-5119192EDBA9}" type="presParOf" srcId="{86E77FF3-FBE7-49E2-9351-571C83E2E461}" destId="{A50FD467-54EE-428C-AECE-ECB0F63EC5DC}" srcOrd="1" destOrd="0" presId="urn:microsoft.com/office/officeart/2005/8/layout/orgChart1"/>
    <dgm:cxn modelId="{3B4ADAF2-27A2-4E9E-B4E2-73967C084DDA}" type="presParOf" srcId="{A50FD467-54EE-428C-AECE-ECB0F63EC5DC}" destId="{A4B398D9-D050-4A36-A34D-D9AEEBC07E98}" srcOrd="0" destOrd="0" presId="urn:microsoft.com/office/officeart/2005/8/layout/orgChart1"/>
    <dgm:cxn modelId="{F2DA46A3-1F8F-4AEC-99BC-F7BB7B9D4AAC}" type="presParOf" srcId="{A50FD467-54EE-428C-AECE-ECB0F63EC5DC}" destId="{DE75416E-F0E5-46C1-ADE6-D4CBD0996CF6}" srcOrd="1" destOrd="0" presId="urn:microsoft.com/office/officeart/2005/8/layout/orgChart1"/>
    <dgm:cxn modelId="{6277B134-0153-4170-BCF2-0304CE452508}" type="presParOf" srcId="{DE75416E-F0E5-46C1-ADE6-D4CBD0996CF6}" destId="{F06896A2-3E58-4157-BBAA-D95F37BEA3A7}" srcOrd="0" destOrd="0" presId="urn:microsoft.com/office/officeart/2005/8/layout/orgChart1"/>
    <dgm:cxn modelId="{2D234355-0B0B-4AFA-8BBD-6EC357588B2A}" type="presParOf" srcId="{F06896A2-3E58-4157-BBAA-D95F37BEA3A7}" destId="{A7139EA3-E6E3-4E96-BBA3-7E42A91D621F}" srcOrd="0" destOrd="0" presId="urn:microsoft.com/office/officeart/2005/8/layout/orgChart1"/>
    <dgm:cxn modelId="{279D6D13-54B4-45CB-B499-2463BBD8229D}" type="presParOf" srcId="{F06896A2-3E58-4157-BBAA-D95F37BEA3A7}" destId="{001052F8-E477-44EA-A66D-02F828236B44}" srcOrd="1" destOrd="0" presId="urn:microsoft.com/office/officeart/2005/8/layout/orgChart1"/>
    <dgm:cxn modelId="{32E8D141-503D-4C73-8B91-3D7DD46CE4CF}" type="presParOf" srcId="{DE75416E-F0E5-46C1-ADE6-D4CBD0996CF6}" destId="{BFDDFEF1-F795-4CF3-A7FB-BE2AFE38696A}" srcOrd="1" destOrd="0" presId="urn:microsoft.com/office/officeart/2005/8/layout/orgChart1"/>
    <dgm:cxn modelId="{F96EB9AB-A96B-4F4E-A19D-4114585C6242}" type="presParOf" srcId="{DE75416E-F0E5-46C1-ADE6-D4CBD0996CF6}" destId="{71A88F67-4CF1-4F17-9FF1-765478FBBB32}" srcOrd="2" destOrd="0" presId="urn:microsoft.com/office/officeart/2005/8/layout/orgChart1"/>
    <dgm:cxn modelId="{1D341C6A-A11C-40EA-94E5-6B819F57418C}" type="presParOf" srcId="{A50FD467-54EE-428C-AECE-ECB0F63EC5DC}" destId="{C4670986-53E4-462F-B684-1C0C63B9D7A5}" srcOrd="2" destOrd="0" presId="urn:microsoft.com/office/officeart/2005/8/layout/orgChart1"/>
    <dgm:cxn modelId="{F4681A35-EFB0-418E-B1BE-A159858C7A11}" type="presParOf" srcId="{A50FD467-54EE-428C-AECE-ECB0F63EC5DC}" destId="{0BBB8708-BCD6-4A83-86CC-3B01690EA112}" srcOrd="3" destOrd="0" presId="urn:microsoft.com/office/officeart/2005/8/layout/orgChart1"/>
    <dgm:cxn modelId="{9001A2F5-62B8-46B0-B8BB-FBE4B5FD5B9B}" type="presParOf" srcId="{0BBB8708-BCD6-4A83-86CC-3B01690EA112}" destId="{570557DA-EAB8-4DC9-B934-935FAFA42611}" srcOrd="0" destOrd="0" presId="urn:microsoft.com/office/officeart/2005/8/layout/orgChart1"/>
    <dgm:cxn modelId="{0DE805F8-69C1-49E4-B259-0179C12E7DCA}" type="presParOf" srcId="{570557DA-EAB8-4DC9-B934-935FAFA42611}" destId="{80367E5E-6751-4368-952A-D074253DB0C1}" srcOrd="0" destOrd="0" presId="urn:microsoft.com/office/officeart/2005/8/layout/orgChart1"/>
    <dgm:cxn modelId="{635DA9F4-9A64-4984-BB10-6D37F6BE05E3}" type="presParOf" srcId="{570557DA-EAB8-4DC9-B934-935FAFA42611}" destId="{84E98779-5E4E-4F23-93E3-CF9437FED1EE}" srcOrd="1" destOrd="0" presId="urn:microsoft.com/office/officeart/2005/8/layout/orgChart1"/>
    <dgm:cxn modelId="{011D7357-22CB-43AB-B7BD-FECC6A11ED79}" type="presParOf" srcId="{0BBB8708-BCD6-4A83-86CC-3B01690EA112}" destId="{F9491ED7-D699-402F-B698-A83B1F37FA1F}" srcOrd="1" destOrd="0" presId="urn:microsoft.com/office/officeart/2005/8/layout/orgChart1"/>
    <dgm:cxn modelId="{E5AFED2F-107E-45C1-946F-F91DB047FEE8}" type="presParOf" srcId="{0BBB8708-BCD6-4A83-86CC-3B01690EA112}" destId="{B9958597-B072-46E2-BA56-4AE34EE82552}" srcOrd="2" destOrd="0" presId="urn:microsoft.com/office/officeart/2005/8/layout/orgChart1"/>
    <dgm:cxn modelId="{E65571B3-9963-4F9B-92A8-0935CDC6679A}" type="presParOf" srcId="{A50FD467-54EE-428C-AECE-ECB0F63EC5DC}" destId="{DFA39FFF-C1EA-482A-B91E-872939E0BD9C}" srcOrd="4" destOrd="0" presId="urn:microsoft.com/office/officeart/2005/8/layout/orgChart1"/>
    <dgm:cxn modelId="{7A577A63-DB41-4DF1-8DEB-D9A99E5BD9D2}" type="presParOf" srcId="{A50FD467-54EE-428C-AECE-ECB0F63EC5DC}" destId="{3C31A8A5-24C6-4E73-9EB2-7AA9340896D5}" srcOrd="5" destOrd="0" presId="urn:microsoft.com/office/officeart/2005/8/layout/orgChart1"/>
    <dgm:cxn modelId="{48AD6917-D412-4AED-812D-115A506581B7}" type="presParOf" srcId="{3C31A8A5-24C6-4E73-9EB2-7AA9340896D5}" destId="{6E1055F6-1603-4B28-9AEE-EC3B22FE1CAB}" srcOrd="0" destOrd="0" presId="urn:microsoft.com/office/officeart/2005/8/layout/orgChart1"/>
    <dgm:cxn modelId="{7802586B-D32A-40EE-B202-8F174F9694B5}" type="presParOf" srcId="{6E1055F6-1603-4B28-9AEE-EC3B22FE1CAB}" destId="{8CCB0D34-DF23-43C3-AED3-1DCD0F181D4D}" srcOrd="0" destOrd="0" presId="urn:microsoft.com/office/officeart/2005/8/layout/orgChart1"/>
    <dgm:cxn modelId="{5F82A688-6CDF-4E1E-AF17-D26C061C0B53}" type="presParOf" srcId="{6E1055F6-1603-4B28-9AEE-EC3B22FE1CAB}" destId="{87B923A6-006B-4731-8627-839EDE1ECFB2}" srcOrd="1" destOrd="0" presId="urn:microsoft.com/office/officeart/2005/8/layout/orgChart1"/>
    <dgm:cxn modelId="{709F0815-728E-4699-842A-0A63C6B2FEEA}" type="presParOf" srcId="{3C31A8A5-24C6-4E73-9EB2-7AA9340896D5}" destId="{6BC53CEA-0B8C-4C33-9352-56B30280D6CF}" srcOrd="1" destOrd="0" presId="urn:microsoft.com/office/officeart/2005/8/layout/orgChart1"/>
    <dgm:cxn modelId="{59237267-0936-4A0C-A4BA-61A53CA2039F}" type="presParOf" srcId="{3C31A8A5-24C6-4E73-9EB2-7AA9340896D5}" destId="{D002D73D-BDBA-49A6-B4A6-9C7C3C0F9865}" srcOrd="2" destOrd="0" presId="urn:microsoft.com/office/officeart/2005/8/layout/orgChart1"/>
    <dgm:cxn modelId="{3951052A-E10E-4C07-AB45-BC78E747447A}" type="presParOf" srcId="{A50FD467-54EE-428C-AECE-ECB0F63EC5DC}" destId="{A5C50201-B008-450C-9FD3-4431FABBF172}" srcOrd="6" destOrd="0" presId="urn:microsoft.com/office/officeart/2005/8/layout/orgChart1"/>
    <dgm:cxn modelId="{F80B5030-BC08-417F-87AD-4BE95EB4B671}" type="presParOf" srcId="{A50FD467-54EE-428C-AECE-ECB0F63EC5DC}" destId="{B7BBBE34-6872-4C9A-A9C2-E9B6585CB664}" srcOrd="7" destOrd="0" presId="urn:microsoft.com/office/officeart/2005/8/layout/orgChart1"/>
    <dgm:cxn modelId="{F6C8F517-0097-4FB4-B31B-7BFD00C938DC}" type="presParOf" srcId="{B7BBBE34-6872-4C9A-A9C2-E9B6585CB664}" destId="{D9848EF4-F680-4579-BA24-3014D7C8B4F2}" srcOrd="0" destOrd="0" presId="urn:microsoft.com/office/officeart/2005/8/layout/orgChart1"/>
    <dgm:cxn modelId="{EBCC7DA5-48E3-47D7-8541-D7A9C2644214}" type="presParOf" srcId="{D9848EF4-F680-4579-BA24-3014D7C8B4F2}" destId="{1E1A7357-D2A2-48CD-8632-74C77A6BC5F5}" srcOrd="0" destOrd="0" presId="urn:microsoft.com/office/officeart/2005/8/layout/orgChart1"/>
    <dgm:cxn modelId="{3A4C4218-B4CF-49E6-BAEE-1C21D1740EE2}" type="presParOf" srcId="{D9848EF4-F680-4579-BA24-3014D7C8B4F2}" destId="{35FC581D-28A9-4BD0-9BCD-2D87ECA7C5D5}" srcOrd="1" destOrd="0" presId="urn:microsoft.com/office/officeart/2005/8/layout/orgChart1"/>
    <dgm:cxn modelId="{60A671AD-B7FE-4DAB-93E5-18B94D2EB214}" type="presParOf" srcId="{B7BBBE34-6872-4C9A-A9C2-E9B6585CB664}" destId="{ABECCE1E-7B33-4C0A-B6CE-4F53BD0F487F}" srcOrd="1" destOrd="0" presId="urn:microsoft.com/office/officeart/2005/8/layout/orgChart1"/>
    <dgm:cxn modelId="{69245C52-5B30-4CF0-80DD-B1FE6FB17B83}" type="presParOf" srcId="{B7BBBE34-6872-4C9A-A9C2-E9B6585CB664}" destId="{3C033BA5-2419-45B5-B539-0AF0F4CF9076}" srcOrd="2" destOrd="0" presId="urn:microsoft.com/office/officeart/2005/8/layout/orgChart1"/>
    <dgm:cxn modelId="{B6C621FC-FDBF-4AE9-8437-4735FA61B8A3}" type="presParOf" srcId="{A50FD467-54EE-428C-AECE-ECB0F63EC5DC}" destId="{C9396A2B-3A83-435E-927E-AC4A55DF1E6A}" srcOrd="8" destOrd="0" presId="urn:microsoft.com/office/officeart/2005/8/layout/orgChart1"/>
    <dgm:cxn modelId="{E3451A8B-4C68-4A54-B3A5-D21F4DC50A60}" type="presParOf" srcId="{A50FD467-54EE-428C-AECE-ECB0F63EC5DC}" destId="{FABCA470-6C67-45E1-9583-5A2B2BF596B4}" srcOrd="9" destOrd="0" presId="urn:microsoft.com/office/officeart/2005/8/layout/orgChart1"/>
    <dgm:cxn modelId="{5C853AB6-4DC0-4A28-BAFD-C8B0B4D803F0}" type="presParOf" srcId="{FABCA470-6C67-45E1-9583-5A2B2BF596B4}" destId="{9114C9B3-18EA-4CFE-AE16-970097B07963}" srcOrd="0" destOrd="0" presId="urn:microsoft.com/office/officeart/2005/8/layout/orgChart1"/>
    <dgm:cxn modelId="{288AD702-8F23-4C45-A7AA-64971A7E5425}" type="presParOf" srcId="{9114C9B3-18EA-4CFE-AE16-970097B07963}" destId="{0AFBF80F-B7A7-4180-8410-ACFF34C323A4}" srcOrd="0" destOrd="0" presId="urn:microsoft.com/office/officeart/2005/8/layout/orgChart1"/>
    <dgm:cxn modelId="{73763B84-3C66-4DB9-BE62-9863C3BFE076}" type="presParOf" srcId="{9114C9B3-18EA-4CFE-AE16-970097B07963}" destId="{1172695B-E344-42B8-8B6B-45509287EC9B}" srcOrd="1" destOrd="0" presId="urn:microsoft.com/office/officeart/2005/8/layout/orgChart1"/>
    <dgm:cxn modelId="{32CFA534-186B-4917-83F5-216B7F902385}" type="presParOf" srcId="{FABCA470-6C67-45E1-9583-5A2B2BF596B4}" destId="{E77D1C85-2D6A-4882-8F06-0D9000CC31BA}" srcOrd="1" destOrd="0" presId="urn:microsoft.com/office/officeart/2005/8/layout/orgChart1"/>
    <dgm:cxn modelId="{187B9D76-501E-4B42-BA4D-EBEC13A597EC}" type="presParOf" srcId="{FABCA470-6C67-45E1-9583-5A2B2BF596B4}" destId="{4BC9B5AF-EA16-41E8-BAF9-D1132BE027E0}" srcOrd="2" destOrd="0" presId="urn:microsoft.com/office/officeart/2005/8/layout/orgChart1"/>
    <dgm:cxn modelId="{7AE64501-9EEE-4505-8A98-02BA278A52B0}" type="presParOf" srcId="{A50FD467-54EE-428C-AECE-ECB0F63EC5DC}" destId="{35A4FFF5-A39B-462F-AD4A-326046239E9A}" srcOrd="10" destOrd="0" presId="urn:microsoft.com/office/officeart/2005/8/layout/orgChart1"/>
    <dgm:cxn modelId="{4CFB4545-B995-4287-BBD7-831F051CBB72}" type="presParOf" srcId="{A50FD467-54EE-428C-AECE-ECB0F63EC5DC}" destId="{1CE31219-A147-4C39-AF13-45AFCFDD49F2}" srcOrd="11" destOrd="0" presId="urn:microsoft.com/office/officeart/2005/8/layout/orgChart1"/>
    <dgm:cxn modelId="{2B1A91A3-894C-458A-AA59-2E980407A79B}" type="presParOf" srcId="{1CE31219-A147-4C39-AF13-45AFCFDD49F2}" destId="{4F8C1888-BFDE-44CE-8667-2136424F85BD}" srcOrd="0" destOrd="0" presId="urn:microsoft.com/office/officeart/2005/8/layout/orgChart1"/>
    <dgm:cxn modelId="{83BFC5CB-3455-467C-9156-FAEFB599B735}" type="presParOf" srcId="{4F8C1888-BFDE-44CE-8667-2136424F85BD}" destId="{8E4A95CC-D56F-433A-B135-FC4C5F14DB5C}" srcOrd="0" destOrd="0" presId="urn:microsoft.com/office/officeart/2005/8/layout/orgChart1"/>
    <dgm:cxn modelId="{582A3219-41F8-4AE2-A2BE-A30939E7B24F}" type="presParOf" srcId="{4F8C1888-BFDE-44CE-8667-2136424F85BD}" destId="{FCCFC9D9-B825-4B33-9932-0048A9A3A825}" srcOrd="1" destOrd="0" presId="urn:microsoft.com/office/officeart/2005/8/layout/orgChart1"/>
    <dgm:cxn modelId="{239762C9-BA93-4076-BD30-26A66FAA48D0}" type="presParOf" srcId="{1CE31219-A147-4C39-AF13-45AFCFDD49F2}" destId="{85695D19-AE74-43FC-BBD7-34F346531A59}" srcOrd="1" destOrd="0" presId="urn:microsoft.com/office/officeart/2005/8/layout/orgChart1"/>
    <dgm:cxn modelId="{F10C10B9-9A10-4F09-9D0F-81073DFD8B01}" type="presParOf" srcId="{1CE31219-A147-4C39-AF13-45AFCFDD49F2}" destId="{4FC76FEC-2B1F-4735-8B73-46E1ECF6B8FF}" srcOrd="2" destOrd="0" presId="urn:microsoft.com/office/officeart/2005/8/layout/orgChart1"/>
    <dgm:cxn modelId="{91FE4148-92C4-4196-A946-95CCC08EA51F}" type="presParOf" srcId="{86E77FF3-FBE7-49E2-9351-571C83E2E461}" destId="{0E97BC9A-755F-4433-AE29-244F5BDBD5A4}" srcOrd="2" destOrd="0" presId="urn:microsoft.com/office/officeart/2005/8/layout/orgChart1"/>
    <dgm:cxn modelId="{49A57A1A-1F0F-4A14-B148-5232156F04CF}" type="presParOf" srcId="{497196E5-4783-4AAB-B94F-5F1F4AC94165}" destId="{ADDBCC71-5EF8-4171-A893-249D4D54FD0A}" srcOrd="2" destOrd="0" presId="urn:microsoft.com/office/officeart/2005/8/layout/orgChart1"/>
    <dgm:cxn modelId="{A6D17D27-18DB-4E77-8714-7274FD3A99D4}" type="presParOf" srcId="{497196E5-4783-4AAB-B94F-5F1F4AC94165}" destId="{6295CE52-0B0E-46A9-B7D0-A6F3F47055CB}" srcOrd="3" destOrd="0" presId="urn:microsoft.com/office/officeart/2005/8/layout/orgChart1"/>
    <dgm:cxn modelId="{A95C04D8-E10F-4D6A-B51C-F26C1ADB3FFA}" type="presParOf" srcId="{6295CE52-0B0E-46A9-B7D0-A6F3F47055CB}" destId="{BB31230D-163F-4FB3-A1CC-368FB27106CA}" srcOrd="0" destOrd="0" presId="urn:microsoft.com/office/officeart/2005/8/layout/orgChart1"/>
    <dgm:cxn modelId="{C89B28F8-141A-46C4-A3FC-6278420626DA}" type="presParOf" srcId="{BB31230D-163F-4FB3-A1CC-368FB27106CA}" destId="{6B13A474-0409-431E-99C6-0DC31987B0F3}" srcOrd="0" destOrd="0" presId="urn:microsoft.com/office/officeart/2005/8/layout/orgChart1"/>
    <dgm:cxn modelId="{E44A6BC9-9795-4E9F-9568-E9EFD1C52190}" type="presParOf" srcId="{BB31230D-163F-4FB3-A1CC-368FB27106CA}" destId="{C0A75874-E8BB-46C9-AC79-05613DD69316}" srcOrd="1" destOrd="0" presId="urn:microsoft.com/office/officeart/2005/8/layout/orgChart1"/>
    <dgm:cxn modelId="{3A06FD63-62A6-475A-95F2-37E322E7AA91}" type="presParOf" srcId="{6295CE52-0B0E-46A9-B7D0-A6F3F47055CB}" destId="{73709A63-E8C3-469B-88F9-4C4B3C27C4BF}" srcOrd="1" destOrd="0" presId="urn:microsoft.com/office/officeart/2005/8/layout/orgChart1"/>
    <dgm:cxn modelId="{D363EA6E-2EF5-4CDF-9094-36437BEFF37C}" type="presParOf" srcId="{6295CE52-0B0E-46A9-B7D0-A6F3F47055CB}" destId="{535FBA7D-C11F-4818-AE14-0B5BA6E7977E}" srcOrd="2" destOrd="0" presId="urn:microsoft.com/office/officeart/2005/8/layout/orgChart1"/>
    <dgm:cxn modelId="{8547A9DD-121F-494A-9362-C699AFA7B89D}" type="presParOf" srcId="{4817D8DC-8678-4E5E-BC73-DB5B1292CEFA}" destId="{B15C5665-5C71-4C59-9683-3642B3E17CFA}" srcOrd="2" destOrd="0" presId="urn:microsoft.com/office/officeart/2005/8/layout/orgChart1"/>
    <dgm:cxn modelId="{547C5A58-4A51-4078-8BB6-F4ECD34422C5}" type="presParOf" srcId="{B15C5665-5C71-4C59-9683-3642B3E17CFA}" destId="{ADF5B2A3-5171-43D7-BF7D-D85ACAB91060}" srcOrd="0" destOrd="0" presId="urn:microsoft.com/office/officeart/2005/8/layout/orgChart1"/>
    <dgm:cxn modelId="{1E98A7B6-9AD7-4C74-BC59-341EEEB23B3C}" type="presParOf" srcId="{B15C5665-5C71-4C59-9683-3642B3E17CFA}" destId="{3EC1E75C-610C-44D3-8C95-F2C7F81F7CDC}" srcOrd="1" destOrd="0" presId="urn:microsoft.com/office/officeart/2005/8/layout/orgChart1"/>
    <dgm:cxn modelId="{C4AB2413-D80A-4067-A446-88C7FBDE9B3F}" type="presParOf" srcId="{3EC1E75C-610C-44D3-8C95-F2C7F81F7CDC}" destId="{8202DA9A-C0AF-4798-B397-CAB87F6334DD}" srcOrd="0" destOrd="0" presId="urn:microsoft.com/office/officeart/2005/8/layout/orgChart1"/>
    <dgm:cxn modelId="{D2A4AA59-8CD0-4AD4-9973-B86F9DE33CAE}" type="presParOf" srcId="{8202DA9A-C0AF-4798-B397-CAB87F6334DD}" destId="{9CBDC078-2F61-42B0-B53E-AD51C8C2F8E0}" srcOrd="0" destOrd="0" presId="urn:microsoft.com/office/officeart/2005/8/layout/orgChart1"/>
    <dgm:cxn modelId="{D1BDBFE7-DE63-4C5D-9A2F-AF2A4A447BF4}" type="presParOf" srcId="{8202DA9A-C0AF-4798-B397-CAB87F6334DD}" destId="{78B78E2F-FD73-4B6E-94E3-E6DCF29675A6}" srcOrd="1" destOrd="0" presId="urn:microsoft.com/office/officeart/2005/8/layout/orgChart1"/>
    <dgm:cxn modelId="{CBC9D08A-F062-4867-9574-B64FADDD332C}" type="presParOf" srcId="{3EC1E75C-610C-44D3-8C95-F2C7F81F7CDC}" destId="{16EB0A04-06EE-4CAF-A1F1-D78E406D6EA2}" srcOrd="1" destOrd="0" presId="urn:microsoft.com/office/officeart/2005/8/layout/orgChart1"/>
    <dgm:cxn modelId="{20E0366B-C890-4DC8-B415-FB7A3CCF3874}" type="presParOf" srcId="{3EC1E75C-610C-44D3-8C95-F2C7F81F7CDC}" destId="{D9DDE81F-B494-402E-8FFD-9222504B3B3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DE6CD2-4B2B-4C1C-97F0-A95F25F18600}" type="doc">
      <dgm:prSet loTypeId="urn:microsoft.com/office/officeart/2008/layout/HorizontalMultiLevelHierarchy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s-CL"/>
        </a:p>
      </dgm:t>
    </dgm:pt>
    <dgm:pt modelId="{31284062-5B42-4360-9E17-0FB63EB3F616}">
      <dgm:prSet phldrT="[Texto]"/>
      <dgm:spPr>
        <a:solidFill>
          <a:schemeClr val="tx2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MX" dirty="0"/>
            <a:t>Educación Básica </a:t>
          </a:r>
          <a:endParaRPr lang="es-CL" dirty="0"/>
        </a:p>
      </dgm:t>
    </dgm:pt>
    <dgm:pt modelId="{00EBC4BD-C5ED-4437-88A9-9ACC2D0187C2}" type="parTrans" cxnId="{B6C6CD4A-40DC-48DC-AA45-61BF3429B630}">
      <dgm:prSet/>
      <dgm:spPr/>
      <dgm:t>
        <a:bodyPr/>
        <a:lstStyle/>
        <a:p>
          <a:endParaRPr lang="es-CL"/>
        </a:p>
      </dgm:t>
    </dgm:pt>
    <dgm:pt modelId="{2C3C9977-A706-4320-94B5-357744E1FFCC}" type="sibTrans" cxnId="{B6C6CD4A-40DC-48DC-AA45-61BF3429B630}">
      <dgm:prSet/>
      <dgm:spPr/>
      <dgm:t>
        <a:bodyPr/>
        <a:lstStyle/>
        <a:p>
          <a:endParaRPr lang="es-CL"/>
        </a:p>
      </dgm:t>
    </dgm:pt>
    <dgm:pt modelId="{6F470FC0-2586-47AB-9922-3ECB5EC0DD18}">
      <dgm:prSet phldrT="[Texto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MX" dirty="0"/>
            <a:t>Lenguaje y comunicación</a:t>
          </a:r>
          <a:endParaRPr lang="es-CL" dirty="0"/>
        </a:p>
      </dgm:t>
    </dgm:pt>
    <dgm:pt modelId="{D621A764-A561-424C-8A9B-9A349737D506}" type="parTrans" cxnId="{52831A64-2397-4A73-9D96-FEAE57A7F51F}">
      <dgm:prSet/>
      <dgm:spPr/>
      <dgm:t>
        <a:bodyPr/>
        <a:lstStyle/>
        <a:p>
          <a:endParaRPr lang="es-CL"/>
        </a:p>
      </dgm:t>
    </dgm:pt>
    <dgm:pt modelId="{CC2379CC-C3C2-458B-BD25-B661A55E7CE3}" type="sibTrans" cxnId="{52831A64-2397-4A73-9D96-FEAE57A7F51F}">
      <dgm:prSet/>
      <dgm:spPr/>
      <dgm:t>
        <a:bodyPr/>
        <a:lstStyle/>
        <a:p>
          <a:endParaRPr lang="es-CL"/>
        </a:p>
      </dgm:t>
    </dgm:pt>
    <dgm:pt modelId="{9CBE1C2E-EC67-403A-81FA-16C3AA90A81B}">
      <dgm:prSet phldrT="[Texto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s-MX" b="1" dirty="0">
              <a:solidFill>
                <a:schemeClr val="bg1"/>
              </a:solidFill>
            </a:rPr>
            <a:t>LENGUA INDÍGENA</a:t>
          </a:r>
          <a:endParaRPr lang="es-CL" b="1" dirty="0">
            <a:solidFill>
              <a:schemeClr val="bg1"/>
            </a:solidFill>
          </a:endParaRPr>
        </a:p>
      </dgm:t>
    </dgm:pt>
    <dgm:pt modelId="{0D6FEBD9-D36B-488B-B2D8-A3F0AC29F003}" type="parTrans" cxnId="{BAFF1B8E-FA4B-4FB0-AA3C-E11CA211FA01}">
      <dgm:prSet/>
      <dgm:spPr/>
      <dgm:t>
        <a:bodyPr/>
        <a:lstStyle/>
        <a:p>
          <a:endParaRPr lang="es-CL"/>
        </a:p>
      </dgm:t>
    </dgm:pt>
    <dgm:pt modelId="{9DB8902D-DBD7-4807-AB20-B404D2DAD336}" type="sibTrans" cxnId="{BAFF1B8E-FA4B-4FB0-AA3C-E11CA211FA01}">
      <dgm:prSet/>
      <dgm:spPr/>
      <dgm:t>
        <a:bodyPr/>
        <a:lstStyle/>
        <a:p>
          <a:endParaRPr lang="es-CL"/>
        </a:p>
      </dgm:t>
    </dgm:pt>
    <dgm:pt modelId="{8C962860-C141-4A55-AF2B-2F505658DE37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MX" dirty="0"/>
            <a:t>Matemática</a:t>
          </a:r>
          <a:endParaRPr lang="es-CL" dirty="0"/>
        </a:p>
      </dgm:t>
    </dgm:pt>
    <dgm:pt modelId="{61175301-83CD-4457-82EA-AEA8F0CBD6CF}" type="parTrans" cxnId="{0BE78A36-FBF6-4E9E-A1A8-C324B80554F7}">
      <dgm:prSet/>
      <dgm:spPr/>
      <dgm:t>
        <a:bodyPr/>
        <a:lstStyle/>
        <a:p>
          <a:endParaRPr lang="es-CL"/>
        </a:p>
      </dgm:t>
    </dgm:pt>
    <dgm:pt modelId="{50305288-6C88-40C8-9449-8397F565CDDE}" type="sibTrans" cxnId="{0BE78A36-FBF6-4E9E-A1A8-C324B80554F7}">
      <dgm:prSet/>
      <dgm:spPr/>
      <dgm:t>
        <a:bodyPr/>
        <a:lstStyle/>
        <a:p>
          <a:endParaRPr lang="es-CL"/>
        </a:p>
      </dgm:t>
    </dgm:pt>
    <dgm:pt modelId="{F6659FEC-95EC-4915-9E8E-F967BA7B697F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MX" dirty="0"/>
            <a:t>Idioma Extranjero</a:t>
          </a:r>
          <a:endParaRPr lang="es-CL" dirty="0"/>
        </a:p>
      </dgm:t>
    </dgm:pt>
    <dgm:pt modelId="{C7962E13-0795-4C09-813A-6F3812EFA9D6}" type="parTrans" cxnId="{865BDE05-223D-45CB-9761-13F24829190A}">
      <dgm:prSet/>
      <dgm:spPr/>
      <dgm:t>
        <a:bodyPr/>
        <a:lstStyle/>
        <a:p>
          <a:endParaRPr lang="es-CL"/>
        </a:p>
      </dgm:t>
    </dgm:pt>
    <dgm:pt modelId="{6DF98AB2-11C4-424C-848A-306849AD828D}" type="sibTrans" cxnId="{865BDE05-223D-45CB-9761-13F24829190A}">
      <dgm:prSet/>
      <dgm:spPr/>
      <dgm:t>
        <a:bodyPr/>
        <a:lstStyle/>
        <a:p>
          <a:endParaRPr lang="es-CL"/>
        </a:p>
      </dgm:t>
    </dgm:pt>
    <dgm:pt modelId="{073838E3-C2D0-49AD-B602-9219777F35D3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MX" dirty="0"/>
            <a:t>Historia, Geografía y Ciencias Sociales</a:t>
          </a:r>
          <a:endParaRPr lang="es-CL" dirty="0"/>
        </a:p>
      </dgm:t>
    </dgm:pt>
    <dgm:pt modelId="{BBB4E947-45C8-4C93-BCB2-11A00B795E85}" type="parTrans" cxnId="{1A22BAD0-5DA3-49AF-8AB5-10EB51E7B1E9}">
      <dgm:prSet/>
      <dgm:spPr/>
      <dgm:t>
        <a:bodyPr/>
        <a:lstStyle/>
        <a:p>
          <a:endParaRPr lang="es-CL"/>
        </a:p>
      </dgm:t>
    </dgm:pt>
    <dgm:pt modelId="{412AE6B1-CCAE-457B-AC3A-E8BFF5432EEE}" type="sibTrans" cxnId="{1A22BAD0-5DA3-49AF-8AB5-10EB51E7B1E9}">
      <dgm:prSet/>
      <dgm:spPr/>
      <dgm:t>
        <a:bodyPr/>
        <a:lstStyle/>
        <a:p>
          <a:endParaRPr lang="es-CL"/>
        </a:p>
      </dgm:t>
    </dgm:pt>
    <dgm:pt modelId="{32404C52-DED0-43A4-959F-8A1E14D74CAD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MX" dirty="0"/>
            <a:t>Ciencias Naturales</a:t>
          </a:r>
          <a:endParaRPr lang="es-CL" dirty="0"/>
        </a:p>
      </dgm:t>
    </dgm:pt>
    <dgm:pt modelId="{382C1E92-97D1-47BB-8A50-8A33971C83B4}" type="parTrans" cxnId="{DB46DDFE-CE5E-445B-A947-097BFC67EF27}">
      <dgm:prSet/>
      <dgm:spPr/>
      <dgm:t>
        <a:bodyPr/>
        <a:lstStyle/>
        <a:p>
          <a:endParaRPr lang="es-CL"/>
        </a:p>
      </dgm:t>
    </dgm:pt>
    <dgm:pt modelId="{D426F970-B7AA-43A4-A95F-7D68978012F9}" type="sibTrans" cxnId="{DB46DDFE-CE5E-445B-A947-097BFC67EF27}">
      <dgm:prSet/>
      <dgm:spPr/>
      <dgm:t>
        <a:bodyPr/>
        <a:lstStyle/>
        <a:p>
          <a:endParaRPr lang="es-CL"/>
        </a:p>
      </dgm:t>
    </dgm:pt>
    <dgm:pt modelId="{B4FE852C-5B90-4F8A-8A84-407507BD2A1F}" type="pres">
      <dgm:prSet presAssocID="{23DE6CD2-4B2B-4C1C-97F0-A95F25F1860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D6CA220-4C7E-42E3-AD32-9D15CA5488F7}" type="pres">
      <dgm:prSet presAssocID="{31284062-5B42-4360-9E17-0FB63EB3F616}" presName="root1" presStyleCnt="0"/>
      <dgm:spPr/>
    </dgm:pt>
    <dgm:pt modelId="{45FCBF6E-E965-446E-8938-17F88B95F6E3}" type="pres">
      <dgm:prSet presAssocID="{31284062-5B42-4360-9E17-0FB63EB3F616}" presName="LevelOneTextNode" presStyleLbl="node0" presStyleIdx="0" presStyleCnt="1">
        <dgm:presLayoutVars>
          <dgm:chPref val="3"/>
        </dgm:presLayoutVars>
      </dgm:prSet>
      <dgm:spPr/>
    </dgm:pt>
    <dgm:pt modelId="{10752FCD-FD6E-4604-A015-95C4DCA0D0DC}" type="pres">
      <dgm:prSet presAssocID="{31284062-5B42-4360-9E17-0FB63EB3F616}" presName="level2hierChild" presStyleCnt="0"/>
      <dgm:spPr/>
    </dgm:pt>
    <dgm:pt modelId="{4F0D8FB6-6276-4A3E-AD64-CBD43F7D374C}" type="pres">
      <dgm:prSet presAssocID="{D621A764-A561-424C-8A9B-9A349737D506}" presName="conn2-1" presStyleLbl="parChTrans1D2" presStyleIdx="0" presStyleCnt="6"/>
      <dgm:spPr/>
    </dgm:pt>
    <dgm:pt modelId="{B6B73C57-057B-45CB-966D-2638ED6F93C3}" type="pres">
      <dgm:prSet presAssocID="{D621A764-A561-424C-8A9B-9A349737D506}" presName="connTx" presStyleLbl="parChTrans1D2" presStyleIdx="0" presStyleCnt="6"/>
      <dgm:spPr/>
    </dgm:pt>
    <dgm:pt modelId="{A6094E2C-7D49-4100-AEC0-37343500C265}" type="pres">
      <dgm:prSet presAssocID="{6F470FC0-2586-47AB-9922-3ECB5EC0DD18}" presName="root2" presStyleCnt="0"/>
      <dgm:spPr/>
    </dgm:pt>
    <dgm:pt modelId="{C432A87A-6675-4415-AAB9-18CB14CF046B}" type="pres">
      <dgm:prSet presAssocID="{6F470FC0-2586-47AB-9922-3ECB5EC0DD18}" presName="LevelTwoTextNode" presStyleLbl="node2" presStyleIdx="0" presStyleCnt="6" custScaleY="89988">
        <dgm:presLayoutVars>
          <dgm:chPref val="3"/>
        </dgm:presLayoutVars>
      </dgm:prSet>
      <dgm:spPr/>
    </dgm:pt>
    <dgm:pt modelId="{16DAADDF-D8C9-48B4-8246-0C00F3DAEB99}" type="pres">
      <dgm:prSet presAssocID="{6F470FC0-2586-47AB-9922-3ECB5EC0DD18}" presName="level3hierChild" presStyleCnt="0"/>
      <dgm:spPr/>
    </dgm:pt>
    <dgm:pt modelId="{28847685-B0F5-4688-B2BE-4B8ED6C50341}" type="pres">
      <dgm:prSet presAssocID="{C7962E13-0795-4C09-813A-6F3812EFA9D6}" presName="conn2-1" presStyleLbl="parChTrans1D2" presStyleIdx="1" presStyleCnt="6"/>
      <dgm:spPr/>
    </dgm:pt>
    <dgm:pt modelId="{FFE9C29C-475A-4D48-887D-18F8FE2D7470}" type="pres">
      <dgm:prSet presAssocID="{C7962E13-0795-4C09-813A-6F3812EFA9D6}" presName="connTx" presStyleLbl="parChTrans1D2" presStyleIdx="1" presStyleCnt="6"/>
      <dgm:spPr/>
    </dgm:pt>
    <dgm:pt modelId="{A9C110A6-B6E3-4E3E-963B-014A09733310}" type="pres">
      <dgm:prSet presAssocID="{F6659FEC-95EC-4915-9E8E-F967BA7B697F}" presName="root2" presStyleCnt="0"/>
      <dgm:spPr/>
    </dgm:pt>
    <dgm:pt modelId="{A411D74A-0D2E-48E1-86F8-9A47D6D3C18B}" type="pres">
      <dgm:prSet presAssocID="{F6659FEC-95EC-4915-9E8E-F967BA7B697F}" presName="LevelTwoTextNode" presStyleLbl="node2" presStyleIdx="1" presStyleCnt="6">
        <dgm:presLayoutVars>
          <dgm:chPref val="3"/>
        </dgm:presLayoutVars>
      </dgm:prSet>
      <dgm:spPr/>
    </dgm:pt>
    <dgm:pt modelId="{9D3830FD-87F0-49EB-98EC-4DB256507724}" type="pres">
      <dgm:prSet presAssocID="{F6659FEC-95EC-4915-9E8E-F967BA7B697F}" presName="level3hierChild" presStyleCnt="0"/>
      <dgm:spPr/>
    </dgm:pt>
    <dgm:pt modelId="{7D9534B2-1A18-4089-98D5-E945FEA473AC}" type="pres">
      <dgm:prSet presAssocID="{0D6FEBD9-D36B-488B-B2D8-A3F0AC29F003}" presName="conn2-1" presStyleLbl="parChTrans1D2" presStyleIdx="2" presStyleCnt="6"/>
      <dgm:spPr/>
    </dgm:pt>
    <dgm:pt modelId="{D31E094E-77EA-48A6-BCEB-F7C63CB7C11E}" type="pres">
      <dgm:prSet presAssocID="{0D6FEBD9-D36B-488B-B2D8-A3F0AC29F003}" presName="connTx" presStyleLbl="parChTrans1D2" presStyleIdx="2" presStyleCnt="6"/>
      <dgm:spPr/>
    </dgm:pt>
    <dgm:pt modelId="{512F3692-94A8-4351-9D51-BE5D22F6E51F}" type="pres">
      <dgm:prSet presAssocID="{9CBE1C2E-EC67-403A-81FA-16C3AA90A81B}" presName="root2" presStyleCnt="0"/>
      <dgm:spPr/>
    </dgm:pt>
    <dgm:pt modelId="{48B5D600-52DF-4921-BDAB-7DF30BC01988}" type="pres">
      <dgm:prSet presAssocID="{9CBE1C2E-EC67-403A-81FA-16C3AA90A81B}" presName="LevelTwoTextNode" presStyleLbl="node2" presStyleIdx="2" presStyleCnt="6">
        <dgm:presLayoutVars>
          <dgm:chPref val="3"/>
        </dgm:presLayoutVars>
      </dgm:prSet>
      <dgm:spPr/>
    </dgm:pt>
    <dgm:pt modelId="{D36B39BD-6A4C-4CFE-BF8C-3FDB8C8FB18A}" type="pres">
      <dgm:prSet presAssocID="{9CBE1C2E-EC67-403A-81FA-16C3AA90A81B}" presName="level3hierChild" presStyleCnt="0"/>
      <dgm:spPr/>
    </dgm:pt>
    <dgm:pt modelId="{A23ACA71-1E5E-4E7C-897D-26E75A72E0AB}" type="pres">
      <dgm:prSet presAssocID="{61175301-83CD-4457-82EA-AEA8F0CBD6CF}" presName="conn2-1" presStyleLbl="parChTrans1D2" presStyleIdx="3" presStyleCnt="6"/>
      <dgm:spPr/>
    </dgm:pt>
    <dgm:pt modelId="{8D8FE7DA-E227-4436-8408-5CCE49CBC3DE}" type="pres">
      <dgm:prSet presAssocID="{61175301-83CD-4457-82EA-AEA8F0CBD6CF}" presName="connTx" presStyleLbl="parChTrans1D2" presStyleIdx="3" presStyleCnt="6"/>
      <dgm:spPr/>
    </dgm:pt>
    <dgm:pt modelId="{4E176283-9C40-46D0-A564-CEE5154BC8E9}" type="pres">
      <dgm:prSet presAssocID="{8C962860-C141-4A55-AF2B-2F505658DE37}" presName="root2" presStyleCnt="0"/>
      <dgm:spPr/>
    </dgm:pt>
    <dgm:pt modelId="{D2A58828-3C68-4A81-AEF1-47DDBA771745}" type="pres">
      <dgm:prSet presAssocID="{8C962860-C141-4A55-AF2B-2F505658DE37}" presName="LevelTwoTextNode" presStyleLbl="node2" presStyleIdx="3" presStyleCnt="6">
        <dgm:presLayoutVars>
          <dgm:chPref val="3"/>
        </dgm:presLayoutVars>
      </dgm:prSet>
      <dgm:spPr/>
    </dgm:pt>
    <dgm:pt modelId="{5EB7FD8A-AC19-4C8D-A9BD-B7650E49D8BD}" type="pres">
      <dgm:prSet presAssocID="{8C962860-C141-4A55-AF2B-2F505658DE37}" presName="level3hierChild" presStyleCnt="0"/>
      <dgm:spPr/>
    </dgm:pt>
    <dgm:pt modelId="{97C46610-1780-481E-BA3A-90B13E0C90DB}" type="pres">
      <dgm:prSet presAssocID="{BBB4E947-45C8-4C93-BCB2-11A00B795E85}" presName="conn2-1" presStyleLbl="parChTrans1D2" presStyleIdx="4" presStyleCnt="6"/>
      <dgm:spPr/>
    </dgm:pt>
    <dgm:pt modelId="{B2BF7D70-6113-40C9-A99B-59087494F145}" type="pres">
      <dgm:prSet presAssocID="{BBB4E947-45C8-4C93-BCB2-11A00B795E85}" presName="connTx" presStyleLbl="parChTrans1D2" presStyleIdx="4" presStyleCnt="6"/>
      <dgm:spPr/>
    </dgm:pt>
    <dgm:pt modelId="{7FE28174-1487-4D16-B375-79F1779C1F77}" type="pres">
      <dgm:prSet presAssocID="{073838E3-C2D0-49AD-B602-9219777F35D3}" presName="root2" presStyleCnt="0"/>
      <dgm:spPr/>
    </dgm:pt>
    <dgm:pt modelId="{ECED3AA7-40DE-4ED5-8715-25BC3994AEFF}" type="pres">
      <dgm:prSet presAssocID="{073838E3-C2D0-49AD-B602-9219777F35D3}" presName="LevelTwoTextNode" presStyleLbl="node2" presStyleIdx="4" presStyleCnt="6">
        <dgm:presLayoutVars>
          <dgm:chPref val="3"/>
        </dgm:presLayoutVars>
      </dgm:prSet>
      <dgm:spPr/>
    </dgm:pt>
    <dgm:pt modelId="{E2477350-7D7D-4CF1-9635-DCD10778A94D}" type="pres">
      <dgm:prSet presAssocID="{073838E3-C2D0-49AD-B602-9219777F35D3}" presName="level3hierChild" presStyleCnt="0"/>
      <dgm:spPr/>
    </dgm:pt>
    <dgm:pt modelId="{740B6B38-93BC-446F-860A-23ADEE70AD2D}" type="pres">
      <dgm:prSet presAssocID="{382C1E92-97D1-47BB-8A50-8A33971C83B4}" presName="conn2-1" presStyleLbl="parChTrans1D2" presStyleIdx="5" presStyleCnt="6"/>
      <dgm:spPr/>
    </dgm:pt>
    <dgm:pt modelId="{691538DC-65AB-47FB-BAE8-5902E57E9FA9}" type="pres">
      <dgm:prSet presAssocID="{382C1E92-97D1-47BB-8A50-8A33971C83B4}" presName="connTx" presStyleLbl="parChTrans1D2" presStyleIdx="5" presStyleCnt="6"/>
      <dgm:spPr/>
    </dgm:pt>
    <dgm:pt modelId="{E49C01F1-1232-4DD2-B916-C273A1C2411A}" type="pres">
      <dgm:prSet presAssocID="{32404C52-DED0-43A4-959F-8A1E14D74CAD}" presName="root2" presStyleCnt="0"/>
      <dgm:spPr/>
    </dgm:pt>
    <dgm:pt modelId="{17229C61-37F3-4C1E-8396-1AAA7C5B6C64}" type="pres">
      <dgm:prSet presAssocID="{32404C52-DED0-43A4-959F-8A1E14D74CAD}" presName="LevelTwoTextNode" presStyleLbl="node2" presStyleIdx="5" presStyleCnt="6">
        <dgm:presLayoutVars>
          <dgm:chPref val="3"/>
        </dgm:presLayoutVars>
      </dgm:prSet>
      <dgm:spPr/>
    </dgm:pt>
    <dgm:pt modelId="{1C620CCB-FBB6-4FB7-B245-D7A48A4D5FC8}" type="pres">
      <dgm:prSet presAssocID="{32404C52-DED0-43A4-959F-8A1E14D74CAD}" presName="level3hierChild" presStyleCnt="0"/>
      <dgm:spPr/>
    </dgm:pt>
  </dgm:ptLst>
  <dgm:cxnLst>
    <dgm:cxn modelId="{865BDE05-223D-45CB-9761-13F24829190A}" srcId="{31284062-5B42-4360-9E17-0FB63EB3F616}" destId="{F6659FEC-95EC-4915-9E8E-F967BA7B697F}" srcOrd="1" destOrd="0" parTransId="{C7962E13-0795-4C09-813A-6F3812EFA9D6}" sibTransId="{6DF98AB2-11C4-424C-848A-306849AD828D}"/>
    <dgm:cxn modelId="{E4C87A22-EB5C-4C61-B953-ECCB10FA8536}" type="presOf" srcId="{0D6FEBD9-D36B-488B-B2D8-A3F0AC29F003}" destId="{D31E094E-77EA-48A6-BCEB-F7C63CB7C11E}" srcOrd="1" destOrd="0" presId="urn:microsoft.com/office/officeart/2008/layout/HorizontalMultiLevelHierarchy"/>
    <dgm:cxn modelId="{96692324-316B-431A-A9A6-08ECFD827FD7}" type="presOf" srcId="{073838E3-C2D0-49AD-B602-9219777F35D3}" destId="{ECED3AA7-40DE-4ED5-8715-25BC3994AEFF}" srcOrd="0" destOrd="0" presId="urn:microsoft.com/office/officeart/2008/layout/HorizontalMultiLevelHierarchy"/>
    <dgm:cxn modelId="{D022F925-805B-4F4B-A10A-01FDA56C062B}" type="presOf" srcId="{61175301-83CD-4457-82EA-AEA8F0CBD6CF}" destId="{A23ACA71-1E5E-4E7C-897D-26E75A72E0AB}" srcOrd="0" destOrd="0" presId="urn:microsoft.com/office/officeart/2008/layout/HorizontalMultiLevelHierarchy"/>
    <dgm:cxn modelId="{0BE78A36-FBF6-4E9E-A1A8-C324B80554F7}" srcId="{31284062-5B42-4360-9E17-0FB63EB3F616}" destId="{8C962860-C141-4A55-AF2B-2F505658DE37}" srcOrd="3" destOrd="0" parTransId="{61175301-83CD-4457-82EA-AEA8F0CBD6CF}" sibTransId="{50305288-6C88-40C8-9449-8397F565CDDE}"/>
    <dgm:cxn modelId="{16F1725B-6F88-4426-8D6F-64A26C106D70}" type="presOf" srcId="{8C962860-C141-4A55-AF2B-2F505658DE37}" destId="{D2A58828-3C68-4A81-AEF1-47DDBA771745}" srcOrd="0" destOrd="0" presId="urn:microsoft.com/office/officeart/2008/layout/HorizontalMultiLevelHierarchy"/>
    <dgm:cxn modelId="{24083F63-B5E8-41CF-AE10-216E91B9E366}" type="presOf" srcId="{C7962E13-0795-4C09-813A-6F3812EFA9D6}" destId="{28847685-B0F5-4688-B2BE-4B8ED6C50341}" srcOrd="0" destOrd="0" presId="urn:microsoft.com/office/officeart/2008/layout/HorizontalMultiLevelHierarchy"/>
    <dgm:cxn modelId="{52831A64-2397-4A73-9D96-FEAE57A7F51F}" srcId="{31284062-5B42-4360-9E17-0FB63EB3F616}" destId="{6F470FC0-2586-47AB-9922-3ECB5EC0DD18}" srcOrd="0" destOrd="0" parTransId="{D621A764-A561-424C-8A9B-9A349737D506}" sibTransId="{CC2379CC-C3C2-458B-BD25-B661A55E7CE3}"/>
    <dgm:cxn modelId="{8B0B9245-B36A-4DC0-9623-E5132FE4B97C}" type="presOf" srcId="{382C1E92-97D1-47BB-8A50-8A33971C83B4}" destId="{740B6B38-93BC-446F-860A-23ADEE70AD2D}" srcOrd="0" destOrd="0" presId="urn:microsoft.com/office/officeart/2008/layout/HorizontalMultiLevelHierarchy"/>
    <dgm:cxn modelId="{60095D47-0810-441D-85BE-6ECC7A9843A9}" type="presOf" srcId="{BBB4E947-45C8-4C93-BCB2-11A00B795E85}" destId="{B2BF7D70-6113-40C9-A99B-59087494F145}" srcOrd="1" destOrd="0" presId="urn:microsoft.com/office/officeart/2008/layout/HorizontalMultiLevelHierarchy"/>
    <dgm:cxn modelId="{B6C6CD4A-40DC-48DC-AA45-61BF3429B630}" srcId="{23DE6CD2-4B2B-4C1C-97F0-A95F25F18600}" destId="{31284062-5B42-4360-9E17-0FB63EB3F616}" srcOrd="0" destOrd="0" parTransId="{00EBC4BD-C5ED-4437-88A9-9ACC2D0187C2}" sibTransId="{2C3C9977-A706-4320-94B5-357744E1FFCC}"/>
    <dgm:cxn modelId="{3E163853-25DE-4A16-A20B-EBAB424F7C29}" type="presOf" srcId="{31284062-5B42-4360-9E17-0FB63EB3F616}" destId="{45FCBF6E-E965-446E-8938-17F88B95F6E3}" srcOrd="0" destOrd="0" presId="urn:microsoft.com/office/officeart/2008/layout/HorizontalMultiLevelHierarchy"/>
    <dgm:cxn modelId="{C9D37C59-C424-4A80-B412-1B25A5D6DAAC}" type="presOf" srcId="{9CBE1C2E-EC67-403A-81FA-16C3AA90A81B}" destId="{48B5D600-52DF-4921-BDAB-7DF30BC01988}" srcOrd="0" destOrd="0" presId="urn:microsoft.com/office/officeart/2008/layout/HorizontalMultiLevelHierarchy"/>
    <dgm:cxn modelId="{07A3E682-0022-4690-B8CA-8D6EE4D8665F}" type="presOf" srcId="{61175301-83CD-4457-82EA-AEA8F0CBD6CF}" destId="{8D8FE7DA-E227-4436-8408-5CCE49CBC3DE}" srcOrd="1" destOrd="0" presId="urn:microsoft.com/office/officeart/2008/layout/HorizontalMultiLevelHierarchy"/>
    <dgm:cxn modelId="{BAFF1B8E-FA4B-4FB0-AA3C-E11CA211FA01}" srcId="{31284062-5B42-4360-9E17-0FB63EB3F616}" destId="{9CBE1C2E-EC67-403A-81FA-16C3AA90A81B}" srcOrd="2" destOrd="0" parTransId="{0D6FEBD9-D36B-488B-B2D8-A3F0AC29F003}" sibTransId="{9DB8902D-DBD7-4807-AB20-B404D2DAD336}"/>
    <dgm:cxn modelId="{33877092-7E16-4E35-BB7D-A5609990BD8A}" type="presOf" srcId="{C7962E13-0795-4C09-813A-6F3812EFA9D6}" destId="{FFE9C29C-475A-4D48-887D-18F8FE2D7470}" srcOrd="1" destOrd="0" presId="urn:microsoft.com/office/officeart/2008/layout/HorizontalMultiLevelHierarchy"/>
    <dgm:cxn modelId="{59BB6B94-AF9A-4361-8D06-121A155DA60B}" type="presOf" srcId="{382C1E92-97D1-47BB-8A50-8A33971C83B4}" destId="{691538DC-65AB-47FB-BAE8-5902E57E9FA9}" srcOrd="1" destOrd="0" presId="urn:microsoft.com/office/officeart/2008/layout/HorizontalMultiLevelHierarchy"/>
    <dgm:cxn modelId="{BB2157A8-5A6F-4BDD-B11F-0269BC119325}" type="presOf" srcId="{6F470FC0-2586-47AB-9922-3ECB5EC0DD18}" destId="{C432A87A-6675-4415-AAB9-18CB14CF046B}" srcOrd="0" destOrd="0" presId="urn:microsoft.com/office/officeart/2008/layout/HorizontalMultiLevelHierarchy"/>
    <dgm:cxn modelId="{07BC1FB0-055C-4EAA-9AB5-F9F75421327B}" type="presOf" srcId="{F6659FEC-95EC-4915-9E8E-F967BA7B697F}" destId="{A411D74A-0D2E-48E1-86F8-9A47D6D3C18B}" srcOrd="0" destOrd="0" presId="urn:microsoft.com/office/officeart/2008/layout/HorizontalMultiLevelHierarchy"/>
    <dgm:cxn modelId="{B1F792C2-1D19-42B1-B17A-6C6FDD16E2A3}" type="presOf" srcId="{32404C52-DED0-43A4-959F-8A1E14D74CAD}" destId="{17229C61-37F3-4C1E-8396-1AAA7C5B6C64}" srcOrd="0" destOrd="0" presId="urn:microsoft.com/office/officeart/2008/layout/HorizontalMultiLevelHierarchy"/>
    <dgm:cxn modelId="{8CD59DC4-E7B5-4FF2-8106-6FC7C3B66B13}" type="presOf" srcId="{0D6FEBD9-D36B-488B-B2D8-A3F0AC29F003}" destId="{7D9534B2-1A18-4089-98D5-E945FEA473AC}" srcOrd="0" destOrd="0" presId="urn:microsoft.com/office/officeart/2008/layout/HorizontalMultiLevelHierarchy"/>
    <dgm:cxn modelId="{1A22BAD0-5DA3-49AF-8AB5-10EB51E7B1E9}" srcId="{31284062-5B42-4360-9E17-0FB63EB3F616}" destId="{073838E3-C2D0-49AD-B602-9219777F35D3}" srcOrd="4" destOrd="0" parTransId="{BBB4E947-45C8-4C93-BCB2-11A00B795E85}" sibTransId="{412AE6B1-CCAE-457B-AC3A-E8BFF5432EEE}"/>
    <dgm:cxn modelId="{BC23FCD4-7A0E-46C7-99F6-AE9CADFE33CC}" type="presOf" srcId="{23DE6CD2-4B2B-4C1C-97F0-A95F25F18600}" destId="{B4FE852C-5B90-4F8A-8A84-407507BD2A1F}" srcOrd="0" destOrd="0" presId="urn:microsoft.com/office/officeart/2008/layout/HorizontalMultiLevelHierarchy"/>
    <dgm:cxn modelId="{50B98DDE-28E2-442D-9D0A-516D302A9A47}" type="presOf" srcId="{D621A764-A561-424C-8A9B-9A349737D506}" destId="{4F0D8FB6-6276-4A3E-AD64-CBD43F7D374C}" srcOrd="0" destOrd="0" presId="urn:microsoft.com/office/officeart/2008/layout/HorizontalMultiLevelHierarchy"/>
    <dgm:cxn modelId="{4A6C3BE7-2958-419A-8673-6E4804BB50C4}" type="presOf" srcId="{BBB4E947-45C8-4C93-BCB2-11A00B795E85}" destId="{97C46610-1780-481E-BA3A-90B13E0C90DB}" srcOrd="0" destOrd="0" presId="urn:microsoft.com/office/officeart/2008/layout/HorizontalMultiLevelHierarchy"/>
    <dgm:cxn modelId="{708294E7-2D98-4921-9C4E-5C09BCBEF963}" type="presOf" srcId="{D621A764-A561-424C-8A9B-9A349737D506}" destId="{B6B73C57-057B-45CB-966D-2638ED6F93C3}" srcOrd="1" destOrd="0" presId="urn:microsoft.com/office/officeart/2008/layout/HorizontalMultiLevelHierarchy"/>
    <dgm:cxn modelId="{DB46DDFE-CE5E-445B-A947-097BFC67EF27}" srcId="{31284062-5B42-4360-9E17-0FB63EB3F616}" destId="{32404C52-DED0-43A4-959F-8A1E14D74CAD}" srcOrd="5" destOrd="0" parTransId="{382C1E92-97D1-47BB-8A50-8A33971C83B4}" sibTransId="{D426F970-B7AA-43A4-A95F-7D68978012F9}"/>
    <dgm:cxn modelId="{60A30CA9-E4AC-42D9-8DF8-D1528FA0A00D}" type="presParOf" srcId="{B4FE852C-5B90-4F8A-8A84-407507BD2A1F}" destId="{CD6CA220-4C7E-42E3-AD32-9D15CA5488F7}" srcOrd="0" destOrd="0" presId="urn:microsoft.com/office/officeart/2008/layout/HorizontalMultiLevelHierarchy"/>
    <dgm:cxn modelId="{79FCB48E-BFC8-44E1-8565-4332D814BC65}" type="presParOf" srcId="{CD6CA220-4C7E-42E3-AD32-9D15CA5488F7}" destId="{45FCBF6E-E965-446E-8938-17F88B95F6E3}" srcOrd="0" destOrd="0" presId="urn:microsoft.com/office/officeart/2008/layout/HorizontalMultiLevelHierarchy"/>
    <dgm:cxn modelId="{40B06FB0-B7EF-462A-A7D9-1BBD69FF6043}" type="presParOf" srcId="{CD6CA220-4C7E-42E3-AD32-9D15CA5488F7}" destId="{10752FCD-FD6E-4604-A015-95C4DCA0D0DC}" srcOrd="1" destOrd="0" presId="urn:microsoft.com/office/officeart/2008/layout/HorizontalMultiLevelHierarchy"/>
    <dgm:cxn modelId="{24CFE486-B6E6-4F82-92FB-089323F0B4A3}" type="presParOf" srcId="{10752FCD-FD6E-4604-A015-95C4DCA0D0DC}" destId="{4F0D8FB6-6276-4A3E-AD64-CBD43F7D374C}" srcOrd="0" destOrd="0" presId="urn:microsoft.com/office/officeart/2008/layout/HorizontalMultiLevelHierarchy"/>
    <dgm:cxn modelId="{D770EF2E-6EFF-40D8-8419-CFA8078B80E0}" type="presParOf" srcId="{4F0D8FB6-6276-4A3E-AD64-CBD43F7D374C}" destId="{B6B73C57-057B-45CB-966D-2638ED6F93C3}" srcOrd="0" destOrd="0" presId="urn:microsoft.com/office/officeart/2008/layout/HorizontalMultiLevelHierarchy"/>
    <dgm:cxn modelId="{976A8CA3-07EE-4DAE-AA61-8F8BD59411E9}" type="presParOf" srcId="{10752FCD-FD6E-4604-A015-95C4DCA0D0DC}" destId="{A6094E2C-7D49-4100-AEC0-37343500C265}" srcOrd="1" destOrd="0" presId="urn:microsoft.com/office/officeart/2008/layout/HorizontalMultiLevelHierarchy"/>
    <dgm:cxn modelId="{2DD0CD45-1DC7-4D61-A8B0-4079B2ACD0D6}" type="presParOf" srcId="{A6094E2C-7D49-4100-AEC0-37343500C265}" destId="{C432A87A-6675-4415-AAB9-18CB14CF046B}" srcOrd="0" destOrd="0" presId="urn:microsoft.com/office/officeart/2008/layout/HorizontalMultiLevelHierarchy"/>
    <dgm:cxn modelId="{DA762AD7-ACCD-4686-B398-E829E58BC51A}" type="presParOf" srcId="{A6094E2C-7D49-4100-AEC0-37343500C265}" destId="{16DAADDF-D8C9-48B4-8246-0C00F3DAEB99}" srcOrd="1" destOrd="0" presId="urn:microsoft.com/office/officeart/2008/layout/HorizontalMultiLevelHierarchy"/>
    <dgm:cxn modelId="{FC929707-5512-4A59-8213-9791B666AAD8}" type="presParOf" srcId="{10752FCD-FD6E-4604-A015-95C4DCA0D0DC}" destId="{28847685-B0F5-4688-B2BE-4B8ED6C50341}" srcOrd="2" destOrd="0" presId="urn:microsoft.com/office/officeart/2008/layout/HorizontalMultiLevelHierarchy"/>
    <dgm:cxn modelId="{FE53B7F5-72C2-43C3-8E95-2B5585562EFE}" type="presParOf" srcId="{28847685-B0F5-4688-B2BE-4B8ED6C50341}" destId="{FFE9C29C-475A-4D48-887D-18F8FE2D7470}" srcOrd="0" destOrd="0" presId="urn:microsoft.com/office/officeart/2008/layout/HorizontalMultiLevelHierarchy"/>
    <dgm:cxn modelId="{5BEA65DA-C029-446C-A4F7-8B7F271E45BF}" type="presParOf" srcId="{10752FCD-FD6E-4604-A015-95C4DCA0D0DC}" destId="{A9C110A6-B6E3-4E3E-963B-014A09733310}" srcOrd="3" destOrd="0" presId="urn:microsoft.com/office/officeart/2008/layout/HorizontalMultiLevelHierarchy"/>
    <dgm:cxn modelId="{800A7A32-AB9C-477E-ACC1-793C7324A7D4}" type="presParOf" srcId="{A9C110A6-B6E3-4E3E-963B-014A09733310}" destId="{A411D74A-0D2E-48E1-86F8-9A47D6D3C18B}" srcOrd="0" destOrd="0" presId="urn:microsoft.com/office/officeart/2008/layout/HorizontalMultiLevelHierarchy"/>
    <dgm:cxn modelId="{1691FC60-8397-44DE-B404-E950B012843A}" type="presParOf" srcId="{A9C110A6-B6E3-4E3E-963B-014A09733310}" destId="{9D3830FD-87F0-49EB-98EC-4DB256507724}" srcOrd="1" destOrd="0" presId="urn:microsoft.com/office/officeart/2008/layout/HorizontalMultiLevelHierarchy"/>
    <dgm:cxn modelId="{2AB6A928-059C-4011-AAAB-D06FC81FC96B}" type="presParOf" srcId="{10752FCD-FD6E-4604-A015-95C4DCA0D0DC}" destId="{7D9534B2-1A18-4089-98D5-E945FEA473AC}" srcOrd="4" destOrd="0" presId="urn:microsoft.com/office/officeart/2008/layout/HorizontalMultiLevelHierarchy"/>
    <dgm:cxn modelId="{84A9DCB2-9787-4EE3-B6A5-71516425AA53}" type="presParOf" srcId="{7D9534B2-1A18-4089-98D5-E945FEA473AC}" destId="{D31E094E-77EA-48A6-BCEB-F7C63CB7C11E}" srcOrd="0" destOrd="0" presId="urn:microsoft.com/office/officeart/2008/layout/HorizontalMultiLevelHierarchy"/>
    <dgm:cxn modelId="{BEECBF35-D8E1-49D6-9719-AAC0F2D84F86}" type="presParOf" srcId="{10752FCD-FD6E-4604-A015-95C4DCA0D0DC}" destId="{512F3692-94A8-4351-9D51-BE5D22F6E51F}" srcOrd="5" destOrd="0" presId="urn:microsoft.com/office/officeart/2008/layout/HorizontalMultiLevelHierarchy"/>
    <dgm:cxn modelId="{76B775CB-C83A-49D0-86A9-1632DC054AA8}" type="presParOf" srcId="{512F3692-94A8-4351-9D51-BE5D22F6E51F}" destId="{48B5D600-52DF-4921-BDAB-7DF30BC01988}" srcOrd="0" destOrd="0" presId="urn:microsoft.com/office/officeart/2008/layout/HorizontalMultiLevelHierarchy"/>
    <dgm:cxn modelId="{2CA61048-00DF-40B7-BADF-BA1659ED5C6D}" type="presParOf" srcId="{512F3692-94A8-4351-9D51-BE5D22F6E51F}" destId="{D36B39BD-6A4C-4CFE-BF8C-3FDB8C8FB18A}" srcOrd="1" destOrd="0" presId="urn:microsoft.com/office/officeart/2008/layout/HorizontalMultiLevelHierarchy"/>
    <dgm:cxn modelId="{0B5157FB-BB20-4C7D-9317-248BCB573847}" type="presParOf" srcId="{10752FCD-FD6E-4604-A015-95C4DCA0D0DC}" destId="{A23ACA71-1E5E-4E7C-897D-26E75A72E0AB}" srcOrd="6" destOrd="0" presId="urn:microsoft.com/office/officeart/2008/layout/HorizontalMultiLevelHierarchy"/>
    <dgm:cxn modelId="{6D3BEA0B-0BAB-40D5-B539-2E9EC32AC702}" type="presParOf" srcId="{A23ACA71-1E5E-4E7C-897D-26E75A72E0AB}" destId="{8D8FE7DA-E227-4436-8408-5CCE49CBC3DE}" srcOrd="0" destOrd="0" presId="urn:microsoft.com/office/officeart/2008/layout/HorizontalMultiLevelHierarchy"/>
    <dgm:cxn modelId="{8D532CB3-1031-4384-AC39-E92643527414}" type="presParOf" srcId="{10752FCD-FD6E-4604-A015-95C4DCA0D0DC}" destId="{4E176283-9C40-46D0-A564-CEE5154BC8E9}" srcOrd="7" destOrd="0" presId="urn:microsoft.com/office/officeart/2008/layout/HorizontalMultiLevelHierarchy"/>
    <dgm:cxn modelId="{3568AA3F-8C6F-4704-B98B-8F2F7CA3D4B0}" type="presParOf" srcId="{4E176283-9C40-46D0-A564-CEE5154BC8E9}" destId="{D2A58828-3C68-4A81-AEF1-47DDBA771745}" srcOrd="0" destOrd="0" presId="urn:microsoft.com/office/officeart/2008/layout/HorizontalMultiLevelHierarchy"/>
    <dgm:cxn modelId="{1FDCB166-1FF6-43A6-9AA0-106629B6368A}" type="presParOf" srcId="{4E176283-9C40-46D0-A564-CEE5154BC8E9}" destId="{5EB7FD8A-AC19-4C8D-A9BD-B7650E49D8BD}" srcOrd="1" destOrd="0" presId="urn:microsoft.com/office/officeart/2008/layout/HorizontalMultiLevelHierarchy"/>
    <dgm:cxn modelId="{1C51E809-80E1-4558-9532-D199FF93333C}" type="presParOf" srcId="{10752FCD-FD6E-4604-A015-95C4DCA0D0DC}" destId="{97C46610-1780-481E-BA3A-90B13E0C90DB}" srcOrd="8" destOrd="0" presId="urn:microsoft.com/office/officeart/2008/layout/HorizontalMultiLevelHierarchy"/>
    <dgm:cxn modelId="{11DF793B-CB45-4852-A626-73F56A54A779}" type="presParOf" srcId="{97C46610-1780-481E-BA3A-90B13E0C90DB}" destId="{B2BF7D70-6113-40C9-A99B-59087494F145}" srcOrd="0" destOrd="0" presId="urn:microsoft.com/office/officeart/2008/layout/HorizontalMultiLevelHierarchy"/>
    <dgm:cxn modelId="{370601DE-42E9-4436-A919-8BB50216EC42}" type="presParOf" srcId="{10752FCD-FD6E-4604-A015-95C4DCA0D0DC}" destId="{7FE28174-1487-4D16-B375-79F1779C1F77}" srcOrd="9" destOrd="0" presId="urn:microsoft.com/office/officeart/2008/layout/HorizontalMultiLevelHierarchy"/>
    <dgm:cxn modelId="{85E70F6F-5F84-4511-B6CB-175A29B854CA}" type="presParOf" srcId="{7FE28174-1487-4D16-B375-79F1779C1F77}" destId="{ECED3AA7-40DE-4ED5-8715-25BC3994AEFF}" srcOrd="0" destOrd="0" presId="urn:microsoft.com/office/officeart/2008/layout/HorizontalMultiLevelHierarchy"/>
    <dgm:cxn modelId="{750FDD18-03E6-476E-B333-AD7349A4C6AC}" type="presParOf" srcId="{7FE28174-1487-4D16-B375-79F1779C1F77}" destId="{E2477350-7D7D-4CF1-9635-DCD10778A94D}" srcOrd="1" destOrd="0" presId="urn:microsoft.com/office/officeart/2008/layout/HorizontalMultiLevelHierarchy"/>
    <dgm:cxn modelId="{A19F9F01-81F9-4B26-809C-9106BC9C8287}" type="presParOf" srcId="{10752FCD-FD6E-4604-A015-95C4DCA0D0DC}" destId="{740B6B38-93BC-446F-860A-23ADEE70AD2D}" srcOrd="10" destOrd="0" presId="urn:microsoft.com/office/officeart/2008/layout/HorizontalMultiLevelHierarchy"/>
    <dgm:cxn modelId="{E196920F-2AD3-49BC-B442-E000D9EF286D}" type="presParOf" srcId="{740B6B38-93BC-446F-860A-23ADEE70AD2D}" destId="{691538DC-65AB-47FB-BAE8-5902E57E9FA9}" srcOrd="0" destOrd="0" presId="urn:microsoft.com/office/officeart/2008/layout/HorizontalMultiLevelHierarchy"/>
    <dgm:cxn modelId="{7818176E-676A-49A3-91D0-25D7FCDCAC44}" type="presParOf" srcId="{10752FCD-FD6E-4604-A015-95C4DCA0D0DC}" destId="{E49C01F1-1232-4DD2-B916-C273A1C2411A}" srcOrd="11" destOrd="0" presId="urn:microsoft.com/office/officeart/2008/layout/HorizontalMultiLevelHierarchy"/>
    <dgm:cxn modelId="{56A65681-0274-42A6-90A7-AAEA22D3ECE6}" type="presParOf" srcId="{E49C01F1-1232-4DD2-B916-C273A1C2411A}" destId="{17229C61-37F3-4C1E-8396-1AAA7C5B6C64}" srcOrd="0" destOrd="0" presId="urn:microsoft.com/office/officeart/2008/layout/HorizontalMultiLevelHierarchy"/>
    <dgm:cxn modelId="{09DB23B6-9CE7-417C-845F-98487E121E4E}" type="presParOf" srcId="{E49C01F1-1232-4DD2-B916-C273A1C2411A}" destId="{1C620CCB-FBB6-4FB7-B245-D7A48A4D5FC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0F938C-721E-4D47-887F-47FF714939B6}" type="doc">
      <dgm:prSet loTypeId="urn:microsoft.com/office/officeart/2005/8/layout/process2" loCatId="process" qsTypeId="urn:microsoft.com/office/officeart/2005/8/quickstyle/simple1#3" qsCatId="simple" csTypeId="urn:microsoft.com/office/officeart/2005/8/colors/accent1_2#3" csCatId="accent1" phldr="1"/>
      <dgm:spPr/>
    </dgm:pt>
    <dgm:pt modelId="{0E27C2E2-9608-4579-890C-F2572F6E4A2E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MX" sz="2000" dirty="0"/>
            <a:t>Uso  y conservación de  idiomas indígenas, junto al español en áreas de alta densidad indígena.</a:t>
          </a:r>
          <a:endParaRPr lang="es-CL" sz="2000" dirty="0"/>
        </a:p>
      </dgm:t>
    </dgm:pt>
    <dgm:pt modelId="{99A6AE6A-5192-446A-ACF1-4F0A2D69EB5E}" type="parTrans" cxnId="{99AA082E-4F45-4CBF-938B-5B25ECC2CE33}">
      <dgm:prSet/>
      <dgm:spPr/>
      <dgm:t>
        <a:bodyPr/>
        <a:lstStyle/>
        <a:p>
          <a:endParaRPr lang="es-CL"/>
        </a:p>
      </dgm:t>
    </dgm:pt>
    <dgm:pt modelId="{1E4AECCB-E78E-4382-A770-F10EF0947014}" type="sibTrans" cxnId="{99AA082E-4F45-4CBF-938B-5B25ECC2CE33}">
      <dgm:prSet/>
      <dgm:spPr>
        <a:solidFill>
          <a:srgbClr val="FFC000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CL"/>
        </a:p>
      </dgm:t>
    </dgm:pt>
    <dgm:pt modelId="{F17B079C-EBD0-49E5-BB14-6A0A19906450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MX" sz="1800" dirty="0"/>
            <a:t>Creación de unidad programática  que posibilite el acceso a los estudiantes de conocimientos adecuados a la cultura  e idiomas indígenas.</a:t>
          </a:r>
          <a:endParaRPr lang="es-CL" sz="1800" dirty="0"/>
        </a:p>
      </dgm:t>
    </dgm:pt>
    <dgm:pt modelId="{A46326D1-C539-4588-A32B-B5BAEE1A0BD8}" type="parTrans" cxnId="{7E2882E0-5343-41AF-93CD-F78272B707B2}">
      <dgm:prSet/>
      <dgm:spPr/>
      <dgm:t>
        <a:bodyPr/>
        <a:lstStyle/>
        <a:p>
          <a:endParaRPr lang="es-CL"/>
        </a:p>
      </dgm:t>
    </dgm:pt>
    <dgm:pt modelId="{79C7E3D8-E126-4B12-B1C0-9CD042CE1604}" type="sibTrans" cxnId="{7E2882E0-5343-41AF-93CD-F78272B707B2}">
      <dgm:prSet/>
      <dgm:spPr>
        <a:solidFill>
          <a:srgbClr val="FFC000"/>
        </a:solidFill>
      </dgm:spPr>
      <dgm:t>
        <a:bodyPr/>
        <a:lstStyle/>
        <a:p>
          <a:endParaRPr lang="es-CL"/>
        </a:p>
      </dgm:t>
    </dgm:pt>
    <dgm:pt modelId="{0450269F-B313-4CE1-B29E-086797A44742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MX" sz="2000" dirty="0"/>
            <a:t>Fomento de programas en idiomas indígenas.</a:t>
          </a:r>
          <a:endParaRPr lang="es-CL" sz="2000" dirty="0"/>
        </a:p>
      </dgm:t>
    </dgm:pt>
    <dgm:pt modelId="{DC549EA3-9E9E-4022-A68E-75F361B8E7FC}" type="parTrans" cxnId="{54D34E26-7FD8-4CBF-87A9-4648D7945AB2}">
      <dgm:prSet/>
      <dgm:spPr/>
      <dgm:t>
        <a:bodyPr/>
        <a:lstStyle/>
        <a:p>
          <a:endParaRPr lang="es-CL"/>
        </a:p>
      </dgm:t>
    </dgm:pt>
    <dgm:pt modelId="{F2B0AD12-CC15-4F74-8C45-BCA0AB81FB42}" type="sibTrans" cxnId="{54D34E26-7FD8-4CBF-87A9-4648D7945AB2}">
      <dgm:prSet/>
      <dgm:spPr>
        <a:solidFill>
          <a:srgbClr val="FFC000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s-CL"/>
        </a:p>
      </dgm:t>
    </dgm:pt>
    <dgm:pt modelId="{B772A252-A493-4D98-8F21-87DB47DAC4F6}" type="pres">
      <dgm:prSet presAssocID="{F40F938C-721E-4D47-887F-47FF714939B6}" presName="linearFlow" presStyleCnt="0">
        <dgm:presLayoutVars>
          <dgm:resizeHandles val="exact"/>
        </dgm:presLayoutVars>
      </dgm:prSet>
      <dgm:spPr/>
    </dgm:pt>
    <dgm:pt modelId="{B3C3439B-1A72-4837-B0EB-A7B9119FA0EE}" type="pres">
      <dgm:prSet presAssocID="{0E27C2E2-9608-4579-890C-F2572F6E4A2E}" presName="node" presStyleLbl="node1" presStyleIdx="0" presStyleCnt="3" custScaleX="179244" custLinFactNeighborX="-162" custLinFactNeighborY="19915">
        <dgm:presLayoutVars>
          <dgm:bulletEnabled val="1"/>
        </dgm:presLayoutVars>
      </dgm:prSet>
      <dgm:spPr/>
    </dgm:pt>
    <dgm:pt modelId="{575E8BCF-19F5-4375-BEE5-73857B05E129}" type="pres">
      <dgm:prSet presAssocID="{1E4AECCB-E78E-4382-A770-F10EF0947014}" presName="sibTrans" presStyleLbl="sibTrans2D1" presStyleIdx="0" presStyleCnt="2"/>
      <dgm:spPr/>
    </dgm:pt>
    <dgm:pt modelId="{B90EA234-FD65-4551-9687-1323689D913D}" type="pres">
      <dgm:prSet presAssocID="{1E4AECCB-E78E-4382-A770-F10EF0947014}" presName="connectorText" presStyleLbl="sibTrans2D1" presStyleIdx="0" presStyleCnt="2"/>
      <dgm:spPr/>
    </dgm:pt>
    <dgm:pt modelId="{2DE4F346-C56A-43A6-A08F-8EFBBF709797}" type="pres">
      <dgm:prSet presAssocID="{0450269F-B313-4CE1-B29E-086797A44742}" presName="node" presStyleLbl="node1" presStyleIdx="1" presStyleCnt="3" custScaleX="176965" custLinFactNeighborX="2860" custLinFactNeighborY="-26793">
        <dgm:presLayoutVars>
          <dgm:bulletEnabled val="1"/>
        </dgm:presLayoutVars>
      </dgm:prSet>
      <dgm:spPr/>
    </dgm:pt>
    <dgm:pt modelId="{8B0120BF-9217-4F21-B99E-561FE4C01B0D}" type="pres">
      <dgm:prSet presAssocID="{F2B0AD12-CC15-4F74-8C45-BCA0AB81FB42}" presName="sibTrans" presStyleLbl="sibTrans2D1" presStyleIdx="1" presStyleCnt="2"/>
      <dgm:spPr/>
    </dgm:pt>
    <dgm:pt modelId="{D5E4773F-97A6-4314-8B5C-040785D2AD2A}" type="pres">
      <dgm:prSet presAssocID="{F2B0AD12-CC15-4F74-8C45-BCA0AB81FB42}" presName="connectorText" presStyleLbl="sibTrans2D1" presStyleIdx="1" presStyleCnt="2"/>
      <dgm:spPr/>
    </dgm:pt>
    <dgm:pt modelId="{0BC53EFC-EAA8-4CB7-A6B5-1499C9497923}" type="pres">
      <dgm:prSet presAssocID="{F17B079C-EBD0-49E5-BB14-6A0A19906450}" presName="node" presStyleLbl="node1" presStyleIdx="2" presStyleCnt="3" custScaleX="171263" custScaleY="115617" custLinFactNeighborX="805" custLinFactNeighborY="-51305">
        <dgm:presLayoutVars>
          <dgm:bulletEnabled val="1"/>
        </dgm:presLayoutVars>
      </dgm:prSet>
      <dgm:spPr/>
    </dgm:pt>
  </dgm:ptLst>
  <dgm:cxnLst>
    <dgm:cxn modelId="{617CDA10-6126-4661-97DA-E86D6EE1EE63}" type="presOf" srcId="{F17B079C-EBD0-49E5-BB14-6A0A19906450}" destId="{0BC53EFC-EAA8-4CB7-A6B5-1499C9497923}" srcOrd="0" destOrd="0" presId="urn:microsoft.com/office/officeart/2005/8/layout/process2"/>
    <dgm:cxn modelId="{54D34E26-7FD8-4CBF-87A9-4648D7945AB2}" srcId="{F40F938C-721E-4D47-887F-47FF714939B6}" destId="{0450269F-B313-4CE1-B29E-086797A44742}" srcOrd="1" destOrd="0" parTransId="{DC549EA3-9E9E-4022-A68E-75F361B8E7FC}" sibTransId="{F2B0AD12-CC15-4F74-8C45-BCA0AB81FB42}"/>
    <dgm:cxn modelId="{99AA082E-4F45-4CBF-938B-5B25ECC2CE33}" srcId="{F40F938C-721E-4D47-887F-47FF714939B6}" destId="{0E27C2E2-9608-4579-890C-F2572F6E4A2E}" srcOrd="0" destOrd="0" parTransId="{99A6AE6A-5192-446A-ACF1-4F0A2D69EB5E}" sibTransId="{1E4AECCB-E78E-4382-A770-F10EF0947014}"/>
    <dgm:cxn modelId="{6FDB3F66-59F7-4951-868F-8C8E5A3A83FA}" type="presOf" srcId="{F40F938C-721E-4D47-887F-47FF714939B6}" destId="{B772A252-A493-4D98-8F21-87DB47DAC4F6}" srcOrd="0" destOrd="0" presId="urn:microsoft.com/office/officeart/2005/8/layout/process2"/>
    <dgm:cxn modelId="{94D66C85-8DDE-4E19-8A94-D2740E8B4E05}" type="presOf" srcId="{1E4AECCB-E78E-4382-A770-F10EF0947014}" destId="{575E8BCF-19F5-4375-BEE5-73857B05E129}" srcOrd="0" destOrd="0" presId="urn:microsoft.com/office/officeart/2005/8/layout/process2"/>
    <dgm:cxn modelId="{D767ABA1-996D-4551-94A9-09FAFBBFD2BD}" type="presOf" srcId="{F2B0AD12-CC15-4F74-8C45-BCA0AB81FB42}" destId="{D5E4773F-97A6-4314-8B5C-040785D2AD2A}" srcOrd="1" destOrd="0" presId="urn:microsoft.com/office/officeart/2005/8/layout/process2"/>
    <dgm:cxn modelId="{546024C4-67EF-42F6-BBC9-238369D3608F}" type="presOf" srcId="{0E27C2E2-9608-4579-890C-F2572F6E4A2E}" destId="{B3C3439B-1A72-4837-B0EB-A7B9119FA0EE}" srcOrd="0" destOrd="0" presId="urn:microsoft.com/office/officeart/2005/8/layout/process2"/>
    <dgm:cxn modelId="{26A82EC8-00B9-4F02-A61A-8557C474396A}" type="presOf" srcId="{F2B0AD12-CC15-4F74-8C45-BCA0AB81FB42}" destId="{8B0120BF-9217-4F21-B99E-561FE4C01B0D}" srcOrd="0" destOrd="0" presId="urn:microsoft.com/office/officeart/2005/8/layout/process2"/>
    <dgm:cxn modelId="{3CA58DCF-4151-47D4-BBF7-E5DBBFB8E578}" type="presOf" srcId="{1E4AECCB-E78E-4382-A770-F10EF0947014}" destId="{B90EA234-FD65-4551-9687-1323689D913D}" srcOrd="1" destOrd="0" presId="urn:microsoft.com/office/officeart/2005/8/layout/process2"/>
    <dgm:cxn modelId="{7E2882E0-5343-41AF-93CD-F78272B707B2}" srcId="{F40F938C-721E-4D47-887F-47FF714939B6}" destId="{F17B079C-EBD0-49E5-BB14-6A0A19906450}" srcOrd="2" destOrd="0" parTransId="{A46326D1-C539-4588-A32B-B5BAEE1A0BD8}" sibTransId="{79C7E3D8-E126-4B12-B1C0-9CD042CE1604}"/>
    <dgm:cxn modelId="{B94E35E8-DDB4-4E00-B072-DEF5CAB2B497}" type="presOf" srcId="{0450269F-B313-4CE1-B29E-086797A44742}" destId="{2DE4F346-C56A-43A6-A08F-8EFBBF709797}" srcOrd="0" destOrd="0" presId="urn:microsoft.com/office/officeart/2005/8/layout/process2"/>
    <dgm:cxn modelId="{BF31E423-53F2-44B3-BCF5-E50E600C7241}" type="presParOf" srcId="{B772A252-A493-4D98-8F21-87DB47DAC4F6}" destId="{B3C3439B-1A72-4837-B0EB-A7B9119FA0EE}" srcOrd="0" destOrd="0" presId="urn:microsoft.com/office/officeart/2005/8/layout/process2"/>
    <dgm:cxn modelId="{FB3CC99E-E296-4667-81BE-E7C7767E4460}" type="presParOf" srcId="{B772A252-A493-4D98-8F21-87DB47DAC4F6}" destId="{575E8BCF-19F5-4375-BEE5-73857B05E129}" srcOrd="1" destOrd="0" presId="urn:microsoft.com/office/officeart/2005/8/layout/process2"/>
    <dgm:cxn modelId="{43542B4B-9C69-4658-9FC2-1F731D98FBF2}" type="presParOf" srcId="{575E8BCF-19F5-4375-BEE5-73857B05E129}" destId="{B90EA234-FD65-4551-9687-1323689D913D}" srcOrd="0" destOrd="0" presId="urn:microsoft.com/office/officeart/2005/8/layout/process2"/>
    <dgm:cxn modelId="{9DD18B95-E619-4AF4-B414-151C4E1D7C6B}" type="presParOf" srcId="{B772A252-A493-4D98-8F21-87DB47DAC4F6}" destId="{2DE4F346-C56A-43A6-A08F-8EFBBF709797}" srcOrd="2" destOrd="0" presId="urn:microsoft.com/office/officeart/2005/8/layout/process2"/>
    <dgm:cxn modelId="{080BF50F-469B-40A1-ABCF-EC39474D2C49}" type="presParOf" srcId="{B772A252-A493-4D98-8F21-87DB47DAC4F6}" destId="{8B0120BF-9217-4F21-B99E-561FE4C01B0D}" srcOrd="3" destOrd="0" presId="urn:microsoft.com/office/officeart/2005/8/layout/process2"/>
    <dgm:cxn modelId="{F62EF451-558B-47AD-B57E-E5B2E73A5E29}" type="presParOf" srcId="{8B0120BF-9217-4F21-B99E-561FE4C01B0D}" destId="{D5E4773F-97A6-4314-8B5C-040785D2AD2A}" srcOrd="0" destOrd="0" presId="urn:microsoft.com/office/officeart/2005/8/layout/process2"/>
    <dgm:cxn modelId="{3BB7AF73-E716-475E-9275-FF34FC2B73B5}" type="presParOf" srcId="{B772A252-A493-4D98-8F21-87DB47DAC4F6}" destId="{0BC53EFC-EAA8-4CB7-A6B5-1499C9497923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F3E2F8-EE4A-4CB5-AED0-5D428A32BD98}" type="doc">
      <dgm:prSet loTypeId="urn:microsoft.com/office/officeart/2008/layout/HorizontalMultiLevelHierarchy" loCatId="hierarchy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es-CL"/>
        </a:p>
      </dgm:t>
    </dgm:pt>
    <dgm:pt modelId="{B727BF38-7334-4980-985E-1251BD36496D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MX" dirty="0"/>
            <a:t>Marco Legal </a:t>
          </a:r>
          <a:r>
            <a:rPr lang="es-MX" dirty="0">
              <a:solidFill>
                <a:schemeClr val="bg1"/>
              </a:solidFill>
            </a:rPr>
            <a:t>Chileno</a:t>
          </a:r>
          <a:endParaRPr lang="es-CL" dirty="0">
            <a:solidFill>
              <a:schemeClr val="bg1"/>
            </a:solidFill>
          </a:endParaRPr>
        </a:p>
      </dgm:t>
    </dgm:pt>
    <dgm:pt modelId="{FF0BDF85-1844-44CB-B09B-B589E34FBC80}" type="parTrans" cxnId="{6E8966BC-028D-48E3-9CB0-4667A745F36F}">
      <dgm:prSet/>
      <dgm:spPr/>
      <dgm:t>
        <a:bodyPr/>
        <a:lstStyle/>
        <a:p>
          <a:endParaRPr lang="es-CL"/>
        </a:p>
      </dgm:t>
    </dgm:pt>
    <dgm:pt modelId="{634519C4-CFA8-4A6E-8A17-30A56D64D210}" type="sibTrans" cxnId="{6E8966BC-028D-48E3-9CB0-4667A745F36F}">
      <dgm:prSet/>
      <dgm:spPr/>
      <dgm:t>
        <a:bodyPr/>
        <a:lstStyle/>
        <a:p>
          <a:endParaRPr lang="es-CL"/>
        </a:p>
      </dgm:t>
    </dgm:pt>
    <dgm:pt modelId="{11949C3B-C4D5-4D95-B676-C79AA24E1E97}">
      <dgm:prSet custT="1"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pPr algn="ctr"/>
          <a:r>
            <a:rPr lang="es-CL" sz="1800" b="1" dirty="0">
              <a:solidFill>
                <a:schemeClr val="tx2"/>
              </a:solidFill>
              <a:effectLst/>
            </a:rPr>
            <a:t>Ley General de Educación LGE </a:t>
          </a:r>
        </a:p>
        <a:p>
          <a:pPr algn="ctr"/>
          <a:r>
            <a:rPr lang="es-CL" sz="1800" dirty="0">
              <a:solidFill>
                <a:schemeClr val="tx2"/>
              </a:solidFill>
              <a:effectLst/>
            </a:rPr>
            <a:t>La Educación Intercultural Bilingüe se expresa en el sector curricular dirigido a los niños y niñas, jóvenes y adultos que reconocen la diversidad cultural y de origen y en la cual se enseñan y transmiten la lengua, cosmovisión e historia de su pueblo de origen, estableciendo un diálogo armónico en la sociedad. </a:t>
          </a:r>
        </a:p>
      </dgm:t>
    </dgm:pt>
    <dgm:pt modelId="{225CC30F-ED95-46D1-AA84-4076BD3AE09A}" type="parTrans" cxnId="{88835914-3895-4266-B373-697D037438E1}">
      <dgm:prSet/>
      <dgm:spPr/>
      <dgm:t>
        <a:bodyPr/>
        <a:lstStyle/>
        <a:p>
          <a:endParaRPr lang="es-CL"/>
        </a:p>
      </dgm:t>
    </dgm:pt>
    <dgm:pt modelId="{D7995FD2-AC5D-4261-846E-F6AAA3768F75}" type="sibTrans" cxnId="{88835914-3895-4266-B373-697D037438E1}">
      <dgm:prSet/>
      <dgm:spPr/>
      <dgm:t>
        <a:bodyPr/>
        <a:lstStyle/>
        <a:p>
          <a:endParaRPr lang="es-CL"/>
        </a:p>
      </dgm:t>
    </dgm:pt>
    <dgm:pt modelId="{366A7766-9A4A-47AC-8272-5BC24A211A6D}">
      <dgm:prSet custT="1"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pPr algn="ctr"/>
          <a:r>
            <a:rPr lang="es-MX" sz="1800" b="1" dirty="0">
              <a:solidFill>
                <a:schemeClr val="tx2"/>
              </a:solidFill>
            </a:rPr>
            <a:t>Marco Curricular Asignatura Lengua Indígena</a:t>
          </a:r>
        </a:p>
        <a:p>
          <a:pPr algn="l"/>
          <a:r>
            <a:rPr lang="es-MX" sz="1800" dirty="0">
              <a:solidFill>
                <a:schemeClr val="tx2"/>
              </a:solidFill>
            </a:rPr>
            <a:t>«</a:t>
          </a:r>
          <a:r>
            <a:rPr lang="es-ES" sz="1800" dirty="0">
              <a:solidFill>
                <a:schemeClr val="tx2"/>
              </a:solidFill>
            </a:rPr>
            <a:t>Establece los objetivos fundamentales y contenidos mínimos obligatorios de la educación básica y fija normas general para la implementación de la enseñanza de cuatro lenguas indígenas en el país.» 1996</a:t>
          </a:r>
        </a:p>
      </dgm:t>
    </dgm:pt>
    <dgm:pt modelId="{811EED16-61BD-40BA-8D6A-F985C7FE0DA6}" type="parTrans" cxnId="{D3C0FA5A-DDDD-46B0-99D7-625E2E4E0701}">
      <dgm:prSet/>
      <dgm:spPr/>
      <dgm:t>
        <a:bodyPr/>
        <a:lstStyle/>
        <a:p>
          <a:endParaRPr lang="es-CL"/>
        </a:p>
      </dgm:t>
    </dgm:pt>
    <dgm:pt modelId="{63FB23A0-596D-4CE7-8F08-C575F276EA56}" type="sibTrans" cxnId="{D3C0FA5A-DDDD-46B0-99D7-625E2E4E0701}">
      <dgm:prSet/>
      <dgm:spPr/>
      <dgm:t>
        <a:bodyPr/>
        <a:lstStyle/>
        <a:p>
          <a:endParaRPr lang="es-CL"/>
        </a:p>
      </dgm:t>
    </dgm:pt>
    <dgm:pt modelId="{FC025B70-62C5-4F8F-9C34-16E8D0132EF2}">
      <dgm:prSet custT="1"/>
      <dgm:spPr>
        <a:solidFill>
          <a:schemeClr val="bg1">
            <a:lumMod val="95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s-MX" sz="1800" b="1" dirty="0">
              <a:solidFill>
                <a:schemeClr val="tx2"/>
              </a:solidFill>
            </a:rPr>
            <a:t>Decreto N° 280 con fuerza de Ley</a:t>
          </a:r>
        </a:p>
        <a:p>
          <a:r>
            <a:rPr lang="es-MX" sz="1800" b="0" dirty="0">
              <a:solidFill>
                <a:schemeClr val="tx2"/>
              </a:solidFill>
            </a:rPr>
            <a:t>Enseñanza de las lenguas originarias en establecimientos del país </a:t>
          </a:r>
        </a:p>
      </dgm:t>
    </dgm:pt>
    <dgm:pt modelId="{41445D59-157C-4EB0-A8D8-7AF9AC440206}" type="parTrans" cxnId="{382EE4FA-CE66-4ECC-96F1-0DC40184225F}">
      <dgm:prSet/>
      <dgm:spPr/>
      <dgm:t>
        <a:bodyPr/>
        <a:lstStyle/>
        <a:p>
          <a:endParaRPr lang="es-CL"/>
        </a:p>
      </dgm:t>
    </dgm:pt>
    <dgm:pt modelId="{1D7193E8-FBE7-4C7D-997D-73205A20AEAE}" type="sibTrans" cxnId="{382EE4FA-CE66-4ECC-96F1-0DC40184225F}">
      <dgm:prSet/>
      <dgm:spPr/>
      <dgm:t>
        <a:bodyPr/>
        <a:lstStyle/>
        <a:p>
          <a:endParaRPr lang="es-CL"/>
        </a:p>
      </dgm:t>
    </dgm:pt>
    <dgm:pt modelId="{38E1A7CD-23EC-425E-BD65-6958AA1954BE}" type="pres">
      <dgm:prSet presAssocID="{57F3E2F8-EE4A-4CB5-AED0-5D428A32BD9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EF6CE1A-5373-4F5A-8DE3-558B996E64AE}" type="pres">
      <dgm:prSet presAssocID="{B727BF38-7334-4980-985E-1251BD36496D}" presName="root1" presStyleCnt="0"/>
      <dgm:spPr/>
    </dgm:pt>
    <dgm:pt modelId="{36D7422B-7C15-49F9-B70E-FDD649296565}" type="pres">
      <dgm:prSet presAssocID="{B727BF38-7334-4980-985E-1251BD36496D}" presName="LevelOneTextNode" presStyleLbl="node0" presStyleIdx="0" presStyleCnt="1" custScaleY="129806">
        <dgm:presLayoutVars>
          <dgm:chPref val="3"/>
        </dgm:presLayoutVars>
      </dgm:prSet>
      <dgm:spPr/>
    </dgm:pt>
    <dgm:pt modelId="{0FE738E6-F654-4CE3-B450-3874CAF98080}" type="pres">
      <dgm:prSet presAssocID="{B727BF38-7334-4980-985E-1251BD36496D}" presName="level2hierChild" presStyleCnt="0"/>
      <dgm:spPr/>
    </dgm:pt>
    <dgm:pt modelId="{9B1C4BD8-FB21-4134-BC76-C60D572C54E7}" type="pres">
      <dgm:prSet presAssocID="{41445D59-157C-4EB0-A8D8-7AF9AC440206}" presName="conn2-1" presStyleLbl="parChTrans1D2" presStyleIdx="0" presStyleCnt="3"/>
      <dgm:spPr/>
    </dgm:pt>
    <dgm:pt modelId="{627EBBAD-E1F6-4B9B-AC56-69E06DFA6FFB}" type="pres">
      <dgm:prSet presAssocID="{41445D59-157C-4EB0-A8D8-7AF9AC440206}" presName="connTx" presStyleLbl="parChTrans1D2" presStyleIdx="0" presStyleCnt="3"/>
      <dgm:spPr/>
    </dgm:pt>
    <dgm:pt modelId="{82419AD7-97DE-41B3-85CB-BA2029B4A6A4}" type="pres">
      <dgm:prSet presAssocID="{FC025B70-62C5-4F8F-9C34-16E8D0132EF2}" presName="root2" presStyleCnt="0"/>
      <dgm:spPr/>
    </dgm:pt>
    <dgm:pt modelId="{B66AD628-9BE6-40D8-81B9-40423DB22D7F}" type="pres">
      <dgm:prSet presAssocID="{FC025B70-62C5-4F8F-9C34-16E8D0132EF2}" presName="LevelTwoTextNode" presStyleLbl="node2" presStyleIdx="0" presStyleCnt="3" custScaleX="154669" custScaleY="198195" custLinFactY="100000" custLinFactNeighborX="8615" custLinFactNeighborY="160347">
        <dgm:presLayoutVars>
          <dgm:chPref val="3"/>
        </dgm:presLayoutVars>
      </dgm:prSet>
      <dgm:spPr/>
    </dgm:pt>
    <dgm:pt modelId="{32780C91-F173-4D8F-910A-87982E84509D}" type="pres">
      <dgm:prSet presAssocID="{FC025B70-62C5-4F8F-9C34-16E8D0132EF2}" presName="level3hierChild" presStyleCnt="0"/>
      <dgm:spPr/>
    </dgm:pt>
    <dgm:pt modelId="{BEB4E4EF-165C-4679-A540-B0272BD0E546}" type="pres">
      <dgm:prSet presAssocID="{811EED16-61BD-40BA-8D6A-F985C7FE0DA6}" presName="conn2-1" presStyleLbl="parChTrans1D2" presStyleIdx="1" presStyleCnt="3"/>
      <dgm:spPr/>
    </dgm:pt>
    <dgm:pt modelId="{54541397-6E9E-4B04-84C7-B14B28CAAC42}" type="pres">
      <dgm:prSet presAssocID="{811EED16-61BD-40BA-8D6A-F985C7FE0DA6}" presName="connTx" presStyleLbl="parChTrans1D2" presStyleIdx="1" presStyleCnt="3"/>
      <dgm:spPr/>
    </dgm:pt>
    <dgm:pt modelId="{458A9AC7-AD0A-4DC2-B32B-F769A5F024C4}" type="pres">
      <dgm:prSet presAssocID="{366A7766-9A4A-47AC-8272-5BC24A211A6D}" presName="root2" presStyleCnt="0"/>
      <dgm:spPr/>
    </dgm:pt>
    <dgm:pt modelId="{29C14AF3-87B0-4ACC-8E14-416630D72272}" type="pres">
      <dgm:prSet presAssocID="{366A7766-9A4A-47AC-8272-5BC24A211A6D}" presName="LevelTwoTextNode" presStyleLbl="node2" presStyleIdx="1" presStyleCnt="3" custScaleX="286827" custScaleY="233407" custLinFactY="-100000" custLinFactNeighborX="-507" custLinFactNeighborY="-114697">
        <dgm:presLayoutVars>
          <dgm:chPref val="3"/>
        </dgm:presLayoutVars>
      </dgm:prSet>
      <dgm:spPr/>
    </dgm:pt>
    <dgm:pt modelId="{0F38A022-D792-4E99-A7DE-B7578636BD38}" type="pres">
      <dgm:prSet presAssocID="{366A7766-9A4A-47AC-8272-5BC24A211A6D}" presName="level3hierChild" presStyleCnt="0"/>
      <dgm:spPr/>
    </dgm:pt>
    <dgm:pt modelId="{2E0752B7-A70A-4D8D-841F-A95E6D475964}" type="pres">
      <dgm:prSet presAssocID="{225CC30F-ED95-46D1-AA84-4076BD3AE09A}" presName="conn2-1" presStyleLbl="parChTrans1D2" presStyleIdx="2" presStyleCnt="3"/>
      <dgm:spPr/>
    </dgm:pt>
    <dgm:pt modelId="{7E79F019-06F2-4A7A-A366-C748E2CC5D80}" type="pres">
      <dgm:prSet presAssocID="{225CC30F-ED95-46D1-AA84-4076BD3AE09A}" presName="connTx" presStyleLbl="parChTrans1D2" presStyleIdx="2" presStyleCnt="3"/>
      <dgm:spPr/>
    </dgm:pt>
    <dgm:pt modelId="{6F25EE3F-C514-47C9-8898-285C0C7E20FA}" type="pres">
      <dgm:prSet presAssocID="{11949C3B-C4D5-4D95-B676-C79AA24E1E97}" presName="root2" presStyleCnt="0"/>
      <dgm:spPr/>
    </dgm:pt>
    <dgm:pt modelId="{D5F35F5E-51F1-4103-BBF4-F371A9F92517}" type="pres">
      <dgm:prSet presAssocID="{11949C3B-C4D5-4D95-B676-C79AA24E1E97}" presName="LevelTwoTextNode" presStyleLbl="node2" presStyleIdx="2" presStyleCnt="3" custScaleX="285532" custScaleY="295861" custLinFactNeighborX="2534" custLinFactNeighborY="55460">
        <dgm:presLayoutVars>
          <dgm:chPref val="3"/>
        </dgm:presLayoutVars>
      </dgm:prSet>
      <dgm:spPr/>
    </dgm:pt>
    <dgm:pt modelId="{6CA631F9-23A1-4E06-A286-2CBA7959C455}" type="pres">
      <dgm:prSet presAssocID="{11949C3B-C4D5-4D95-B676-C79AA24E1E97}" presName="level3hierChild" presStyleCnt="0"/>
      <dgm:spPr/>
    </dgm:pt>
  </dgm:ptLst>
  <dgm:cxnLst>
    <dgm:cxn modelId="{02246112-1F7B-4B2D-9312-BEE34283F015}" type="presOf" srcId="{B727BF38-7334-4980-985E-1251BD36496D}" destId="{36D7422B-7C15-49F9-B70E-FDD649296565}" srcOrd="0" destOrd="0" presId="urn:microsoft.com/office/officeart/2008/layout/HorizontalMultiLevelHierarchy"/>
    <dgm:cxn modelId="{88835914-3895-4266-B373-697D037438E1}" srcId="{B727BF38-7334-4980-985E-1251BD36496D}" destId="{11949C3B-C4D5-4D95-B676-C79AA24E1E97}" srcOrd="2" destOrd="0" parTransId="{225CC30F-ED95-46D1-AA84-4076BD3AE09A}" sibTransId="{D7995FD2-AC5D-4261-846E-F6AAA3768F75}"/>
    <dgm:cxn modelId="{34D19735-BB18-4745-9720-CCF17AF1108A}" type="presOf" srcId="{225CC30F-ED95-46D1-AA84-4076BD3AE09A}" destId="{7E79F019-06F2-4A7A-A366-C748E2CC5D80}" srcOrd="1" destOrd="0" presId="urn:microsoft.com/office/officeart/2008/layout/HorizontalMultiLevelHierarchy"/>
    <dgm:cxn modelId="{616B0160-EA3E-4B91-AE59-7935F2D7094B}" type="presOf" srcId="{41445D59-157C-4EB0-A8D8-7AF9AC440206}" destId="{9B1C4BD8-FB21-4134-BC76-C60D572C54E7}" srcOrd="0" destOrd="0" presId="urn:microsoft.com/office/officeart/2008/layout/HorizontalMultiLevelHierarchy"/>
    <dgm:cxn modelId="{C7914853-12A6-4943-9062-FAA54B4F6E6A}" type="presOf" srcId="{41445D59-157C-4EB0-A8D8-7AF9AC440206}" destId="{627EBBAD-E1F6-4B9B-AC56-69E06DFA6FFB}" srcOrd="1" destOrd="0" presId="urn:microsoft.com/office/officeart/2008/layout/HorizontalMultiLevelHierarchy"/>
    <dgm:cxn modelId="{D3C0FA5A-DDDD-46B0-99D7-625E2E4E0701}" srcId="{B727BF38-7334-4980-985E-1251BD36496D}" destId="{366A7766-9A4A-47AC-8272-5BC24A211A6D}" srcOrd="1" destOrd="0" parTransId="{811EED16-61BD-40BA-8D6A-F985C7FE0DA6}" sibTransId="{63FB23A0-596D-4CE7-8F08-C575F276EA56}"/>
    <dgm:cxn modelId="{C2D1018C-13F3-45AD-B58E-23FB69514006}" type="presOf" srcId="{57F3E2F8-EE4A-4CB5-AED0-5D428A32BD98}" destId="{38E1A7CD-23EC-425E-BD65-6958AA1954BE}" srcOrd="0" destOrd="0" presId="urn:microsoft.com/office/officeart/2008/layout/HorizontalMultiLevelHierarchy"/>
    <dgm:cxn modelId="{FE0D77AD-44BC-4C48-A312-787454826609}" type="presOf" srcId="{811EED16-61BD-40BA-8D6A-F985C7FE0DA6}" destId="{54541397-6E9E-4B04-84C7-B14B28CAAC42}" srcOrd="1" destOrd="0" presId="urn:microsoft.com/office/officeart/2008/layout/HorizontalMultiLevelHierarchy"/>
    <dgm:cxn modelId="{6E8966BC-028D-48E3-9CB0-4667A745F36F}" srcId="{57F3E2F8-EE4A-4CB5-AED0-5D428A32BD98}" destId="{B727BF38-7334-4980-985E-1251BD36496D}" srcOrd="0" destOrd="0" parTransId="{FF0BDF85-1844-44CB-B09B-B589E34FBC80}" sibTransId="{634519C4-CFA8-4A6E-8A17-30A56D64D210}"/>
    <dgm:cxn modelId="{AB4878C2-277B-421F-AABB-3480BAEA7F32}" type="presOf" srcId="{11949C3B-C4D5-4D95-B676-C79AA24E1E97}" destId="{D5F35F5E-51F1-4103-BBF4-F371A9F92517}" srcOrd="0" destOrd="0" presId="urn:microsoft.com/office/officeart/2008/layout/HorizontalMultiLevelHierarchy"/>
    <dgm:cxn modelId="{AE8AE3C8-DE21-425A-8C46-8C6700F6101E}" type="presOf" srcId="{225CC30F-ED95-46D1-AA84-4076BD3AE09A}" destId="{2E0752B7-A70A-4D8D-841F-A95E6D475964}" srcOrd="0" destOrd="0" presId="urn:microsoft.com/office/officeart/2008/layout/HorizontalMultiLevelHierarchy"/>
    <dgm:cxn modelId="{9E1F2FD2-AA33-4233-B2E0-C732013A004A}" type="presOf" srcId="{366A7766-9A4A-47AC-8272-5BC24A211A6D}" destId="{29C14AF3-87B0-4ACC-8E14-416630D72272}" srcOrd="0" destOrd="0" presId="urn:microsoft.com/office/officeart/2008/layout/HorizontalMultiLevelHierarchy"/>
    <dgm:cxn modelId="{4B245BD6-C583-4E03-9247-BC23B734523C}" type="presOf" srcId="{FC025B70-62C5-4F8F-9C34-16E8D0132EF2}" destId="{B66AD628-9BE6-40D8-81B9-40423DB22D7F}" srcOrd="0" destOrd="0" presId="urn:microsoft.com/office/officeart/2008/layout/HorizontalMultiLevelHierarchy"/>
    <dgm:cxn modelId="{0AF0A5DC-B64E-4D3E-A577-F74C608C733C}" type="presOf" srcId="{811EED16-61BD-40BA-8D6A-F985C7FE0DA6}" destId="{BEB4E4EF-165C-4679-A540-B0272BD0E546}" srcOrd="0" destOrd="0" presId="urn:microsoft.com/office/officeart/2008/layout/HorizontalMultiLevelHierarchy"/>
    <dgm:cxn modelId="{382EE4FA-CE66-4ECC-96F1-0DC40184225F}" srcId="{B727BF38-7334-4980-985E-1251BD36496D}" destId="{FC025B70-62C5-4F8F-9C34-16E8D0132EF2}" srcOrd="0" destOrd="0" parTransId="{41445D59-157C-4EB0-A8D8-7AF9AC440206}" sibTransId="{1D7193E8-FBE7-4C7D-997D-73205A20AEAE}"/>
    <dgm:cxn modelId="{FE1C9BBC-D43F-4F92-96D8-56DEF263ECCB}" type="presParOf" srcId="{38E1A7CD-23EC-425E-BD65-6958AA1954BE}" destId="{AEF6CE1A-5373-4F5A-8DE3-558B996E64AE}" srcOrd="0" destOrd="0" presId="urn:microsoft.com/office/officeart/2008/layout/HorizontalMultiLevelHierarchy"/>
    <dgm:cxn modelId="{C726F19D-E080-452B-AFF4-CCEBAD1645AC}" type="presParOf" srcId="{AEF6CE1A-5373-4F5A-8DE3-558B996E64AE}" destId="{36D7422B-7C15-49F9-B70E-FDD649296565}" srcOrd="0" destOrd="0" presId="urn:microsoft.com/office/officeart/2008/layout/HorizontalMultiLevelHierarchy"/>
    <dgm:cxn modelId="{2AAF54C4-7E14-4532-BD31-DE9F221DD1A5}" type="presParOf" srcId="{AEF6CE1A-5373-4F5A-8DE3-558B996E64AE}" destId="{0FE738E6-F654-4CE3-B450-3874CAF98080}" srcOrd="1" destOrd="0" presId="urn:microsoft.com/office/officeart/2008/layout/HorizontalMultiLevelHierarchy"/>
    <dgm:cxn modelId="{62EC4A82-D0D9-4884-87E6-EAD256C1D666}" type="presParOf" srcId="{0FE738E6-F654-4CE3-B450-3874CAF98080}" destId="{9B1C4BD8-FB21-4134-BC76-C60D572C54E7}" srcOrd="0" destOrd="0" presId="urn:microsoft.com/office/officeart/2008/layout/HorizontalMultiLevelHierarchy"/>
    <dgm:cxn modelId="{0A856594-6CF3-4975-A015-4B176E5C1E23}" type="presParOf" srcId="{9B1C4BD8-FB21-4134-BC76-C60D572C54E7}" destId="{627EBBAD-E1F6-4B9B-AC56-69E06DFA6FFB}" srcOrd="0" destOrd="0" presId="urn:microsoft.com/office/officeart/2008/layout/HorizontalMultiLevelHierarchy"/>
    <dgm:cxn modelId="{525776E3-589E-4D37-A622-1D15E8669BCB}" type="presParOf" srcId="{0FE738E6-F654-4CE3-B450-3874CAF98080}" destId="{82419AD7-97DE-41B3-85CB-BA2029B4A6A4}" srcOrd="1" destOrd="0" presId="urn:microsoft.com/office/officeart/2008/layout/HorizontalMultiLevelHierarchy"/>
    <dgm:cxn modelId="{6BDBF271-E95E-445B-BBC2-F2128B9F19C2}" type="presParOf" srcId="{82419AD7-97DE-41B3-85CB-BA2029B4A6A4}" destId="{B66AD628-9BE6-40D8-81B9-40423DB22D7F}" srcOrd="0" destOrd="0" presId="urn:microsoft.com/office/officeart/2008/layout/HorizontalMultiLevelHierarchy"/>
    <dgm:cxn modelId="{CDE2338F-7054-4748-9627-7AEC634582ED}" type="presParOf" srcId="{82419AD7-97DE-41B3-85CB-BA2029B4A6A4}" destId="{32780C91-F173-4D8F-910A-87982E84509D}" srcOrd="1" destOrd="0" presId="urn:microsoft.com/office/officeart/2008/layout/HorizontalMultiLevelHierarchy"/>
    <dgm:cxn modelId="{312EA34F-F948-4BC2-91A1-E8A1AAE6BAA9}" type="presParOf" srcId="{0FE738E6-F654-4CE3-B450-3874CAF98080}" destId="{BEB4E4EF-165C-4679-A540-B0272BD0E546}" srcOrd="2" destOrd="0" presId="urn:microsoft.com/office/officeart/2008/layout/HorizontalMultiLevelHierarchy"/>
    <dgm:cxn modelId="{EB21F2EB-5F01-4FBE-BBF7-C92D5D56012E}" type="presParOf" srcId="{BEB4E4EF-165C-4679-A540-B0272BD0E546}" destId="{54541397-6E9E-4B04-84C7-B14B28CAAC42}" srcOrd="0" destOrd="0" presId="urn:microsoft.com/office/officeart/2008/layout/HorizontalMultiLevelHierarchy"/>
    <dgm:cxn modelId="{6EE26E31-0ECF-4EF9-829D-73781AC3F067}" type="presParOf" srcId="{0FE738E6-F654-4CE3-B450-3874CAF98080}" destId="{458A9AC7-AD0A-4DC2-B32B-F769A5F024C4}" srcOrd="3" destOrd="0" presId="urn:microsoft.com/office/officeart/2008/layout/HorizontalMultiLevelHierarchy"/>
    <dgm:cxn modelId="{D7176904-5407-4680-B5B4-6EA42D97F4B6}" type="presParOf" srcId="{458A9AC7-AD0A-4DC2-B32B-F769A5F024C4}" destId="{29C14AF3-87B0-4ACC-8E14-416630D72272}" srcOrd="0" destOrd="0" presId="urn:microsoft.com/office/officeart/2008/layout/HorizontalMultiLevelHierarchy"/>
    <dgm:cxn modelId="{A80E214F-7C4F-4762-A878-057E78F22148}" type="presParOf" srcId="{458A9AC7-AD0A-4DC2-B32B-F769A5F024C4}" destId="{0F38A022-D792-4E99-A7DE-B7578636BD38}" srcOrd="1" destOrd="0" presId="urn:microsoft.com/office/officeart/2008/layout/HorizontalMultiLevelHierarchy"/>
    <dgm:cxn modelId="{3193A85B-42C5-4A28-A3C6-915C9DBC9F7B}" type="presParOf" srcId="{0FE738E6-F654-4CE3-B450-3874CAF98080}" destId="{2E0752B7-A70A-4D8D-841F-A95E6D475964}" srcOrd="4" destOrd="0" presId="urn:microsoft.com/office/officeart/2008/layout/HorizontalMultiLevelHierarchy"/>
    <dgm:cxn modelId="{1D69D383-1968-4A32-8DD9-7A0E3633510A}" type="presParOf" srcId="{2E0752B7-A70A-4D8D-841F-A95E6D475964}" destId="{7E79F019-06F2-4A7A-A366-C748E2CC5D80}" srcOrd="0" destOrd="0" presId="urn:microsoft.com/office/officeart/2008/layout/HorizontalMultiLevelHierarchy"/>
    <dgm:cxn modelId="{44029C94-DD08-4883-98AF-DBF3E1EB0CD6}" type="presParOf" srcId="{0FE738E6-F654-4CE3-B450-3874CAF98080}" destId="{6F25EE3F-C514-47C9-8898-285C0C7E20FA}" srcOrd="5" destOrd="0" presId="urn:microsoft.com/office/officeart/2008/layout/HorizontalMultiLevelHierarchy"/>
    <dgm:cxn modelId="{728E5502-FA0B-49BB-A4BF-D797F4DE5DB0}" type="presParOf" srcId="{6F25EE3F-C514-47C9-8898-285C0C7E20FA}" destId="{D5F35F5E-51F1-4103-BBF4-F371A9F92517}" srcOrd="0" destOrd="0" presId="urn:microsoft.com/office/officeart/2008/layout/HorizontalMultiLevelHierarchy"/>
    <dgm:cxn modelId="{3015F545-F1C2-46B1-9D34-C1C7C0A97AB8}" type="presParOf" srcId="{6F25EE3F-C514-47C9-8898-285C0C7E20FA}" destId="{6CA631F9-23A1-4E06-A286-2CBA7959C45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961DBD-2110-435C-959C-EE7C62AB0832}" type="doc">
      <dgm:prSet loTypeId="urn:microsoft.com/office/officeart/2005/8/layout/hProcess7" loCatId="list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es-CL"/>
        </a:p>
      </dgm:t>
    </dgm:pt>
    <dgm:pt modelId="{85FCBF0F-E1F5-4297-A9D3-DE99EDFA7953}" type="pres">
      <dgm:prSet presAssocID="{F8961DBD-2110-435C-959C-EE7C62AB0832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71284127-D0F5-451F-B53F-025680966834}" type="presOf" srcId="{F8961DBD-2110-435C-959C-EE7C62AB0832}" destId="{85FCBF0F-E1F5-4297-A9D3-DE99EDFA7953}" srcOrd="0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409F10-5A71-479D-84D0-D5858341924E}" type="doc">
      <dgm:prSet loTypeId="urn:microsoft.com/office/officeart/2005/8/layout/hList6" loCatId="list" qsTypeId="urn:microsoft.com/office/officeart/2005/8/quickstyle/simple1#6" qsCatId="simple" csTypeId="urn:microsoft.com/office/officeart/2005/8/colors/accent1_5" csCatId="accent1" phldr="1"/>
      <dgm:spPr/>
      <dgm:t>
        <a:bodyPr/>
        <a:lstStyle/>
        <a:p>
          <a:endParaRPr lang="es-CL"/>
        </a:p>
      </dgm:t>
    </dgm:pt>
    <dgm:pt modelId="{9F4FF219-69AC-4990-B631-2424493665E8}">
      <dgm:prSet phldrT="[Texto]" custT="1"/>
      <dgm:spPr/>
      <dgm:t>
        <a:bodyPr/>
        <a:lstStyle/>
        <a:p>
          <a:pPr algn="ctr"/>
          <a:r>
            <a:rPr lang="es-MX" sz="1600" b="1" dirty="0">
              <a:solidFill>
                <a:schemeClr val="tx1"/>
              </a:solidFill>
              <a:latin typeface="Verdana Bold"/>
            </a:rPr>
            <a:t>DECLARACIÓN DE LOS DERECHOS DEL NIÑO NACIONES UNIDAS 1990</a:t>
          </a:r>
        </a:p>
        <a:p>
          <a:pPr algn="ctr"/>
          <a:r>
            <a:rPr lang="es-CL" sz="1600" b="1" dirty="0">
              <a:solidFill>
                <a:schemeClr val="tx1"/>
              </a:solidFill>
              <a:latin typeface="Verdana Bold"/>
            </a:rPr>
            <a:t>Los  niños(as)        deben estar preparados para una vida independiente y ser educado en el espíritu de paz, dignidad, tolerancia, libertad, igualdad y solidaridad.</a:t>
          </a:r>
        </a:p>
      </dgm:t>
    </dgm:pt>
    <dgm:pt modelId="{1C2127A9-0B97-4F7B-B7EF-C525C8D7FDBE}" type="parTrans" cxnId="{DBE18B94-3DB5-4ECB-A252-A25E5E5971A7}">
      <dgm:prSet/>
      <dgm:spPr/>
      <dgm:t>
        <a:bodyPr/>
        <a:lstStyle/>
        <a:p>
          <a:endParaRPr lang="es-CL"/>
        </a:p>
      </dgm:t>
    </dgm:pt>
    <dgm:pt modelId="{7718D50D-059F-4221-ABA4-1DA4E5652C50}" type="sibTrans" cxnId="{DBE18B94-3DB5-4ECB-A252-A25E5E5971A7}">
      <dgm:prSet/>
      <dgm:spPr/>
      <dgm:t>
        <a:bodyPr/>
        <a:lstStyle/>
        <a:p>
          <a:endParaRPr lang="es-CL"/>
        </a:p>
      </dgm:t>
    </dgm:pt>
    <dgm:pt modelId="{AA3F188A-2309-48EA-A284-36A3E2279508}">
      <dgm:prSet phldrT="[Texto]" custT="1"/>
      <dgm:spPr/>
      <dgm:t>
        <a:bodyPr/>
        <a:lstStyle/>
        <a:p>
          <a:pPr algn="ctr"/>
          <a:r>
            <a:rPr lang="es-MX" sz="1400" b="1" dirty="0">
              <a:solidFill>
                <a:schemeClr val="tx1"/>
              </a:solidFill>
              <a:latin typeface="Verdana Bold"/>
            </a:rPr>
            <a:t>DECLARACIÓN DE LAS NACIONES UNIDAS SOBRE PUEBLOS ORIGINARIOS </a:t>
          </a:r>
          <a:endParaRPr lang="es-CL" sz="1400" b="1" dirty="0">
            <a:solidFill>
              <a:schemeClr val="tx1"/>
            </a:solidFill>
            <a:latin typeface="Verdana Bold"/>
          </a:endParaRPr>
        </a:p>
      </dgm:t>
    </dgm:pt>
    <dgm:pt modelId="{A9A662C4-E9F5-4285-A920-B7B0EBFB5B58}" type="parTrans" cxnId="{2F5B58B9-E92E-467A-8303-9A8CD46493AB}">
      <dgm:prSet/>
      <dgm:spPr/>
      <dgm:t>
        <a:bodyPr/>
        <a:lstStyle/>
        <a:p>
          <a:endParaRPr lang="es-CL"/>
        </a:p>
      </dgm:t>
    </dgm:pt>
    <dgm:pt modelId="{137ABBDF-2582-4C06-AF8E-E58DA10E6E5D}" type="sibTrans" cxnId="{2F5B58B9-E92E-467A-8303-9A8CD46493AB}">
      <dgm:prSet/>
      <dgm:spPr/>
      <dgm:t>
        <a:bodyPr/>
        <a:lstStyle/>
        <a:p>
          <a:endParaRPr lang="es-CL"/>
        </a:p>
      </dgm:t>
    </dgm:pt>
    <dgm:pt modelId="{79AF1FDF-9B34-40AF-8289-BB9C7226334C}">
      <dgm:prSet phldrT="[Texto]" custT="1"/>
      <dgm:spPr/>
      <dgm:t>
        <a:bodyPr/>
        <a:lstStyle/>
        <a:p>
          <a:pPr algn="l"/>
          <a:endParaRPr lang="es-CL" sz="1400" b="1" dirty="0">
            <a:solidFill>
              <a:schemeClr val="tx1"/>
            </a:solidFill>
            <a:latin typeface="Verdana Bold"/>
          </a:endParaRPr>
        </a:p>
        <a:p>
          <a:pPr algn="ctr"/>
          <a:r>
            <a:rPr lang="es-CL" sz="1400" b="1" dirty="0">
              <a:solidFill>
                <a:schemeClr val="tx1"/>
              </a:solidFill>
              <a:latin typeface="Verdana Bold"/>
            </a:rPr>
            <a:t>Los pueblos indígenas tienen derecho a revitalizar, utilizar, fomentar y transmitir a las generaciones futuras sus historias, idiomas, tradiciones orales, filosofías, sistemas de escritura y literaturas.</a:t>
          </a:r>
          <a:br>
            <a:rPr lang="es-CL" sz="1400" dirty="0">
              <a:solidFill>
                <a:schemeClr val="tx1"/>
              </a:solidFill>
              <a:latin typeface="Verdana Bold"/>
            </a:rPr>
          </a:br>
          <a:endParaRPr lang="es-CL" sz="1400" dirty="0">
            <a:solidFill>
              <a:schemeClr val="tx1"/>
            </a:solidFill>
            <a:latin typeface="Verdana Bold"/>
          </a:endParaRPr>
        </a:p>
      </dgm:t>
    </dgm:pt>
    <dgm:pt modelId="{E6CC2479-7E9D-4C08-91C0-33DB9378E080}" type="parTrans" cxnId="{68A07CEF-9684-4BEF-9FD8-59FD01331F8D}">
      <dgm:prSet/>
      <dgm:spPr/>
      <dgm:t>
        <a:bodyPr/>
        <a:lstStyle/>
        <a:p>
          <a:endParaRPr lang="es-CL"/>
        </a:p>
      </dgm:t>
    </dgm:pt>
    <dgm:pt modelId="{0CBF90F6-98F7-431E-BAD1-96C2966AD8DD}" type="sibTrans" cxnId="{68A07CEF-9684-4BEF-9FD8-59FD01331F8D}">
      <dgm:prSet/>
      <dgm:spPr/>
      <dgm:t>
        <a:bodyPr/>
        <a:lstStyle/>
        <a:p>
          <a:endParaRPr lang="es-CL"/>
        </a:p>
      </dgm:t>
    </dgm:pt>
    <dgm:pt modelId="{7B624F61-B192-471A-8B21-B3FC4EF322DA}">
      <dgm:prSet phldrT="[Texto]" custT="1"/>
      <dgm:spPr>
        <a:solidFill>
          <a:schemeClr val="tx1">
            <a:alpha val="50000"/>
          </a:schemeClr>
        </a:solidFill>
      </dgm:spPr>
      <dgm:t>
        <a:bodyPr/>
        <a:lstStyle/>
        <a:p>
          <a:pPr algn="ctr"/>
          <a:r>
            <a:rPr lang="es-MX" sz="1500" b="1" dirty="0">
              <a:solidFill>
                <a:schemeClr val="tx1"/>
              </a:solidFill>
              <a:latin typeface="Verdana Bold"/>
            </a:rPr>
            <a:t>CONVENIO 169 OIT</a:t>
          </a:r>
          <a:endParaRPr lang="es-CL" sz="1500" b="1" dirty="0">
            <a:solidFill>
              <a:schemeClr val="tx1"/>
            </a:solidFill>
            <a:latin typeface="Verdana Bold"/>
          </a:endParaRPr>
        </a:p>
      </dgm:t>
    </dgm:pt>
    <dgm:pt modelId="{E9317C21-04DE-458D-84D7-6543C01163A1}" type="parTrans" cxnId="{3FDE974C-0F31-42F5-90C7-627E9F260BA2}">
      <dgm:prSet/>
      <dgm:spPr/>
      <dgm:t>
        <a:bodyPr/>
        <a:lstStyle/>
        <a:p>
          <a:endParaRPr lang="es-CL"/>
        </a:p>
      </dgm:t>
    </dgm:pt>
    <dgm:pt modelId="{09CC1D08-E94A-40AA-9AF4-C8887E6E1EE9}" type="sibTrans" cxnId="{3FDE974C-0F31-42F5-90C7-627E9F260BA2}">
      <dgm:prSet/>
      <dgm:spPr/>
      <dgm:t>
        <a:bodyPr/>
        <a:lstStyle/>
        <a:p>
          <a:endParaRPr lang="es-CL"/>
        </a:p>
      </dgm:t>
    </dgm:pt>
    <dgm:pt modelId="{2F9DADB8-E882-4BC3-B965-F07C15DF4142}">
      <dgm:prSet phldrT="[Texto]" custT="1"/>
      <dgm:spPr>
        <a:solidFill>
          <a:schemeClr val="tx1">
            <a:alpha val="50000"/>
          </a:schemeClr>
        </a:solidFill>
      </dgm:spPr>
      <dgm:t>
        <a:bodyPr/>
        <a:lstStyle/>
        <a:p>
          <a:pPr algn="l"/>
          <a:endParaRPr lang="es-CL" sz="1500" b="1" dirty="0">
            <a:solidFill>
              <a:schemeClr val="tx1"/>
            </a:solidFill>
            <a:latin typeface="Verdana Bold"/>
          </a:endParaRPr>
        </a:p>
        <a:p>
          <a:pPr algn="ctr"/>
          <a:r>
            <a:rPr lang="es-CL" sz="1500" b="1" dirty="0">
              <a:solidFill>
                <a:schemeClr val="tx1"/>
              </a:solidFill>
              <a:latin typeface="Verdana Bold"/>
            </a:rPr>
            <a:t>Siempre que sea viable, deberá enseñarse a los niños a leer y a escribir en su propia lengua indígena. Cuando ello no sea viable, las autoridades deberán celebrar consultas con esos pueblos para la adopción de medidas que permitan alcanzar este objetivo.</a:t>
          </a:r>
        </a:p>
      </dgm:t>
    </dgm:pt>
    <dgm:pt modelId="{BF0F236D-BBB6-4AB3-889D-61B9A0316C78}" type="sibTrans" cxnId="{2FCB782C-9850-4C3C-88A3-08D691E4B2E4}">
      <dgm:prSet/>
      <dgm:spPr/>
      <dgm:t>
        <a:bodyPr/>
        <a:lstStyle/>
        <a:p>
          <a:endParaRPr lang="es-CL"/>
        </a:p>
      </dgm:t>
    </dgm:pt>
    <dgm:pt modelId="{F9E8BB7A-4F39-4FB2-87F1-D33AD4FAFE5D}" type="parTrans" cxnId="{2FCB782C-9850-4C3C-88A3-08D691E4B2E4}">
      <dgm:prSet/>
      <dgm:spPr/>
      <dgm:t>
        <a:bodyPr/>
        <a:lstStyle/>
        <a:p>
          <a:endParaRPr lang="es-CL"/>
        </a:p>
      </dgm:t>
    </dgm:pt>
    <dgm:pt modelId="{647163D6-1AA6-43CD-9683-A1B7E80FD221}" type="pres">
      <dgm:prSet presAssocID="{B2409F10-5A71-479D-84D0-D5858341924E}" presName="Name0" presStyleCnt="0">
        <dgm:presLayoutVars>
          <dgm:dir/>
          <dgm:resizeHandles val="exact"/>
        </dgm:presLayoutVars>
      </dgm:prSet>
      <dgm:spPr/>
    </dgm:pt>
    <dgm:pt modelId="{462080DD-45F7-4169-964F-17B0C63ABE77}" type="pres">
      <dgm:prSet presAssocID="{9F4FF219-69AC-4990-B631-2424493665E8}" presName="node" presStyleLbl="node1" presStyleIdx="0" presStyleCnt="3">
        <dgm:presLayoutVars>
          <dgm:bulletEnabled val="1"/>
        </dgm:presLayoutVars>
      </dgm:prSet>
      <dgm:spPr/>
    </dgm:pt>
    <dgm:pt modelId="{2ED3D0CF-7166-4991-A642-D68A00F314A3}" type="pres">
      <dgm:prSet presAssocID="{7718D50D-059F-4221-ABA4-1DA4E5652C50}" presName="sibTrans" presStyleCnt="0"/>
      <dgm:spPr/>
    </dgm:pt>
    <dgm:pt modelId="{21240E6D-325A-493E-8417-3669925DF4FB}" type="pres">
      <dgm:prSet presAssocID="{AA3F188A-2309-48EA-A284-36A3E2279508}" presName="node" presStyleLbl="node1" presStyleIdx="1" presStyleCnt="3">
        <dgm:presLayoutVars>
          <dgm:bulletEnabled val="1"/>
        </dgm:presLayoutVars>
      </dgm:prSet>
      <dgm:spPr/>
    </dgm:pt>
    <dgm:pt modelId="{6C4BE007-9922-4705-8233-BF453931C6F6}" type="pres">
      <dgm:prSet presAssocID="{137ABBDF-2582-4C06-AF8E-E58DA10E6E5D}" presName="sibTrans" presStyleCnt="0"/>
      <dgm:spPr/>
    </dgm:pt>
    <dgm:pt modelId="{B5C9521F-E629-4E4F-8716-6201BD4F9EBC}" type="pres">
      <dgm:prSet presAssocID="{7B624F61-B192-471A-8B21-B3FC4EF322DA}" presName="node" presStyleLbl="node1" presStyleIdx="2" presStyleCnt="3" custLinFactNeighborX="15684">
        <dgm:presLayoutVars>
          <dgm:bulletEnabled val="1"/>
        </dgm:presLayoutVars>
      </dgm:prSet>
      <dgm:spPr/>
    </dgm:pt>
  </dgm:ptLst>
  <dgm:cxnLst>
    <dgm:cxn modelId="{2FCB782C-9850-4C3C-88A3-08D691E4B2E4}" srcId="{7B624F61-B192-471A-8B21-B3FC4EF322DA}" destId="{2F9DADB8-E882-4BC3-B965-F07C15DF4142}" srcOrd="0" destOrd="0" parTransId="{F9E8BB7A-4F39-4FB2-87F1-D33AD4FAFE5D}" sibTransId="{BF0F236D-BBB6-4AB3-889D-61B9A0316C78}"/>
    <dgm:cxn modelId="{BC6F4541-41FB-4FA5-AE2E-A9232035A60E}" type="presOf" srcId="{2F9DADB8-E882-4BC3-B965-F07C15DF4142}" destId="{B5C9521F-E629-4E4F-8716-6201BD4F9EBC}" srcOrd="0" destOrd="1" presId="urn:microsoft.com/office/officeart/2005/8/layout/hList6"/>
    <dgm:cxn modelId="{3FDE974C-0F31-42F5-90C7-627E9F260BA2}" srcId="{B2409F10-5A71-479D-84D0-D5858341924E}" destId="{7B624F61-B192-471A-8B21-B3FC4EF322DA}" srcOrd="2" destOrd="0" parTransId="{E9317C21-04DE-458D-84D7-6543C01163A1}" sibTransId="{09CC1D08-E94A-40AA-9AF4-C8887E6E1EE9}"/>
    <dgm:cxn modelId="{7E419B7D-5493-4736-8187-CBB2C00E5831}" type="presOf" srcId="{7B624F61-B192-471A-8B21-B3FC4EF322DA}" destId="{B5C9521F-E629-4E4F-8716-6201BD4F9EBC}" srcOrd="0" destOrd="0" presId="urn:microsoft.com/office/officeart/2005/8/layout/hList6"/>
    <dgm:cxn modelId="{DBE18B94-3DB5-4ECB-A252-A25E5E5971A7}" srcId="{B2409F10-5A71-479D-84D0-D5858341924E}" destId="{9F4FF219-69AC-4990-B631-2424493665E8}" srcOrd="0" destOrd="0" parTransId="{1C2127A9-0B97-4F7B-B7EF-C525C8D7FDBE}" sibTransId="{7718D50D-059F-4221-ABA4-1DA4E5652C50}"/>
    <dgm:cxn modelId="{EADCB5A6-221E-4155-8C04-BB68991A2924}" type="presOf" srcId="{AA3F188A-2309-48EA-A284-36A3E2279508}" destId="{21240E6D-325A-493E-8417-3669925DF4FB}" srcOrd="0" destOrd="0" presId="urn:microsoft.com/office/officeart/2005/8/layout/hList6"/>
    <dgm:cxn modelId="{878651AC-E952-42F0-9481-ADA6892AB6D8}" type="presOf" srcId="{B2409F10-5A71-479D-84D0-D5858341924E}" destId="{647163D6-1AA6-43CD-9683-A1B7E80FD221}" srcOrd="0" destOrd="0" presId="urn:microsoft.com/office/officeart/2005/8/layout/hList6"/>
    <dgm:cxn modelId="{2F5B58B9-E92E-467A-8303-9A8CD46493AB}" srcId="{B2409F10-5A71-479D-84D0-D5858341924E}" destId="{AA3F188A-2309-48EA-A284-36A3E2279508}" srcOrd="1" destOrd="0" parTransId="{A9A662C4-E9F5-4285-A920-B7B0EBFB5B58}" sibTransId="{137ABBDF-2582-4C06-AF8E-E58DA10E6E5D}"/>
    <dgm:cxn modelId="{8A2E7CCD-46EF-4CC0-838C-2CC0A200D34C}" type="presOf" srcId="{79AF1FDF-9B34-40AF-8289-BB9C7226334C}" destId="{21240E6D-325A-493E-8417-3669925DF4FB}" srcOrd="0" destOrd="1" presId="urn:microsoft.com/office/officeart/2005/8/layout/hList6"/>
    <dgm:cxn modelId="{D09F77E9-8E03-4412-B289-2548044C716F}" type="presOf" srcId="{9F4FF219-69AC-4990-B631-2424493665E8}" destId="{462080DD-45F7-4169-964F-17B0C63ABE77}" srcOrd="0" destOrd="0" presId="urn:microsoft.com/office/officeart/2005/8/layout/hList6"/>
    <dgm:cxn modelId="{68A07CEF-9684-4BEF-9FD8-59FD01331F8D}" srcId="{AA3F188A-2309-48EA-A284-36A3E2279508}" destId="{79AF1FDF-9B34-40AF-8289-BB9C7226334C}" srcOrd="0" destOrd="0" parTransId="{E6CC2479-7E9D-4C08-91C0-33DB9378E080}" sibTransId="{0CBF90F6-98F7-431E-BAD1-96C2966AD8DD}"/>
    <dgm:cxn modelId="{034E2881-E94D-4229-976C-275C930A2966}" type="presParOf" srcId="{647163D6-1AA6-43CD-9683-A1B7E80FD221}" destId="{462080DD-45F7-4169-964F-17B0C63ABE77}" srcOrd="0" destOrd="0" presId="urn:microsoft.com/office/officeart/2005/8/layout/hList6"/>
    <dgm:cxn modelId="{97AC28D3-062F-4DE3-831C-B3A870C7B52C}" type="presParOf" srcId="{647163D6-1AA6-43CD-9683-A1B7E80FD221}" destId="{2ED3D0CF-7166-4991-A642-D68A00F314A3}" srcOrd="1" destOrd="0" presId="urn:microsoft.com/office/officeart/2005/8/layout/hList6"/>
    <dgm:cxn modelId="{4A7E3D9F-E1CD-4EDA-91D4-619350B3DC88}" type="presParOf" srcId="{647163D6-1AA6-43CD-9683-A1B7E80FD221}" destId="{21240E6D-325A-493E-8417-3669925DF4FB}" srcOrd="2" destOrd="0" presId="urn:microsoft.com/office/officeart/2005/8/layout/hList6"/>
    <dgm:cxn modelId="{B0946264-00F4-4198-B5CF-4C0429892ADF}" type="presParOf" srcId="{647163D6-1AA6-43CD-9683-A1B7E80FD221}" destId="{6C4BE007-9922-4705-8233-BF453931C6F6}" srcOrd="3" destOrd="0" presId="urn:microsoft.com/office/officeart/2005/8/layout/hList6"/>
    <dgm:cxn modelId="{CE4B5574-AFFC-43E4-9CB6-E272D51EF0FD}" type="presParOf" srcId="{647163D6-1AA6-43CD-9683-A1B7E80FD221}" destId="{B5C9521F-E629-4E4F-8716-6201BD4F9EB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F5B2A3-5171-43D7-BF7D-D85ACAB91060}">
      <dsp:nvSpPr>
        <dsp:cNvPr id="0" name=""/>
        <dsp:cNvSpPr/>
      </dsp:nvSpPr>
      <dsp:spPr>
        <a:xfrm>
          <a:off x="3116985" y="902052"/>
          <a:ext cx="1871857" cy="177310"/>
        </a:xfrm>
        <a:custGeom>
          <a:avLst/>
          <a:gdLst/>
          <a:ahLst/>
          <a:cxnLst/>
          <a:rect l="0" t="0" r="0" b="0"/>
          <a:pathLst>
            <a:path>
              <a:moveTo>
                <a:pt x="1871857" y="0"/>
              </a:moveTo>
              <a:lnTo>
                <a:pt x="1871857" y="177310"/>
              </a:lnTo>
              <a:lnTo>
                <a:pt x="0" y="1773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DBCC71-5EF8-4171-A893-249D4D54FD0A}">
      <dsp:nvSpPr>
        <dsp:cNvPr id="0" name=""/>
        <dsp:cNvSpPr/>
      </dsp:nvSpPr>
      <dsp:spPr>
        <a:xfrm>
          <a:off x="4988842" y="902052"/>
          <a:ext cx="2101928" cy="8504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5070"/>
              </a:lnTo>
              <a:lnTo>
                <a:pt x="2101928" y="775070"/>
              </a:lnTo>
              <a:lnTo>
                <a:pt x="2101928" y="8504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A4FFF5-A39B-462F-AD4A-326046239E9A}">
      <dsp:nvSpPr>
        <dsp:cNvPr id="0" name=""/>
        <dsp:cNvSpPr/>
      </dsp:nvSpPr>
      <dsp:spPr>
        <a:xfrm>
          <a:off x="4548121" y="2338353"/>
          <a:ext cx="210581" cy="3030703"/>
        </a:xfrm>
        <a:custGeom>
          <a:avLst/>
          <a:gdLst/>
          <a:ahLst/>
          <a:cxnLst/>
          <a:rect l="0" t="0" r="0" b="0"/>
          <a:pathLst>
            <a:path>
              <a:moveTo>
                <a:pt x="210581" y="0"/>
              </a:moveTo>
              <a:lnTo>
                <a:pt x="210581" y="3030703"/>
              </a:lnTo>
              <a:lnTo>
                <a:pt x="0" y="30307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396A2B-3A83-435E-927E-AC4A55DF1E6A}">
      <dsp:nvSpPr>
        <dsp:cNvPr id="0" name=""/>
        <dsp:cNvSpPr/>
      </dsp:nvSpPr>
      <dsp:spPr>
        <a:xfrm>
          <a:off x="4519207" y="2338353"/>
          <a:ext cx="239495" cy="2378765"/>
        </a:xfrm>
        <a:custGeom>
          <a:avLst/>
          <a:gdLst/>
          <a:ahLst/>
          <a:cxnLst/>
          <a:rect l="0" t="0" r="0" b="0"/>
          <a:pathLst>
            <a:path>
              <a:moveTo>
                <a:pt x="239495" y="0"/>
              </a:moveTo>
              <a:lnTo>
                <a:pt x="239495" y="2378765"/>
              </a:lnTo>
              <a:lnTo>
                <a:pt x="0" y="23787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C50201-B008-450C-9FD3-4431FABBF172}">
      <dsp:nvSpPr>
        <dsp:cNvPr id="0" name=""/>
        <dsp:cNvSpPr/>
      </dsp:nvSpPr>
      <dsp:spPr>
        <a:xfrm>
          <a:off x="4595045" y="2338353"/>
          <a:ext cx="163656" cy="1855630"/>
        </a:xfrm>
        <a:custGeom>
          <a:avLst/>
          <a:gdLst/>
          <a:ahLst/>
          <a:cxnLst/>
          <a:rect l="0" t="0" r="0" b="0"/>
          <a:pathLst>
            <a:path>
              <a:moveTo>
                <a:pt x="163656" y="0"/>
              </a:moveTo>
              <a:lnTo>
                <a:pt x="163656" y="1855630"/>
              </a:lnTo>
              <a:lnTo>
                <a:pt x="0" y="185563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A39FFF-C1EA-482A-B91E-872939E0BD9C}">
      <dsp:nvSpPr>
        <dsp:cNvPr id="0" name=""/>
        <dsp:cNvSpPr/>
      </dsp:nvSpPr>
      <dsp:spPr>
        <a:xfrm>
          <a:off x="4542120" y="2338353"/>
          <a:ext cx="216582" cy="1382578"/>
        </a:xfrm>
        <a:custGeom>
          <a:avLst/>
          <a:gdLst/>
          <a:ahLst/>
          <a:cxnLst/>
          <a:rect l="0" t="0" r="0" b="0"/>
          <a:pathLst>
            <a:path>
              <a:moveTo>
                <a:pt x="216582" y="0"/>
              </a:moveTo>
              <a:lnTo>
                <a:pt x="216582" y="1382578"/>
              </a:lnTo>
              <a:lnTo>
                <a:pt x="0" y="13825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70986-53E4-462F-B684-1C0C63B9D7A5}">
      <dsp:nvSpPr>
        <dsp:cNvPr id="0" name=""/>
        <dsp:cNvSpPr/>
      </dsp:nvSpPr>
      <dsp:spPr>
        <a:xfrm>
          <a:off x="4554546" y="2338353"/>
          <a:ext cx="204156" cy="841983"/>
        </a:xfrm>
        <a:custGeom>
          <a:avLst/>
          <a:gdLst/>
          <a:ahLst/>
          <a:cxnLst/>
          <a:rect l="0" t="0" r="0" b="0"/>
          <a:pathLst>
            <a:path>
              <a:moveTo>
                <a:pt x="204156" y="0"/>
              </a:moveTo>
              <a:lnTo>
                <a:pt x="204156" y="841983"/>
              </a:lnTo>
              <a:lnTo>
                <a:pt x="0" y="8419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B398D9-D050-4A36-A34D-D9AEEBC07E98}">
      <dsp:nvSpPr>
        <dsp:cNvPr id="0" name=""/>
        <dsp:cNvSpPr/>
      </dsp:nvSpPr>
      <dsp:spPr>
        <a:xfrm>
          <a:off x="4464932" y="2338353"/>
          <a:ext cx="293770" cy="265949"/>
        </a:xfrm>
        <a:custGeom>
          <a:avLst/>
          <a:gdLst/>
          <a:ahLst/>
          <a:cxnLst/>
          <a:rect l="0" t="0" r="0" b="0"/>
          <a:pathLst>
            <a:path>
              <a:moveTo>
                <a:pt x="293770" y="0"/>
              </a:moveTo>
              <a:lnTo>
                <a:pt x="293770" y="265949"/>
              </a:lnTo>
              <a:lnTo>
                <a:pt x="0" y="26594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73739B-7138-441C-9126-669B481CD3DD}">
      <dsp:nvSpPr>
        <dsp:cNvPr id="0" name=""/>
        <dsp:cNvSpPr/>
      </dsp:nvSpPr>
      <dsp:spPr>
        <a:xfrm>
          <a:off x="3209556" y="902052"/>
          <a:ext cx="1779286" cy="777913"/>
        </a:xfrm>
        <a:custGeom>
          <a:avLst/>
          <a:gdLst/>
          <a:ahLst/>
          <a:cxnLst/>
          <a:rect l="0" t="0" r="0" b="0"/>
          <a:pathLst>
            <a:path>
              <a:moveTo>
                <a:pt x="1779286" y="0"/>
              </a:moveTo>
              <a:lnTo>
                <a:pt x="1779286" y="702541"/>
              </a:lnTo>
              <a:lnTo>
                <a:pt x="0" y="702541"/>
              </a:lnTo>
              <a:lnTo>
                <a:pt x="0" y="7779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842A1E-2410-4AFF-9F1D-316D207BB568}">
      <dsp:nvSpPr>
        <dsp:cNvPr id="0" name=""/>
        <dsp:cNvSpPr/>
      </dsp:nvSpPr>
      <dsp:spPr>
        <a:xfrm>
          <a:off x="3424416" y="201495"/>
          <a:ext cx="3128852" cy="700556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MINISTERIO DE EDUCACIÓN</a:t>
          </a:r>
          <a:endParaRPr lang="es-CL" sz="2000" kern="1200" dirty="0"/>
        </a:p>
      </dsp:txBody>
      <dsp:txXfrm>
        <a:off x="3424416" y="201495"/>
        <a:ext cx="3128852" cy="700556"/>
      </dsp:txXfrm>
    </dsp:sp>
    <dsp:sp modelId="{0B6E0CDB-8E4B-4E3A-9755-116F9E21BE78}">
      <dsp:nvSpPr>
        <dsp:cNvPr id="0" name=""/>
        <dsp:cNvSpPr/>
      </dsp:nvSpPr>
      <dsp:spPr>
        <a:xfrm>
          <a:off x="1273123" y="1679965"/>
          <a:ext cx="3872866" cy="658387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/>
            <a:t>DIVISIÓN DE EDUCACIÓN GENERAL</a:t>
          </a:r>
          <a:endParaRPr lang="es-CL" sz="1800" b="1" kern="1200" dirty="0"/>
        </a:p>
      </dsp:txBody>
      <dsp:txXfrm>
        <a:off x="1273123" y="1679965"/>
        <a:ext cx="3872866" cy="658387"/>
      </dsp:txXfrm>
    </dsp:sp>
    <dsp:sp modelId="{A7139EA3-E6E3-4E96-BBA3-7E42A91D621F}">
      <dsp:nvSpPr>
        <dsp:cNvPr id="0" name=""/>
        <dsp:cNvSpPr/>
      </dsp:nvSpPr>
      <dsp:spPr>
        <a:xfrm>
          <a:off x="2383426" y="2421388"/>
          <a:ext cx="2081506" cy="365830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EDUCACIÓN BÁSICA</a:t>
          </a:r>
          <a:endParaRPr lang="es-CL" sz="1300" kern="1200" dirty="0"/>
        </a:p>
      </dsp:txBody>
      <dsp:txXfrm>
        <a:off x="2383426" y="2421388"/>
        <a:ext cx="2081506" cy="365830"/>
      </dsp:txXfrm>
    </dsp:sp>
    <dsp:sp modelId="{80367E5E-6751-4368-952A-D074253DB0C1}">
      <dsp:nvSpPr>
        <dsp:cNvPr id="0" name=""/>
        <dsp:cNvSpPr/>
      </dsp:nvSpPr>
      <dsp:spPr>
        <a:xfrm>
          <a:off x="2344168" y="2957167"/>
          <a:ext cx="2210377" cy="446337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EDUCACIÓN MEDIA</a:t>
          </a:r>
          <a:endParaRPr lang="es-CL" sz="1300" kern="1200" dirty="0"/>
        </a:p>
      </dsp:txBody>
      <dsp:txXfrm>
        <a:off x="2344168" y="2957167"/>
        <a:ext cx="2210377" cy="446337"/>
      </dsp:txXfrm>
    </dsp:sp>
    <dsp:sp modelId="{8CCB0D34-DF23-43C3-AED3-1DCD0F181D4D}">
      <dsp:nvSpPr>
        <dsp:cNvPr id="0" name=""/>
        <dsp:cNvSpPr/>
      </dsp:nvSpPr>
      <dsp:spPr>
        <a:xfrm>
          <a:off x="511662" y="3507346"/>
          <a:ext cx="4030458" cy="427171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rgbClr val="FF0000"/>
              </a:solidFill>
            </a:rPr>
            <a:t>EDUCACIÓN INTERCULTURAL BILINGÜE</a:t>
          </a:r>
          <a:endParaRPr lang="es-CL" sz="1800" b="1" kern="1200" dirty="0">
            <a:solidFill>
              <a:srgbClr val="FF0000"/>
            </a:solidFill>
          </a:endParaRPr>
        </a:p>
      </dsp:txBody>
      <dsp:txXfrm>
        <a:off x="511662" y="3507346"/>
        <a:ext cx="4030458" cy="427171"/>
      </dsp:txXfrm>
    </dsp:sp>
    <dsp:sp modelId="{1E1A7357-D2A2-48CD-8632-74C77A6BC5F5}">
      <dsp:nvSpPr>
        <dsp:cNvPr id="0" name=""/>
        <dsp:cNvSpPr/>
      </dsp:nvSpPr>
      <dsp:spPr>
        <a:xfrm>
          <a:off x="2346278" y="4014527"/>
          <a:ext cx="2248767" cy="358913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UNIDAD DE TRANSVERSALIDAD</a:t>
          </a:r>
          <a:endParaRPr lang="es-CL" sz="1300" kern="1200" dirty="0"/>
        </a:p>
      </dsp:txBody>
      <dsp:txXfrm>
        <a:off x="2346278" y="4014527"/>
        <a:ext cx="2248767" cy="358913"/>
      </dsp:txXfrm>
    </dsp:sp>
    <dsp:sp modelId="{0AFBF80F-B7A7-4180-8410-ACFF34C323A4}">
      <dsp:nvSpPr>
        <dsp:cNvPr id="0" name=""/>
        <dsp:cNvSpPr/>
      </dsp:nvSpPr>
      <dsp:spPr>
        <a:xfrm>
          <a:off x="2354706" y="4498960"/>
          <a:ext cx="2164501" cy="436317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EDUCACIÓN DE ADULTOS</a:t>
          </a:r>
          <a:endParaRPr lang="es-CL" sz="1300" kern="1200" dirty="0"/>
        </a:p>
      </dsp:txBody>
      <dsp:txXfrm>
        <a:off x="2354706" y="4498960"/>
        <a:ext cx="2164501" cy="436317"/>
      </dsp:txXfrm>
    </dsp:sp>
    <dsp:sp modelId="{8E4A95CC-D56F-433A-B135-FC4C5F14DB5C}">
      <dsp:nvSpPr>
        <dsp:cNvPr id="0" name=""/>
        <dsp:cNvSpPr/>
      </dsp:nvSpPr>
      <dsp:spPr>
        <a:xfrm>
          <a:off x="2359099" y="5084287"/>
          <a:ext cx="2189022" cy="569538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EDUCACIÓN ESPECIAL</a:t>
          </a:r>
          <a:endParaRPr lang="es-CL" sz="1400" kern="1200" dirty="0"/>
        </a:p>
      </dsp:txBody>
      <dsp:txXfrm>
        <a:off x="2359099" y="5084287"/>
        <a:ext cx="2189022" cy="569538"/>
      </dsp:txXfrm>
    </dsp:sp>
    <dsp:sp modelId="{6B13A474-0409-431E-99C6-0DC31987B0F3}">
      <dsp:nvSpPr>
        <dsp:cNvPr id="0" name=""/>
        <dsp:cNvSpPr/>
      </dsp:nvSpPr>
      <dsp:spPr>
        <a:xfrm>
          <a:off x="5900619" y="1752494"/>
          <a:ext cx="2380301" cy="888627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Otras Divisiones </a:t>
          </a:r>
          <a:endParaRPr lang="es-CL" sz="1300" kern="1200" dirty="0"/>
        </a:p>
      </dsp:txBody>
      <dsp:txXfrm>
        <a:off x="5900619" y="1752494"/>
        <a:ext cx="2380301" cy="888627"/>
      </dsp:txXfrm>
    </dsp:sp>
    <dsp:sp modelId="{9CBDC078-2F61-42B0-B53E-AD51C8C2F8E0}">
      <dsp:nvSpPr>
        <dsp:cNvPr id="0" name=""/>
        <dsp:cNvSpPr/>
      </dsp:nvSpPr>
      <dsp:spPr>
        <a:xfrm>
          <a:off x="372091" y="676973"/>
          <a:ext cx="2744893" cy="804778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SUBSECRETARÍA DE EDUCACIÓN</a:t>
          </a:r>
          <a:endParaRPr lang="es-CL" sz="2000" kern="1200" dirty="0"/>
        </a:p>
      </dsp:txBody>
      <dsp:txXfrm>
        <a:off x="372091" y="676973"/>
        <a:ext cx="2744893" cy="8047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B6B38-93BC-446F-860A-23ADEE70AD2D}">
      <dsp:nvSpPr>
        <dsp:cNvPr id="0" name=""/>
        <dsp:cNvSpPr/>
      </dsp:nvSpPr>
      <dsp:spPr>
        <a:xfrm>
          <a:off x="3186505" y="2262981"/>
          <a:ext cx="414823" cy="1944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7411" y="0"/>
              </a:lnTo>
              <a:lnTo>
                <a:pt x="207411" y="1944447"/>
              </a:lnTo>
              <a:lnTo>
                <a:pt x="414823" y="19444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700" kern="1200"/>
        </a:p>
      </dsp:txBody>
      <dsp:txXfrm>
        <a:off x="3344212" y="3185500"/>
        <a:ext cx="99410" cy="99410"/>
      </dsp:txXfrm>
    </dsp:sp>
    <dsp:sp modelId="{97C46610-1780-481E-BA3A-90B13E0C90DB}">
      <dsp:nvSpPr>
        <dsp:cNvPr id="0" name=""/>
        <dsp:cNvSpPr/>
      </dsp:nvSpPr>
      <dsp:spPr>
        <a:xfrm>
          <a:off x="3186505" y="2262981"/>
          <a:ext cx="414823" cy="11540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7411" y="0"/>
              </a:lnTo>
              <a:lnTo>
                <a:pt x="207411" y="1154006"/>
              </a:lnTo>
              <a:lnTo>
                <a:pt x="414823" y="11540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/>
        </a:p>
      </dsp:txBody>
      <dsp:txXfrm>
        <a:off x="3363260" y="2809327"/>
        <a:ext cx="61314" cy="61314"/>
      </dsp:txXfrm>
    </dsp:sp>
    <dsp:sp modelId="{A23ACA71-1E5E-4E7C-897D-26E75A72E0AB}">
      <dsp:nvSpPr>
        <dsp:cNvPr id="0" name=""/>
        <dsp:cNvSpPr/>
      </dsp:nvSpPr>
      <dsp:spPr>
        <a:xfrm>
          <a:off x="3186505" y="2262981"/>
          <a:ext cx="414823" cy="363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7411" y="0"/>
              </a:lnTo>
              <a:lnTo>
                <a:pt x="207411" y="363565"/>
              </a:lnTo>
              <a:lnTo>
                <a:pt x="414823" y="3635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/>
        </a:p>
      </dsp:txBody>
      <dsp:txXfrm>
        <a:off x="3380127" y="2430974"/>
        <a:ext cx="27579" cy="27579"/>
      </dsp:txXfrm>
    </dsp:sp>
    <dsp:sp modelId="{7D9534B2-1A18-4089-98D5-E945FEA473AC}">
      <dsp:nvSpPr>
        <dsp:cNvPr id="0" name=""/>
        <dsp:cNvSpPr/>
      </dsp:nvSpPr>
      <dsp:spPr>
        <a:xfrm>
          <a:off x="3186505" y="1836105"/>
          <a:ext cx="414823" cy="426876"/>
        </a:xfrm>
        <a:custGeom>
          <a:avLst/>
          <a:gdLst/>
          <a:ahLst/>
          <a:cxnLst/>
          <a:rect l="0" t="0" r="0" b="0"/>
          <a:pathLst>
            <a:path>
              <a:moveTo>
                <a:pt x="0" y="426876"/>
              </a:moveTo>
              <a:lnTo>
                <a:pt x="207411" y="426876"/>
              </a:lnTo>
              <a:lnTo>
                <a:pt x="207411" y="0"/>
              </a:lnTo>
              <a:lnTo>
                <a:pt x="41482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/>
        </a:p>
      </dsp:txBody>
      <dsp:txXfrm>
        <a:off x="3379036" y="2034662"/>
        <a:ext cx="29761" cy="29761"/>
      </dsp:txXfrm>
    </dsp:sp>
    <dsp:sp modelId="{28847685-B0F5-4688-B2BE-4B8ED6C50341}">
      <dsp:nvSpPr>
        <dsp:cNvPr id="0" name=""/>
        <dsp:cNvSpPr/>
      </dsp:nvSpPr>
      <dsp:spPr>
        <a:xfrm>
          <a:off x="3186505" y="1045663"/>
          <a:ext cx="414823" cy="1217317"/>
        </a:xfrm>
        <a:custGeom>
          <a:avLst/>
          <a:gdLst/>
          <a:ahLst/>
          <a:cxnLst/>
          <a:rect l="0" t="0" r="0" b="0"/>
          <a:pathLst>
            <a:path>
              <a:moveTo>
                <a:pt x="0" y="1217317"/>
              </a:moveTo>
              <a:lnTo>
                <a:pt x="207411" y="1217317"/>
              </a:lnTo>
              <a:lnTo>
                <a:pt x="207411" y="0"/>
              </a:lnTo>
              <a:lnTo>
                <a:pt x="41482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/>
        </a:p>
      </dsp:txBody>
      <dsp:txXfrm>
        <a:off x="3361766" y="1622171"/>
        <a:ext cx="64302" cy="64302"/>
      </dsp:txXfrm>
    </dsp:sp>
    <dsp:sp modelId="{4F0D8FB6-6276-4A3E-AD64-CBD43F7D374C}">
      <dsp:nvSpPr>
        <dsp:cNvPr id="0" name=""/>
        <dsp:cNvSpPr/>
      </dsp:nvSpPr>
      <dsp:spPr>
        <a:xfrm>
          <a:off x="3186505" y="286878"/>
          <a:ext cx="414823" cy="1976103"/>
        </a:xfrm>
        <a:custGeom>
          <a:avLst/>
          <a:gdLst/>
          <a:ahLst/>
          <a:cxnLst/>
          <a:rect l="0" t="0" r="0" b="0"/>
          <a:pathLst>
            <a:path>
              <a:moveTo>
                <a:pt x="0" y="1976103"/>
              </a:moveTo>
              <a:lnTo>
                <a:pt x="207411" y="1976103"/>
              </a:lnTo>
              <a:lnTo>
                <a:pt x="207411" y="0"/>
              </a:lnTo>
              <a:lnTo>
                <a:pt x="41482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700" kern="1200"/>
        </a:p>
      </dsp:txBody>
      <dsp:txXfrm>
        <a:off x="3343438" y="1224450"/>
        <a:ext cx="100958" cy="100958"/>
      </dsp:txXfrm>
    </dsp:sp>
    <dsp:sp modelId="{45FCBF6E-E965-446E-8938-17F88B95F6E3}">
      <dsp:nvSpPr>
        <dsp:cNvPr id="0" name=""/>
        <dsp:cNvSpPr/>
      </dsp:nvSpPr>
      <dsp:spPr>
        <a:xfrm rot="16200000">
          <a:off x="1206242" y="1946804"/>
          <a:ext cx="3328173" cy="632353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700" kern="1200" dirty="0"/>
            <a:t>Educación Básica </a:t>
          </a:r>
          <a:endParaRPr lang="es-CL" sz="3700" kern="1200" dirty="0"/>
        </a:p>
      </dsp:txBody>
      <dsp:txXfrm>
        <a:off x="1206242" y="1946804"/>
        <a:ext cx="3328173" cy="632353"/>
      </dsp:txXfrm>
    </dsp:sp>
    <dsp:sp modelId="{C432A87A-6675-4415-AAB9-18CB14CF046B}">
      <dsp:nvSpPr>
        <dsp:cNvPr id="0" name=""/>
        <dsp:cNvSpPr/>
      </dsp:nvSpPr>
      <dsp:spPr>
        <a:xfrm>
          <a:off x="3601329" y="2357"/>
          <a:ext cx="2074118" cy="569041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Lenguaje y comunicación</a:t>
          </a:r>
          <a:endParaRPr lang="es-CL" sz="1900" kern="1200" dirty="0"/>
        </a:p>
      </dsp:txBody>
      <dsp:txXfrm>
        <a:off x="3601329" y="2357"/>
        <a:ext cx="2074118" cy="569041"/>
      </dsp:txXfrm>
    </dsp:sp>
    <dsp:sp modelId="{A411D74A-0D2E-48E1-86F8-9A47D6D3C18B}">
      <dsp:nvSpPr>
        <dsp:cNvPr id="0" name=""/>
        <dsp:cNvSpPr/>
      </dsp:nvSpPr>
      <dsp:spPr>
        <a:xfrm>
          <a:off x="3601329" y="729487"/>
          <a:ext cx="2074118" cy="632353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Idioma Extranjero</a:t>
          </a:r>
          <a:endParaRPr lang="es-CL" sz="1900" kern="1200" dirty="0"/>
        </a:p>
      </dsp:txBody>
      <dsp:txXfrm>
        <a:off x="3601329" y="729487"/>
        <a:ext cx="2074118" cy="632353"/>
      </dsp:txXfrm>
    </dsp:sp>
    <dsp:sp modelId="{48B5D600-52DF-4921-BDAB-7DF30BC01988}">
      <dsp:nvSpPr>
        <dsp:cNvPr id="0" name=""/>
        <dsp:cNvSpPr/>
      </dsp:nvSpPr>
      <dsp:spPr>
        <a:xfrm>
          <a:off x="3601329" y="1519928"/>
          <a:ext cx="2074118" cy="632353"/>
        </a:xfrm>
        <a:prstGeom prst="rect">
          <a:avLst/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kern="1200" dirty="0">
              <a:solidFill>
                <a:schemeClr val="bg1"/>
              </a:solidFill>
            </a:rPr>
            <a:t>LENGUA INDÍGENA</a:t>
          </a:r>
          <a:endParaRPr lang="es-CL" sz="1900" b="1" kern="1200" dirty="0">
            <a:solidFill>
              <a:schemeClr val="bg1"/>
            </a:solidFill>
          </a:endParaRPr>
        </a:p>
      </dsp:txBody>
      <dsp:txXfrm>
        <a:off x="3601329" y="1519928"/>
        <a:ext cx="2074118" cy="632353"/>
      </dsp:txXfrm>
    </dsp:sp>
    <dsp:sp modelId="{D2A58828-3C68-4A81-AEF1-47DDBA771745}">
      <dsp:nvSpPr>
        <dsp:cNvPr id="0" name=""/>
        <dsp:cNvSpPr/>
      </dsp:nvSpPr>
      <dsp:spPr>
        <a:xfrm>
          <a:off x="3601329" y="2310370"/>
          <a:ext cx="2074118" cy="632353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Matemática</a:t>
          </a:r>
          <a:endParaRPr lang="es-CL" sz="1900" kern="1200" dirty="0"/>
        </a:p>
      </dsp:txBody>
      <dsp:txXfrm>
        <a:off x="3601329" y="2310370"/>
        <a:ext cx="2074118" cy="632353"/>
      </dsp:txXfrm>
    </dsp:sp>
    <dsp:sp modelId="{ECED3AA7-40DE-4ED5-8715-25BC3994AEFF}">
      <dsp:nvSpPr>
        <dsp:cNvPr id="0" name=""/>
        <dsp:cNvSpPr/>
      </dsp:nvSpPr>
      <dsp:spPr>
        <a:xfrm>
          <a:off x="3601329" y="3100811"/>
          <a:ext cx="2074118" cy="632353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Historia, Geografía y Ciencias Sociales</a:t>
          </a:r>
          <a:endParaRPr lang="es-CL" sz="1900" kern="1200" dirty="0"/>
        </a:p>
      </dsp:txBody>
      <dsp:txXfrm>
        <a:off x="3601329" y="3100811"/>
        <a:ext cx="2074118" cy="632353"/>
      </dsp:txXfrm>
    </dsp:sp>
    <dsp:sp modelId="{17229C61-37F3-4C1E-8396-1AAA7C5B6C64}">
      <dsp:nvSpPr>
        <dsp:cNvPr id="0" name=""/>
        <dsp:cNvSpPr/>
      </dsp:nvSpPr>
      <dsp:spPr>
        <a:xfrm>
          <a:off x="3601329" y="3891252"/>
          <a:ext cx="2074118" cy="632353"/>
        </a:xfrm>
        <a:prstGeom prst="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Ciencias Naturales</a:t>
          </a:r>
          <a:endParaRPr lang="es-CL" sz="1900" kern="1200" dirty="0"/>
        </a:p>
      </dsp:txBody>
      <dsp:txXfrm>
        <a:off x="3601329" y="3891252"/>
        <a:ext cx="2074118" cy="6323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3439B-1A72-4837-B0EB-A7B9119FA0EE}">
      <dsp:nvSpPr>
        <dsp:cNvPr id="0" name=""/>
        <dsp:cNvSpPr/>
      </dsp:nvSpPr>
      <dsp:spPr>
        <a:xfrm>
          <a:off x="787157" y="127266"/>
          <a:ext cx="6415089" cy="1264095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Uso  y conservación de  idiomas indígenas, junto al español en áreas de alta densidad indígena.</a:t>
          </a:r>
          <a:endParaRPr lang="es-CL" sz="2000" kern="1200" dirty="0"/>
        </a:p>
      </dsp:txBody>
      <dsp:txXfrm>
        <a:off x="824181" y="164290"/>
        <a:ext cx="6341041" cy="1190047"/>
      </dsp:txXfrm>
    </dsp:sp>
    <dsp:sp modelId="{575E8BCF-19F5-4375-BEE5-73857B05E129}">
      <dsp:nvSpPr>
        <dsp:cNvPr id="0" name=""/>
        <dsp:cNvSpPr/>
      </dsp:nvSpPr>
      <dsp:spPr>
        <a:xfrm rot="5168103">
          <a:off x="3922180" y="1275355"/>
          <a:ext cx="253199" cy="568842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accent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200" kern="1200"/>
        </a:p>
      </dsp:txBody>
      <dsp:txXfrm rot="-5400000">
        <a:off x="3875567" y="1433262"/>
        <a:ext cx="341306" cy="177239"/>
      </dsp:txXfrm>
    </dsp:sp>
    <dsp:sp modelId="{2DE4F346-C56A-43A6-A08F-8EFBBF709797}">
      <dsp:nvSpPr>
        <dsp:cNvPr id="0" name=""/>
        <dsp:cNvSpPr/>
      </dsp:nvSpPr>
      <dsp:spPr>
        <a:xfrm>
          <a:off x="936096" y="1728192"/>
          <a:ext cx="6333525" cy="1264095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/>
            <a:t>Fomento de programas en idiomas indígenas.</a:t>
          </a:r>
          <a:endParaRPr lang="es-CL" sz="2000" kern="1200" dirty="0"/>
        </a:p>
      </dsp:txBody>
      <dsp:txXfrm>
        <a:off x="973120" y="1765216"/>
        <a:ext cx="6259477" cy="1190047"/>
      </dsp:txXfrm>
    </dsp:sp>
    <dsp:sp modelId="{8B0120BF-9217-4F21-B99E-561FE4C01B0D}">
      <dsp:nvSpPr>
        <dsp:cNvPr id="0" name=""/>
        <dsp:cNvSpPr/>
      </dsp:nvSpPr>
      <dsp:spPr>
        <a:xfrm rot="5537345">
          <a:off x="3888994" y="2946426"/>
          <a:ext cx="358125" cy="568842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accent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700" kern="1200"/>
        </a:p>
      </dsp:txBody>
      <dsp:txXfrm rot="-5400000">
        <a:off x="3899549" y="3051827"/>
        <a:ext cx="341306" cy="250688"/>
      </dsp:txXfrm>
    </dsp:sp>
    <dsp:sp modelId="{0BC53EFC-EAA8-4CB7-A6B5-1499C9497923}">
      <dsp:nvSpPr>
        <dsp:cNvPr id="0" name=""/>
        <dsp:cNvSpPr/>
      </dsp:nvSpPr>
      <dsp:spPr>
        <a:xfrm>
          <a:off x="964584" y="3469408"/>
          <a:ext cx="6129452" cy="146150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Creación de unidad programática  que posibilite el acceso a los estudiantes de conocimientos adecuados a la cultura  e idiomas indígenas.</a:t>
          </a:r>
          <a:endParaRPr lang="es-CL" sz="1800" kern="1200" dirty="0"/>
        </a:p>
      </dsp:txBody>
      <dsp:txXfrm>
        <a:off x="1007390" y="3512214"/>
        <a:ext cx="6043840" cy="13758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0752B7-A70A-4D8D-841F-A95E6D475964}">
      <dsp:nvSpPr>
        <dsp:cNvPr id="0" name=""/>
        <dsp:cNvSpPr/>
      </dsp:nvSpPr>
      <dsp:spPr>
        <a:xfrm>
          <a:off x="728257" y="3096344"/>
          <a:ext cx="510545" cy="2028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5272" y="0"/>
              </a:lnTo>
              <a:lnTo>
                <a:pt x="255272" y="2028231"/>
              </a:lnTo>
              <a:lnTo>
                <a:pt x="510545" y="20282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700" kern="1200"/>
        </a:p>
      </dsp:txBody>
      <dsp:txXfrm>
        <a:off x="931242" y="4058172"/>
        <a:ext cx="104575" cy="104575"/>
      </dsp:txXfrm>
    </dsp:sp>
    <dsp:sp modelId="{BEB4E4EF-165C-4679-A540-B0272BD0E546}">
      <dsp:nvSpPr>
        <dsp:cNvPr id="0" name=""/>
        <dsp:cNvSpPr/>
      </dsp:nvSpPr>
      <dsp:spPr>
        <a:xfrm>
          <a:off x="728257" y="1193561"/>
          <a:ext cx="461648" cy="1902782"/>
        </a:xfrm>
        <a:custGeom>
          <a:avLst/>
          <a:gdLst/>
          <a:ahLst/>
          <a:cxnLst/>
          <a:rect l="0" t="0" r="0" b="0"/>
          <a:pathLst>
            <a:path>
              <a:moveTo>
                <a:pt x="0" y="1902782"/>
              </a:moveTo>
              <a:lnTo>
                <a:pt x="230824" y="1902782"/>
              </a:lnTo>
              <a:lnTo>
                <a:pt x="230824" y="0"/>
              </a:lnTo>
              <a:lnTo>
                <a:pt x="46164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700" kern="1200"/>
        </a:p>
      </dsp:txBody>
      <dsp:txXfrm>
        <a:off x="910132" y="2096002"/>
        <a:ext cx="97899" cy="97899"/>
      </dsp:txXfrm>
    </dsp:sp>
    <dsp:sp modelId="{9B1C4BD8-FB21-4134-BC76-C60D572C54E7}">
      <dsp:nvSpPr>
        <dsp:cNvPr id="0" name=""/>
        <dsp:cNvSpPr/>
      </dsp:nvSpPr>
      <dsp:spPr>
        <a:xfrm>
          <a:off x="728257" y="2884881"/>
          <a:ext cx="677683" cy="211462"/>
        </a:xfrm>
        <a:custGeom>
          <a:avLst/>
          <a:gdLst/>
          <a:ahLst/>
          <a:cxnLst/>
          <a:rect l="0" t="0" r="0" b="0"/>
          <a:pathLst>
            <a:path>
              <a:moveTo>
                <a:pt x="0" y="211462"/>
              </a:moveTo>
              <a:lnTo>
                <a:pt x="338841" y="211462"/>
              </a:lnTo>
              <a:lnTo>
                <a:pt x="338841" y="0"/>
              </a:lnTo>
              <a:lnTo>
                <a:pt x="67768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500" kern="1200"/>
        </a:p>
      </dsp:txBody>
      <dsp:txXfrm>
        <a:off x="1049351" y="2972864"/>
        <a:ext cx="35495" cy="35495"/>
      </dsp:txXfrm>
    </dsp:sp>
    <dsp:sp modelId="{36D7422B-7C15-49F9-B70E-FDD649296565}">
      <dsp:nvSpPr>
        <dsp:cNvPr id="0" name=""/>
        <dsp:cNvSpPr/>
      </dsp:nvSpPr>
      <dsp:spPr>
        <a:xfrm rot="16200000">
          <a:off x="-2099199" y="2735325"/>
          <a:ext cx="4932877" cy="722036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500" kern="1200" dirty="0"/>
            <a:t>Marco Legal </a:t>
          </a:r>
          <a:r>
            <a:rPr lang="es-MX" sz="4500" kern="1200" dirty="0">
              <a:solidFill>
                <a:schemeClr val="bg1"/>
              </a:solidFill>
            </a:rPr>
            <a:t>Chileno</a:t>
          </a:r>
          <a:endParaRPr lang="es-CL" sz="4500" kern="1200" dirty="0">
            <a:solidFill>
              <a:schemeClr val="bg1"/>
            </a:solidFill>
          </a:endParaRPr>
        </a:p>
      </dsp:txBody>
      <dsp:txXfrm>
        <a:off x="-2099199" y="2735325"/>
        <a:ext cx="4932877" cy="722036"/>
      </dsp:txXfrm>
    </dsp:sp>
    <dsp:sp modelId="{B66AD628-9BE6-40D8-81B9-40423DB22D7F}">
      <dsp:nvSpPr>
        <dsp:cNvPr id="0" name=""/>
        <dsp:cNvSpPr/>
      </dsp:nvSpPr>
      <dsp:spPr>
        <a:xfrm>
          <a:off x="1405940" y="2169361"/>
          <a:ext cx="3662994" cy="1431040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chemeClr val="tx2"/>
              </a:solidFill>
            </a:rPr>
            <a:t>Decreto N° 280 con fuerza de Ley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0" kern="1200" dirty="0">
              <a:solidFill>
                <a:schemeClr val="tx2"/>
              </a:solidFill>
            </a:rPr>
            <a:t>Enseñanza de las lenguas originarias en establecimientos del país </a:t>
          </a:r>
        </a:p>
      </dsp:txBody>
      <dsp:txXfrm>
        <a:off x="1405940" y="2169361"/>
        <a:ext cx="3662994" cy="1431040"/>
      </dsp:txXfrm>
    </dsp:sp>
    <dsp:sp modelId="{29C14AF3-87B0-4ACC-8E14-416630D72272}">
      <dsp:nvSpPr>
        <dsp:cNvPr id="0" name=""/>
        <dsp:cNvSpPr/>
      </dsp:nvSpPr>
      <dsp:spPr>
        <a:xfrm>
          <a:off x="1189906" y="350919"/>
          <a:ext cx="6792865" cy="1685283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chemeClr val="tx2"/>
              </a:solidFill>
            </a:rPr>
            <a:t>Marco Curricular Asignatura Lengua Indígena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chemeClr val="tx2"/>
              </a:solidFill>
            </a:rPr>
            <a:t>«</a:t>
          </a:r>
          <a:r>
            <a:rPr lang="es-ES" sz="1800" kern="1200" dirty="0">
              <a:solidFill>
                <a:schemeClr val="tx2"/>
              </a:solidFill>
            </a:rPr>
            <a:t>Establece los objetivos fundamentales y contenidos mínimos obligatorios de la educación básica y fija normas general para la implementación de la enseñanza de cuatro lenguas indígenas en el país.» 1996</a:t>
          </a:r>
        </a:p>
      </dsp:txBody>
      <dsp:txXfrm>
        <a:off x="1189906" y="350919"/>
        <a:ext cx="6792865" cy="1685283"/>
      </dsp:txXfrm>
    </dsp:sp>
    <dsp:sp modelId="{D5F35F5E-51F1-4103-BBF4-F371A9F92517}">
      <dsp:nvSpPr>
        <dsp:cNvPr id="0" name=""/>
        <dsp:cNvSpPr/>
      </dsp:nvSpPr>
      <dsp:spPr>
        <a:xfrm>
          <a:off x="1238803" y="4056463"/>
          <a:ext cx="6762196" cy="2136224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solidFill>
                <a:schemeClr val="tx2"/>
              </a:solidFill>
              <a:effectLst/>
            </a:rPr>
            <a:t>Ley General de Educación LGE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>
              <a:solidFill>
                <a:schemeClr val="tx2"/>
              </a:solidFill>
              <a:effectLst/>
            </a:rPr>
            <a:t>La Educación Intercultural Bilingüe se expresa en el sector curricular dirigido a los niños y niñas, jóvenes y adultos que reconocen la diversidad cultural y de origen y en la cual se enseñan y transmiten la lengua, cosmovisión e historia de su pueblo de origen, estableciendo un diálogo armónico en la sociedad. </a:t>
          </a:r>
        </a:p>
      </dsp:txBody>
      <dsp:txXfrm>
        <a:off x="1238803" y="4056463"/>
        <a:ext cx="6762196" cy="21362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080DD-45F7-4169-964F-17B0C63ABE77}">
      <dsp:nvSpPr>
        <dsp:cNvPr id="0" name=""/>
        <dsp:cNvSpPr/>
      </dsp:nvSpPr>
      <dsp:spPr>
        <a:xfrm rot="16200000">
          <a:off x="-1473754" y="1474651"/>
          <a:ext cx="5280579" cy="233127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  <a:latin typeface="Verdana Bold"/>
            </a:rPr>
            <a:t>DECLARACIÓN DE LOS DERECHOS DEL NIÑO NACIONES UNIDAS 1990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b="1" kern="1200" dirty="0">
              <a:solidFill>
                <a:schemeClr val="tx1"/>
              </a:solidFill>
              <a:latin typeface="Verdana Bold"/>
            </a:rPr>
            <a:t>Los  niños(as)        deben estar preparados para una vida independiente y ser educado en el espíritu de paz, dignidad, tolerancia, libertad, igualdad y solidaridad.</a:t>
          </a:r>
        </a:p>
      </dsp:txBody>
      <dsp:txXfrm rot="5400000">
        <a:off x="897" y="1056116"/>
        <a:ext cx="2331276" cy="3168347"/>
      </dsp:txXfrm>
    </dsp:sp>
    <dsp:sp modelId="{21240E6D-325A-493E-8417-3669925DF4FB}">
      <dsp:nvSpPr>
        <dsp:cNvPr id="0" name=""/>
        <dsp:cNvSpPr/>
      </dsp:nvSpPr>
      <dsp:spPr>
        <a:xfrm rot="16200000">
          <a:off x="1032367" y="1474651"/>
          <a:ext cx="5280579" cy="233127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solidFill>
                <a:schemeClr val="tx1"/>
              </a:solidFill>
              <a:latin typeface="Verdana Bold"/>
            </a:rPr>
            <a:t>DECLARACIÓN DE LAS NACIONES UNIDAS SOBRE PUEBLOS ORIGINARIOS </a:t>
          </a:r>
          <a:endParaRPr lang="es-CL" sz="1400" b="1" kern="1200" dirty="0">
            <a:solidFill>
              <a:schemeClr val="tx1"/>
            </a:solidFill>
            <a:latin typeface="Verdana Bold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L" sz="1400" b="1" kern="1200" dirty="0">
            <a:solidFill>
              <a:schemeClr val="tx1"/>
            </a:solidFill>
            <a:latin typeface="Verdana Bold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400" b="1" kern="1200" dirty="0">
              <a:solidFill>
                <a:schemeClr val="tx1"/>
              </a:solidFill>
              <a:latin typeface="Verdana Bold"/>
            </a:rPr>
            <a:t>Los pueblos indígenas tienen derecho a revitalizar, utilizar, fomentar y transmitir a las generaciones futuras sus historias, idiomas, tradiciones orales, filosofías, sistemas de escritura y literaturas.</a:t>
          </a:r>
          <a:br>
            <a:rPr lang="es-CL" sz="1400" kern="1200" dirty="0">
              <a:solidFill>
                <a:schemeClr val="tx1"/>
              </a:solidFill>
              <a:latin typeface="Verdana Bold"/>
            </a:rPr>
          </a:br>
          <a:endParaRPr lang="es-CL" sz="1400" kern="1200" dirty="0">
            <a:solidFill>
              <a:schemeClr val="tx1"/>
            </a:solidFill>
            <a:latin typeface="Verdana Bold"/>
          </a:endParaRPr>
        </a:p>
      </dsp:txBody>
      <dsp:txXfrm rot="5400000">
        <a:off x="2507018" y="1056116"/>
        <a:ext cx="2331276" cy="3168347"/>
      </dsp:txXfrm>
    </dsp:sp>
    <dsp:sp modelId="{B5C9521F-E629-4E4F-8716-6201BD4F9EBC}">
      <dsp:nvSpPr>
        <dsp:cNvPr id="0" name=""/>
        <dsp:cNvSpPr/>
      </dsp:nvSpPr>
      <dsp:spPr>
        <a:xfrm rot="16200000">
          <a:off x="3539385" y="1474651"/>
          <a:ext cx="5280579" cy="2331276"/>
        </a:xfrm>
        <a:prstGeom prst="flowChartManualOperation">
          <a:avLst/>
        </a:prstGeom>
        <a:solidFill>
          <a:schemeClr val="tx1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>
              <a:solidFill>
                <a:schemeClr val="tx1"/>
              </a:solidFill>
              <a:latin typeface="Verdana Bold"/>
            </a:rPr>
            <a:t>CONVENIO 169 OIT</a:t>
          </a:r>
          <a:endParaRPr lang="es-CL" sz="1500" b="1" kern="1200" dirty="0">
            <a:solidFill>
              <a:schemeClr val="tx1"/>
            </a:solidFill>
            <a:latin typeface="Verdana Bold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L" sz="1500" b="1" kern="1200" dirty="0">
            <a:solidFill>
              <a:schemeClr val="tx1"/>
            </a:solidFill>
            <a:latin typeface="Verdana Bold"/>
          </a:endParaRPr>
        </a:p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500" b="1" kern="1200" dirty="0">
              <a:solidFill>
                <a:schemeClr val="tx1"/>
              </a:solidFill>
              <a:latin typeface="Verdana Bold"/>
            </a:rPr>
            <a:t>Siempre que sea viable, deberá enseñarse a los niños a leer y a escribir en su propia lengua indígena. Cuando ello no sea viable, las autoridades deberán celebrar consultas con esos pueblos para la adopción de medidas que permitan alcanzar este objetivo.</a:t>
          </a:r>
        </a:p>
      </dsp:txBody>
      <dsp:txXfrm rot="5400000">
        <a:off x="5014036" y="1056116"/>
        <a:ext cx="2331276" cy="31683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855C-ABCA-43BB-93B8-F2700D3809E3}" type="datetimeFigureOut">
              <a:rPr lang="es-CL" smtClean="0"/>
              <a:t>08-04-2018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6B4B3-6809-46D9-9C4A-3AD2CA8CF8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8266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855C-ABCA-43BB-93B8-F2700D3809E3}" type="datetimeFigureOut">
              <a:rPr lang="es-CL" smtClean="0"/>
              <a:t>08-04-2018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6B4B3-6809-46D9-9C4A-3AD2CA8CF8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72167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2" y="366713"/>
            <a:ext cx="4476751" cy="780097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855C-ABCA-43BB-93B8-F2700D3809E3}" type="datetimeFigureOut">
              <a:rPr lang="es-CL" smtClean="0"/>
              <a:t>08-04-2018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6B4B3-6809-46D9-9C4A-3AD2CA8CF8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682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855C-ABCA-43BB-93B8-F2700D3809E3}" type="datetimeFigureOut">
              <a:rPr lang="es-CL" smtClean="0"/>
              <a:t>08-04-2018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6B4B3-6809-46D9-9C4A-3AD2CA8CF8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60977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855C-ABCA-43BB-93B8-F2700D3809E3}" type="datetimeFigureOut">
              <a:rPr lang="es-CL" smtClean="0"/>
              <a:t>08-04-2018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6B4B3-6809-46D9-9C4A-3AD2CA8CF8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00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2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505202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855C-ABCA-43BB-93B8-F2700D3809E3}" type="datetimeFigureOut">
              <a:rPr lang="es-CL" smtClean="0"/>
              <a:t>08-04-2018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6B4B3-6809-46D9-9C4A-3AD2CA8CF8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0559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855C-ABCA-43BB-93B8-F2700D3809E3}" type="datetimeFigureOut">
              <a:rPr lang="es-CL" smtClean="0"/>
              <a:t>08-04-2018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6B4B3-6809-46D9-9C4A-3AD2CA8CF8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2465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855C-ABCA-43BB-93B8-F2700D3809E3}" type="datetimeFigureOut">
              <a:rPr lang="es-CL" smtClean="0"/>
              <a:t>08-04-2018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6B4B3-6809-46D9-9C4A-3AD2CA8CF8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301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855C-ABCA-43BB-93B8-F2700D3809E3}" type="datetimeFigureOut">
              <a:rPr lang="es-CL" smtClean="0"/>
              <a:t>08-04-2018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6B4B3-6809-46D9-9C4A-3AD2CA8CF8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83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855C-ABCA-43BB-93B8-F2700D3809E3}" type="datetimeFigureOut">
              <a:rPr lang="es-CL" smtClean="0"/>
              <a:t>08-04-2018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6B4B3-6809-46D9-9C4A-3AD2CA8CF8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0682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855C-ABCA-43BB-93B8-F2700D3809E3}" type="datetimeFigureOut">
              <a:rPr lang="es-CL" smtClean="0"/>
              <a:t>08-04-2018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6B4B3-6809-46D9-9C4A-3AD2CA8CF8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408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7855C-ABCA-43BB-93B8-F2700D3809E3}" type="datetimeFigureOut">
              <a:rPr lang="es-CL" smtClean="0"/>
              <a:t>08-04-2018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6B4B3-6809-46D9-9C4A-3AD2CA8CF82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718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322766"/>
            <a:ext cx="7772400" cy="3294366"/>
          </a:xfrm>
        </p:spPr>
        <p:txBody>
          <a:bodyPr>
            <a:normAutofit/>
          </a:bodyPr>
          <a:lstStyle/>
          <a:p>
            <a:r>
              <a:rPr lang="es-CL" dirty="0"/>
              <a:t>CONTEXTUALIZANDO</a:t>
            </a:r>
            <a:br>
              <a:rPr lang="es-CL" dirty="0"/>
            </a:br>
            <a:r>
              <a:rPr lang="es-CL" dirty="0"/>
              <a:t>LA ASIGNATURA DE LENGUA Y CULTURA</a:t>
            </a:r>
            <a:br>
              <a:rPr lang="es-CL" dirty="0"/>
            </a:br>
            <a:r>
              <a:rPr lang="es-CL" dirty="0"/>
              <a:t>INDIGENA 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5" y="171450"/>
            <a:ext cx="2149334" cy="1241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995936" y="4653136"/>
            <a:ext cx="14409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ALCI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2370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5" t="24405" r="11871" b="24405"/>
          <a:stretch>
            <a:fillRect/>
          </a:stretch>
        </p:blipFill>
        <p:spPr bwMode="auto">
          <a:xfrm>
            <a:off x="0" y="-14748"/>
            <a:ext cx="914400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CuadroTexto"/>
          <p:cNvSpPr txBox="1">
            <a:spLocks noChangeArrowheads="1"/>
          </p:cNvSpPr>
          <p:nvPr/>
        </p:nvSpPr>
        <p:spPr bwMode="auto">
          <a:xfrm>
            <a:off x="107950" y="250825"/>
            <a:ext cx="25923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CL" b="1" dirty="0">
                <a:solidFill>
                  <a:schemeClr val="tx2"/>
                </a:solidFill>
                <a:latin typeface="Calibri" pitchFamily="34" charset="0"/>
              </a:rPr>
              <a:t>Actores que intervienen en la enseñanza de la Lenguas originarias.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6EA0977-EFF4-4C3B-ACF3-5A1CC4A8F916}"/>
              </a:ext>
            </a:extLst>
          </p:cNvPr>
          <p:cNvSpPr txBox="1"/>
          <p:nvPr/>
        </p:nvSpPr>
        <p:spPr>
          <a:xfrm>
            <a:off x="28104" y="639823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Fuente: Mineduc</a:t>
            </a:r>
          </a:p>
        </p:txBody>
      </p:sp>
    </p:spTree>
    <p:extLst>
      <p:ext uri="{BB962C8B-B14F-4D97-AF65-F5344CB8AC3E}">
        <p14:creationId xmlns:p14="http://schemas.microsoft.com/office/powerpoint/2010/main" val="134711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AEF069-AE92-45F1-92E7-50ACB9764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08920"/>
            <a:ext cx="8229600" cy="1143000"/>
          </a:xfrm>
        </p:spPr>
        <p:txBody>
          <a:bodyPr/>
          <a:lstStyle/>
          <a:p>
            <a:r>
              <a:rPr lang="es-CL" dirty="0"/>
              <a:t>PARTE 2 </a:t>
            </a:r>
          </a:p>
        </p:txBody>
      </p:sp>
    </p:spTree>
    <p:extLst>
      <p:ext uri="{BB962C8B-B14F-4D97-AF65-F5344CB8AC3E}">
        <p14:creationId xmlns:p14="http://schemas.microsoft.com/office/powerpoint/2010/main" val="1152585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5975"/>
          </a:xfrm>
        </p:spPr>
        <p:txBody>
          <a:bodyPr/>
          <a:lstStyle/>
          <a:p>
            <a:r>
              <a:rPr lang="es-CL" dirty="0"/>
              <a:t>ALCI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068479"/>
            <a:ext cx="9144000" cy="4771297"/>
          </a:xfrm>
        </p:spPr>
        <p:txBody>
          <a:bodyPr>
            <a:normAutofit fontScale="85000" lnSpcReduction="20000"/>
          </a:bodyPr>
          <a:lstStyle/>
          <a:p>
            <a:r>
              <a:rPr lang="es-CL" dirty="0"/>
              <a:t>AÑO 2013: 1º AÑO E.G.B.</a:t>
            </a:r>
          </a:p>
          <a:p>
            <a:pPr marL="0" indent="0">
              <a:buNone/>
            </a:pPr>
            <a:endParaRPr lang="es-CL" dirty="0"/>
          </a:p>
          <a:p>
            <a:r>
              <a:rPr lang="es-CL" dirty="0"/>
              <a:t>AÑO 2014: 1º, 2º  E.G.B.</a:t>
            </a:r>
          </a:p>
          <a:p>
            <a:pPr marL="0" indent="0">
              <a:buNone/>
            </a:pPr>
            <a:endParaRPr lang="es-CL" dirty="0"/>
          </a:p>
          <a:p>
            <a:r>
              <a:rPr lang="es-CL" dirty="0"/>
              <a:t>AÑO 2015: 1º, 2º, 3º  E.G.B.</a:t>
            </a:r>
          </a:p>
          <a:p>
            <a:pPr marL="0" indent="0">
              <a:buNone/>
            </a:pPr>
            <a:endParaRPr lang="es-CL" dirty="0"/>
          </a:p>
          <a:p>
            <a:r>
              <a:rPr lang="es-CL" dirty="0"/>
              <a:t>AÑO 2016: 1º , 2º , 3º. 4º  E.G.B.</a:t>
            </a:r>
          </a:p>
          <a:p>
            <a:endParaRPr lang="es-CL" dirty="0"/>
          </a:p>
          <a:p>
            <a:r>
              <a:rPr lang="es-CL" dirty="0"/>
              <a:t>AÑO 2017: 1º , 2º , 3º, 4º, 5º E.G.B.</a:t>
            </a:r>
          </a:p>
          <a:p>
            <a:endParaRPr lang="es-CL" dirty="0"/>
          </a:p>
          <a:p>
            <a:r>
              <a:rPr lang="es-CL" dirty="0"/>
              <a:t>AÑO 2018: 1º , 2º , 3º. 4º, 5º, 6º E.G.B.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88" y="91250"/>
            <a:ext cx="2177089" cy="127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Flecha izquierda y derecha"/>
          <p:cNvSpPr/>
          <p:nvPr/>
        </p:nvSpPr>
        <p:spPr>
          <a:xfrm>
            <a:off x="378688" y="1390695"/>
            <a:ext cx="7968885" cy="48605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CuadroTexto"/>
          <p:cNvSpPr txBox="1"/>
          <p:nvPr/>
        </p:nvSpPr>
        <p:spPr>
          <a:xfrm>
            <a:off x="370800" y="1049712"/>
            <a:ext cx="8682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/>
              <a:t>OFICIALIZACIÓN Y PROGRESIÓN DE LA ASIGNATURA EN COMUNA DE CASTRO</a:t>
            </a:r>
          </a:p>
        </p:txBody>
      </p:sp>
      <p:pic>
        <p:nvPicPr>
          <p:cNvPr id="1026" name="Picture 2" descr="C:\Users\Ramon Gomez\Desktop\logo_mineduc2011int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278" y="91250"/>
            <a:ext cx="1520957" cy="85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187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331" y="61133"/>
            <a:ext cx="8229600" cy="815975"/>
          </a:xfrm>
        </p:spPr>
        <p:txBody>
          <a:bodyPr/>
          <a:lstStyle/>
          <a:p>
            <a:r>
              <a:rPr lang="es-CL" dirty="0"/>
              <a:t>ALCI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295" y="1644942"/>
            <a:ext cx="9144000" cy="4771297"/>
          </a:xfrm>
        </p:spPr>
        <p:txBody>
          <a:bodyPr>
            <a:normAutofit fontScale="92500" lnSpcReduction="20000"/>
          </a:bodyPr>
          <a:lstStyle/>
          <a:p>
            <a:r>
              <a:rPr lang="es-CL" dirty="0"/>
              <a:t>AÑO 2013: 1º </a:t>
            </a:r>
          </a:p>
          <a:p>
            <a:pPr marL="0" indent="0">
              <a:buNone/>
            </a:pPr>
            <a:endParaRPr lang="es-CL" dirty="0"/>
          </a:p>
          <a:p>
            <a:r>
              <a:rPr lang="es-CL" dirty="0"/>
              <a:t>AÑO 2014: 1º , 2º  </a:t>
            </a:r>
          </a:p>
          <a:p>
            <a:pPr marL="0" indent="0">
              <a:buNone/>
            </a:pPr>
            <a:endParaRPr lang="es-CL" dirty="0"/>
          </a:p>
          <a:p>
            <a:r>
              <a:rPr lang="es-CL" dirty="0"/>
              <a:t>AÑO 2015:1º , 2º, 3º  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Propuesta de trabajo contextualizado</a:t>
            </a:r>
          </a:p>
          <a:p>
            <a:pPr marL="0" indent="0">
              <a:buNone/>
            </a:pPr>
            <a:r>
              <a:rPr lang="es-CL" dirty="0"/>
              <a:t>Concepción </a:t>
            </a:r>
            <a:r>
              <a:rPr lang="es-CL" dirty="0" err="1"/>
              <a:t>Williche</a:t>
            </a:r>
            <a:endParaRPr lang="es-CL" dirty="0"/>
          </a:p>
          <a:p>
            <a:pPr marL="0" indent="0">
              <a:buNone/>
            </a:pPr>
            <a:endParaRPr lang="es-CL" dirty="0"/>
          </a:p>
          <a:p>
            <a:r>
              <a:rPr lang="es-CL" dirty="0"/>
              <a:t>AÑO 2016: 1º , 2º , 3º, 4º  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5" y="171450"/>
            <a:ext cx="2149334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Ramon Gomez\Desktop\logo_mineduc2011int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278" y="91250"/>
            <a:ext cx="1520957" cy="85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errar llave"/>
          <p:cNvSpPr/>
          <p:nvPr/>
        </p:nvSpPr>
        <p:spPr>
          <a:xfrm>
            <a:off x="3455229" y="1738222"/>
            <a:ext cx="2174548" cy="2266842"/>
          </a:xfrm>
          <a:prstGeom prst="rightBrace">
            <a:avLst>
              <a:gd name="adj1" fmla="val 8333"/>
              <a:gd name="adj2" fmla="val 49121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1125190" y="907225"/>
            <a:ext cx="67035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Marco curricular nacional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693136" y="2536848"/>
            <a:ext cx="3381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Mapudungun</a:t>
            </a:r>
          </a:p>
        </p:txBody>
      </p:sp>
      <p:sp>
        <p:nvSpPr>
          <p:cNvPr id="10" name="9 Flecha abajo"/>
          <p:cNvSpPr/>
          <p:nvPr/>
        </p:nvSpPr>
        <p:spPr>
          <a:xfrm>
            <a:off x="1125190" y="5355771"/>
            <a:ext cx="854637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66715" y="4107606"/>
            <a:ext cx="2871198" cy="2169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6 Cerrar llave">
            <a:extLst>
              <a:ext uri="{FF2B5EF4-FFF2-40B4-BE49-F238E27FC236}">
                <a16:creationId xmlns:a16="http://schemas.microsoft.com/office/drawing/2014/main" id="{40C8D696-0CFE-4A9C-B1C6-741D7A117A14}"/>
              </a:ext>
            </a:extLst>
          </p:cNvPr>
          <p:cNvSpPr/>
          <p:nvPr/>
        </p:nvSpPr>
        <p:spPr>
          <a:xfrm>
            <a:off x="5743867" y="4247615"/>
            <a:ext cx="1324411" cy="2168624"/>
          </a:xfrm>
          <a:prstGeom prst="rightBrace">
            <a:avLst>
              <a:gd name="adj1" fmla="val 8333"/>
              <a:gd name="adj2" fmla="val 51922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5312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5" y="171450"/>
            <a:ext cx="2149334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287818" y="169366"/>
            <a:ext cx="4582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Para empezar…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88360" y="1916702"/>
            <a:ext cx="5946158" cy="393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2735215" y="1083944"/>
            <a:ext cx="64577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Elementos culturales </a:t>
            </a:r>
          </a:p>
          <a:p>
            <a:pPr algn="ctr"/>
            <a:r>
              <a:rPr lang="es-E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 territoriales</a:t>
            </a:r>
          </a:p>
        </p:txBody>
      </p:sp>
      <p:sp>
        <p:nvSpPr>
          <p:cNvPr id="9" name="8 Llamada ovalada"/>
          <p:cNvSpPr/>
          <p:nvPr/>
        </p:nvSpPr>
        <p:spPr>
          <a:xfrm>
            <a:off x="4133923" y="3948467"/>
            <a:ext cx="2736304" cy="1584176"/>
          </a:xfrm>
          <a:prstGeom prst="wedgeEllipseCallout">
            <a:avLst>
              <a:gd name="adj1" fmla="val -130256"/>
              <a:gd name="adj2" fmla="val -84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Rectángulo"/>
          <p:cNvSpPr/>
          <p:nvPr/>
        </p:nvSpPr>
        <p:spPr>
          <a:xfrm>
            <a:off x="4133923" y="4149080"/>
            <a:ext cx="265245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 soy parte </a:t>
            </a:r>
          </a:p>
          <a:p>
            <a:pPr algn="ctr"/>
            <a:r>
              <a:rPr lang="es-ES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 este territorio</a:t>
            </a:r>
          </a:p>
        </p:txBody>
      </p:sp>
    </p:spTree>
    <p:extLst>
      <p:ext uri="{BB962C8B-B14F-4D97-AF65-F5344CB8AC3E}">
        <p14:creationId xmlns:p14="http://schemas.microsoft.com/office/powerpoint/2010/main" val="1697641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13397" y="836712"/>
            <a:ext cx="75230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Lengua y cultura indígena</a:t>
            </a:r>
          </a:p>
        </p:txBody>
      </p:sp>
      <p:cxnSp>
        <p:nvCxnSpPr>
          <p:cNvPr id="6" name="5 Conector recto"/>
          <p:cNvCxnSpPr>
            <a:cxnSpLocks/>
          </p:cNvCxnSpPr>
          <p:nvPr/>
        </p:nvCxnSpPr>
        <p:spPr>
          <a:xfrm>
            <a:off x="4283968" y="1760042"/>
            <a:ext cx="0" cy="37281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1063558" y="2164505"/>
            <a:ext cx="68407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1063558" y="2164505"/>
            <a:ext cx="0" cy="57606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7911313" y="2164505"/>
            <a:ext cx="0" cy="57606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611560" y="2996952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Lengua</a:t>
            </a:r>
            <a:endParaRPr lang="es-CL" sz="32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715797" y="2873841"/>
            <a:ext cx="1877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cultura</a:t>
            </a:r>
            <a:endParaRPr lang="es-CL" sz="40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813396" y="3704838"/>
            <a:ext cx="24624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L" dirty="0" err="1"/>
              <a:t>Grafemario</a:t>
            </a:r>
            <a:endParaRPr lang="es-CL" dirty="0"/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Grafema/fonema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Elementos lingüísticos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Elementos gramaticales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6383212" y="3429000"/>
            <a:ext cx="20362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Costumbres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Prácticas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Maneras de ser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Rituales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Vestimentas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Canciones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Historia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Relatos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Símbolos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dirty="0"/>
              <a:t>Autoridades ancestrales</a:t>
            </a:r>
          </a:p>
          <a:p>
            <a:r>
              <a:rPr lang="es-CL" dirty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endParaRPr lang="es-CL" dirty="0"/>
          </a:p>
        </p:txBody>
      </p:sp>
      <p:sp>
        <p:nvSpPr>
          <p:cNvPr id="18" name="17 Rectángulo"/>
          <p:cNvSpPr/>
          <p:nvPr/>
        </p:nvSpPr>
        <p:spPr>
          <a:xfrm>
            <a:off x="1421527" y="5934670"/>
            <a:ext cx="5294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Identidad cultural</a:t>
            </a: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5" y="171450"/>
            <a:ext cx="2149334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155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F23D8-CE7E-459B-8E18-6B0BFFFF3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ACTUALMENTE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C73CED-73CD-45BA-BEF3-1E030A054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Existe un gran porcentaje de colegios de la comuna de Castro impartiendo la asignatura Lengua y cultura indígena, desde la concepción WILLICHE.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EFF956FA-2B98-4B69-8B89-9F8D3983F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312" y="3717032"/>
            <a:ext cx="439248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28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43516-27C6-47E7-BC25-4D9EBE745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41176"/>
            <a:ext cx="8229600" cy="1143000"/>
          </a:xfrm>
        </p:spPr>
        <p:txBody>
          <a:bodyPr/>
          <a:lstStyle/>
          <a:p>
            <a:r>
              <a:rPr lang="es-CL" dirty="0"/>
              <a:t>CARACTERÍSTICAS DE ALCI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94C16C-841E-4A2C-AA57-EB31AEB7B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154679"/>
            <a:ext cx="8686800" cy="5165724"/>
          </a:xfrm>
        </p:spPr>
        <p:txBody>
          <a:bodyPr>
            <a:normAutofit/>
          </a:bodyPr>
          <a:lstStyle/>
          <a:p>
            <a:r>
              <a:rPr lang="es-CL" dirty="0"/>
              <a:t>4 horas pedagógicas semanales</a:t>
            </a:r>
          </a:p>
          <a:p>
            <a:r>
              <a:rPr lang="es-CL" dirty="0"/>
              <a:t>Dupla pedagógica (educador/a tradicional y profesor mentor)</a:t>
            </a:r>
          </a:p>
          <a:p>
            <a:r>
              <a:rPr lang="es-CL" dirty="0"/>
              <a:t>Reuniones técnicos pedagógicas semanales</a:t>
            </a:r>
          </a:p>
          <a:p>
            <a:r>
              <a:rPr lang="es-CL" dirty="0"/>
              <a:t>actividades comunales</a:t>
            </a:r>
          </a:p>
          <a:p>
            <a:pPr marL="514350" indent="-514350">
              <a:buFont typeface="+mj-lt"/>
              <a:buAutoNum type="arabicPeriod"/>
            </a:pPr>
            <a:r>
              <a:rPr lang="es-CL" dirty="0" err="1"/>
              <a:t>Wechipanti</a:t>
            </a:r>
            <a:endParaRPr lang="es-CL" dirty="0"/>
          </a:p>
          <a:p>
            <a:pPr marL="514350" indent="-514350">
              <a:buFont typeface="+mj-lt"/>
              <a:buAutoNum type="arabicPeriod"/>
            </a:pPr>
            <a:r>
              <a:rPr lang="es-CL" dirty="0" err="1"/>
              <a:t>Chauqueo</a:t>
            </a:r>
            <a:endParaRPr lang="es-CL" dirty="0"/>
          </a:p>
          <a:p>
            <a:pPr marL="514350" indent="-514350">
              <a:buFont typeface="+mj-lt"/>
              <a:buAutoNum type="arabicPeriod"/>
            </a:pPr>
            <a:r>
              <a:rPr lang="es-CL" dirty="0"/>
              <a:t>Campeonato de linao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47744B62-20C2-4C98-B3E6-5902AC693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5" y="171450"/>
            <a:ext cx="2149334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877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9F1F5A-A353-4F30-B815-1957F9239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s-CL" sz="3600" dirty="0"/>
              <a:t>ELABORACIÓN DE PROGRAMAS PROPIOS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CFA9F0C0-6C66-4421-9A72-EB976C005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5" y="171450"/>
            <a:ext cx="2149334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699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amon Gomez\Desktop\Camera\20160406_0931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5592"/>
            <a:ext cx="5476969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Ramon Gomez\Desktop\Camera\20160310_1501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64" y="-14748"/>
            <a:ext cx="9127743" cy="318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Ramon Gomez\Desktop\12004793_597418753729170_6380152515496735271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969" y="3185592"/>
            <a:ext cx="365077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797" y="2044005"/>
            <a:ext cx="22797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</a:t>
            </a:r>
            <a:r>
              <a:rPr lang="es-E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añun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8816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02E37C-5FFF-4514-9FCC-F02770C2C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36912"/>
            <a:ext cx="8229600" cy="1143000"/>
          </a:xfrm>
        </p:spPr>
        <p:txBody>
          <a:bodyPr/>
          <a:lstStyle/>
          <a:p>
            <a:r>
              <a:rPr lang="es-CL" dirty="0"/>
              <a:t>PARTE 1</a:t>
            </a:r>
          </a:p>
        </p:txBody>
      </p:sp>
    </p:spTree>
    <p:extLst>
      <p:ext uri="{BB962C8B-B14F-4D97-AF65-F5344CB8AC3E}">
        <p14:creationId xmlns:p14="http://schemas.microsoft.com/office/powerpoint/2010/main" val="2151849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475655" y="188640"/>
            <a:ext cx="696966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4000" dirty="0"/>
              <a:t>     Políticas educativas </a:t>
            </a:r>
          </a:p>
          <a:p>
            <a:r>
              <a:rPr lang="es-CL" sz="4000" dirty="0"/>
              <a:t>Educación Intercultural Bilingüe</a:t>
            </a:r>
          </a:p>
        </p:txBody>
      </p:sp>
      <p:pic>
        <p:nvPicPr>
          <p:cNvPr id="1026" name="Picture 2" descr="http://www.mineduc.cl/usuarios/intercultural/imagen/2011/FOTOS%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776864" cy="372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FEB33A9C-3FD0-4122-92E7-8FA5572E8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436325"/>
            <a:ext cx="2802859" cy="167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7320364-3643-47F2-9363-B885CF91C973}"/>
              </a:ext>
            </a:extLst>
          </p:cNvPr>
          <p:cNvSpPr/>
          <p:nvPr/>
        </p:nvSpPr>
        <p:spPr>
          <a:xfrm>
            <a:off x="5751252" y="5877272"/>
            <a:ext cx="22999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AMUDACHIAO</a:t>
            </a:r>
            <a:endParaRPr lang="es-ES" sz="28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73407D8-AA7F-4741-A5BF-33A49CEF80CA}"/>
              </a:ext>
            </a:extLst>
          </p:cNvPr>
          <p:cNvSpPr txBox="1"/>
          <p:nvPr/>
        </p:nvSpPr>
        <p:spPr>
          <a:xfrm>
            <a:off x="611560" y="550794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Fuente: Mineduc</a:t>
            </a:r>
          </a:p>
        </p:txBody>
      </p:sp>
    </p:spTree>
    <p:extLst>
      <p:ext uri="{BB962C8B-B14F-4D97-AF65-F5344CB8AC3E}">
        <p14:creationId xmlns:p14="http://schemas.microsoft.com/office/powerpoint/2010/main" val="3272719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50825" y="4763"/>
            <a:ext cx="8175625" cy="687387"/>
          </a:xfrm>
        </p:spPr>
        <p:txBody>
          <a:bodyPr/>
          <a:lstStyle/>
          <a:p>
            <a:pPr algn="ctr" eaLnBrk="1" hangingPunct="1"/>
            <a:r>
              <a:rPr lang="es-MX" sz="1800" b="1">
                <a:solidFill>
                  <a:schemeClr val="tx2"/>
                </a:solidFill>
                <a:latin typeface="Verdana" pitchFamily="34" charset="0"/>
                <a:ea typeface="ヒラギノ角ゴ Pro W3"/>
              </a:rPr>
              <a:t>LUGAR QUE OCUPA EL PROGRAMA DE EIB EN EL MINISTERIO DE EDUCACIÓN </a:t>
            </a:r>
            <a:endParaRPr lang="es-CL" sz="1800" b="1">
              <a:solidFill>
                <a:schemeClr val="tx2"/>
              </a:solidFill>
              <a:latin typeface="Verdana" pitchFamily="34" charset="0"/>
              <a:ea typeface="ヒラギノ角ゴ Pro W3"/>
            </a:endParaRPr>
          </a:p>
        </p:txBody>
      </p:sp>
      <p:graphicFrame>
        <p:nvGraphicFramePr>
          <p:cNvPr id="5" name="5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395536" y="692696"/>
          <a:ext cx="856895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E:\claudio.fuentes\Desktop\LOGOS\Imagen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517232"/>
            <a:ext cx="2967229" cy="114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76109DD-E226-479A-AA7F-8385991B3BC3}"/>
              </a:ext>
            </a:extLst>
          </p:cNvPr>
          <p:cNvSpPr txBox="1"/>
          <p:nvPr/>
        </p:nvSpPr>
        <p:spPr>
          <a:xfrm>
            <a:off x="148308" y="629263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Fuente: Mineduc</a:t>
            </a:r>
          </a:p>
        </p:txBody>
      </p:sp>
    </p:spTree>
    <p:extLst>
      <p:ext uri="{BB962C8B-B14F-4D97-AF65-F5344CB8AC3E}">
        <p14:creationId xmlns:p14="http://schemas.microsoft.com/office/powerpoint/2010/main" val="2702375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23528" y="90872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07950" y="115888"/>
            <a:ext cx="8278813" cy="6477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Lugar que ocupa en el Currículum Nacional la Asignatura de Lengua Indígena</a:t>
            </a:r>
            <a:endParaRPr lang="es-CL" b="1" dirty="0">
              <a:solidFill>
                <a:schemeClr val="bg1">
                  <a:lumMod val="9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5" descr="E:\claudio.fuentes\Desktop\LOGOS\Imagen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589240"/>
            <a:ext cx="2967229" cy="114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9862B23-9650-463E-B82D-571C8B4DDECD}"/>
              </a:ext>
            </a:extLst>
          </p:cNvPr>
          <p:cNvSpPr txBox="1"/>
          <p:nvPr/>
        </p:nvSpPr>
        <p:spPr>
          <a:xfrm>
            <a:off x="308627" y="616160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Fuente: Mineduc</a:t>
            </a:r>
          </a:p>
        </p:txBody>
      </p:sp>
    </p:spTree>
    <p:extLst>
      <p:ext uri="{BB962C8B-B14F-4D97-AF65-F5344CB8AC3E}">
        <p14:creationId xmlns:p14="http://schemas.microsoft.com/office/powerpoint/2010/main" val="1208977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50" y="274638"/>
            <a:ext cx="8174038" cy="633412"/>
          </a:xfrm>
          <a:ln>
            <a:solidFill>
              <a:schemeClr val="accent1">
                <a:lumMod val="50000"/>
              </a:schemeClr>
            </a:solidFill>
          </a:ln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MX" sz="2000" b="1">
                <a:solidFill>
                  <a:schemeClr val="tx2"/>
                </a:solidFill>
                <a:cs typeface="+mj-cs"/>
              </a:rPr>
              <a:t>MARCO LEGAL </a:t>
            </a:r>
            <a:r>
              <a:rPr sz="2000" b="1">
                <a:solidFill>
                  <a:schemeClr val="tx2"/>
                </a:solidFill>
                <a:cs typeface="+mj-cs"/>
              </a:rPr>
              <a:t>LEY INDÍGENA 19.253</a:t>
            </a:r>
            <a:br>
              <a:rPr sz="2000">
                <a:solidFill>
                  <a:schemeClr val="tx2"/>
                </a:solidFill>
                <a:cs typeface="+mj-cs"/>
              </a:rPr>
            </a:br>
            <a:r>
              <a:rPr sz="2000" b="1">
                <a:solidFill>
                  <a:schemeClr val="tx2"/>
                </a:solidFill>
                <a:cs typeface="+mj-cs"/>
              </a:rPr>
              <a:t>P</a:t>
            </a:r>
            <a:r>
              <a:rPr lang="es-MX" sz="2000" b="1">
                <a:solidFill>
                  <a:schemeClr val="tx2"/>
                </a:solidFill>
                <a:cs typeface="+mj-cs"/>
              </a:rPr>
              <a:t>ROGRAMA DE EDUCACION INTERCULTURAL BILINGÜE</a:t>
            </a:r>
            <a:endParaRPr lang="es-CL" sz="2000" b="1">
              <a:solidFill>
                <a:schemeClr val="tx2"/>
              </a:solidFill>
              <a:cs typeface="+mj-cs"/>
            </a:endParaRPr>
          </a:p>
        </p:txBody>
      </p:sp>
      <p:graphicFrame>
        <p:nvGraphicFramePr>
          <p:cNvPr id="3" name="4 Marcador de contenido"/>
          <p:cNvGraphicFramePr>
            <a:graphicFrameLocks noGrp="1"/>
          </p:cNvGraphicFramePr>
          <p:nvPr>
            <p:ph idx="1"/>
          </p:nvPr>
        </p:nvGraphicFramePr>
        <p:xfrm>
          <a:off x="251520" y="1052736"/>
          <a:ext cx="80010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DD830A51-12CF-4BCB-B165-218757411ADA}"/>
              </a:ext>
            </a:extLst>
          </p:cNvPr>
          <p:cNvSpPr txBox="1"/>
          <p:nvPr/>
        </p:nvSpPr>
        <p:spPr>
          <a:xfrm>
            <a:off x="249536" y="621403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Fuente: Mineduc</a:t>
            </a:r>
          </a:p>
        </p:txBody>
      </p:sp>
    </p:spTree>
    <p:extLst>
      <p:ext uri="{BB962C8B-B14F-4D97-AF65-F5344CB8AC3E}">
        <p14:creationId xmlns:p14="http://schemas.microsoft.com/office/powerpoint/2010/main" val="4140140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5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260648"/>
          <a:ext cx="800100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13AF9F5E-B554-41B0-B842-836012FDD63B}"/>
              </a:ext>
            </a:extLst>
          </p:cNvPr>
          <p:cNvSpPr txBox="1"/>
          <p:nvPr/>
        </p:nvSpPr>
        <p:spPr>
          <a:xfrm>
            <a:off x="107504" y="641268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Fuente: Mineduc</a:t>
            </a:r>
          </a:p>
        </p:txBody>
      </p:sp>
    </p:spTree>
    <p:extLst>
      <p:ext uri="{BB962C8B-B14F-4D97-AF65-F5344CB8AC3E}">
        <p14:creationId xmlns:p14="http://schemas.microsoft.com/office/powerpoint/2010/main" val="2040607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59938" y="1532798"/>
          <a:ext cx="8524056" cy="3991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2 Diagrama"/>
          <p:cNvGraphicFramePr/>
          <p:nvPr>
            <p:extLst/>
          </p:nvPr>
        </p:nvGraphicFramePr>
        <p:xfrm>
          <a:off x="467544" y="1196752"/>
          <a:ext cx="7345313" cy="5280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554038"/>
            <a:ext cx="8229600" cy="498475"/>
          </a:xfrm>
        </p:spPr>
        <p:txBody>
          <a:bodyPr>
            <a:noAutofit/>
          </a:bodyPr>
          <a:lstStyle/>
          <a:p>
            <a:pPr eaLnBrk="1" hangingPunct="1"/>
            <a:r>
              <a:rPr lang="es-CL" sz="3200" b="1" dirty="0">
                <a:solidFill>
                  <a:schemeClr val="tx2"/>
                </a:solidFill>
                <a:latin typeface="Verdana" pitchFamily="34" charset="0"/>
                <a:ea typeface="ヒラギノ角ゴ Pro W3"/>
              </a:rPr>
              <a:t>Marco Legislativo Internacional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157239E-FA1C-48B2-887D-7A90BEF02C7D}"/>
              </a:ext>
            </a:extLst>
          </p:cNvPr>
          <p:cNvSpPr txBox="1"/>
          <p:nvPr/>
        </p:nvSpPr>
        <p:spPr>
          <a:xfrm>
            <a:off x="137118" y="639960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Fuente: Mineduc</a:t>
            </a:r>
          </a:p>
        </p:txBody>
      </p:sp>
    </p:spTree>
    <p:extLst>
      <p:ext uri="{BB962C8B-B14F-4D97-AF65-F5344CB8AC3E}">
        <p14:creationId xmlns:p14="http://schemas.microsoft.com/office/powerpoint/2010/main" val="3667768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-28956" y="1661614"/>
            <a:ext cx="5178816" cy="446739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" name="2 CuadroTexto"/>
          <p:cNvSpPr txBox="1"/>
          <p:nvPr/>
        </p:nvSpPr>
        <p:spPr>
          <a:xfrm>
            <a:off x="-4678" y="584742"/>
            <a:ext cx="8805863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3200" b="1" dirty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EJES QUE SUSTENTAN EL PROGRAMA DE EDUCACIÓN INTERCULTURAL BILINGÜE</a:t>
            </a:r>
            <a:endParaRPr lang="es-CL" sz="3200" dirty="0">
              <a:solidFill>
                <a:schemeClr val="tx2"/>
              </a:solidFill>
              <a:latin typeface="+mj-lt"/>
              <a:cs typeface="+mn-cs"/>
            </a:endParaRPr>
          </a:p>
        </p:txBody>
      </p:sp>
      <p:pic>
        <p:nvPicPr>
          <p:cNvPr id="4" name="Picture 5" descr="E:\claudio.fuentes\Desktop\LOGOS\Imagen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98" y="4797152"/>
            <a:ext cx="259238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345CA07-1008-4ACE-9350-25DB32E65BB6}"/>
              </a:ext>
            </a:extLst>
          </p:cNvPr>
          <p:cNvSpPr txBox="1"/>
          <p:nvPr/>
        </p:nvSpPr>
        <p:spPr>
          <a:xfrm>
            <a:off x="23788" y="63813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Fuente: Mineduc</a:t>
            </a:r>
          </a:p>
        </p:txBody>
      </p:sp>
    </p:spTree>
    <p:extLst>
      <p:ext uri="{BB962C8B-B14F-4D97-AF65-F5344CB8AC3E}">
        <p14:creationId xmlns:p14="http://schemas.microsoft.com/office/powerpoint/2010/main" val="12340541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668</Words>
  <Application>Microsoft Office PowerPoint</Application>
  <PresentationFormat>Presentación en pantalla (4:3)</PresentationFormat>
  <Paragraphs>124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Calibri</vt:lpstr>
      <vt:lpstr>Verdana</vt:lpstr>
      <vt:lpstr>Verdana Bold</vt:lpstr>
      <vt:lpstr>ヒラギノ角ゴ Pro W3</vt:lpstr>
      <vt:lpstr>Tema de Office</vt:lpstr>
      <vt:lpstr>CONTEXTUALIZANDO LA ASIGNATURA DE LENGUA Y CULTURA INDIGENA </vt:lpstr>
      <vt:lpstr>PARTE 1</vt:lpstr>
      <vt:lpstr>Presentación de PowerPoint</vt:lpstr>
      <vt:lpstr>LUGAR QUE OCUPA EL PROGRAMA DE EIB EN EL MINISTERIO DE EDUCACIÓN </vt:lpstr>
      <vt:lpstr>Presentación de PowerPoint</vt:lpstr>
      <vt:lpstr>MARCO LEGAL LEY INDÍGENA 19.253 PROGRAMA DE EDUCACION INTERCULTURAL BILINGÜE</vt:lpstr>
      <vt:lpstr>Presentación de PowerPoint</vt:lpstr>
      <vt:lpstr>Marco Legislativo Internacional</vt:lpstr>
      <vt:lpstr>Presentación de PowerPoint</vt:lpstr>
      <vt:lpstr>Presentación de PowerPoint</vt:lpstr>
      <vt:lpstr>PARTE 2 </vt:lpstr>
      <vt:lpstr>ALCI</vt:lpstr>
      <vt:lpstr>ALCI</vt:lpstr>
      <vt:lpstr>Presentación de PowerPoint</vt:lpstr>
      <vt:lpstr>Presentación de PowerPoint</vt:lpstr>
      <vt:lpstr>ACTUALMENTE</vt:lpstr>
      <vt:lpstr>CARACTERÍSTICAS DE ALCI</vt:lpstr>
      <vt:lpstr>ELABORACIÓN DE PROGRAMAS PROPIOS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Ramon Gomez</dc:creator>
  <cp:lastModifiedBy>Ramon Adolfo Gomez Vidal</cp:lastModifiedBy>
  <cp:revision>24</cp:revision>
  <dcterms:created xsi:type="dcterms:W3CDTF">2016-04-08T09:17:48Z</dcterms:created>
  <dcterms:modified xsi:type="dcterms:W3CDTF">2018-04-08T21:05:29Z</dcterms:modified>
</cp:coreProperties>
</file>