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61" r:id="rId5"/>
    <p:sldId id="262" r:id="rId6"/>
    <p:sldId id="257" r:id="rId7"/>
    <p:sldId id="258" r:id="rId8"/>
    <p:sldId id="263" r:id="rId9"/>
    <p:sldId id="264" r:id="rId10"/>
    <p:sldId id="265" r:id="rId11"/>
    <p:sldId id="267" r:id="rId12"/>
    <p:sldId id="266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F8BA11-59FD-454B-A168-7ADF220530EC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763A4A2A-1D04-4FCD-8640-2FC1273D0416}">
      <dgm:prSet/>
      <dgm:spPr/>
      <dgm:t>
        <a:bodyPr/>
        <a:lstStyle/>
        <a:p>
          <a:pPr>
            <a:defRPr cap="all"/>
          </a:pPr>
          <a:r>
            <a:rPr lang="es-ES"/>
            <a:t>Respeto de los turnos de habla</a:t>
          </a:r>
          <a:endParaRPr lang="en-US"/>
        </a:p>
      </dgm:t>
    </dgm:pt>
    <dgm:pt modelId="{83D68FDC-5B15-496D-A9B8-391445E6562C}" type="parTrans" cxnId="{BABB8D06-1472-4888-8466-FF966B454859}">
      <dgm:prSet/>
      <dgm:spPr/>
      <dgm:t>
        <a:bodyPr/>
        <a:lstStyle/>
        <a:p>
          <a:endParaRPr lang="en-US"/>
        </a:p>
      </dgm:t>
    </dgm:pt>
    <dgm:pt modelId="{CDE0A8F1-35B7-4BDC-873A-38696A728FA3}" type="sibTrans" cxnId="{BABB8D06-1472-4888-8466-FF966B454859}">
      <dgm:prSet/>
      <dgm:spPr/>
      <dgm:t>
        <a:bodyPr/>
        <a:lstStyle/>
        <a:p>
          <a:endParaRPr lang="en-US"/>
        </a:p>
      </dgm:t>
    </dgm:pt>
    <dgm:pt modelId="{C0F488D6-7B70-43BD-829B-7461A2CC122B}">
      <dgm:prSet/>
      <dgm:spPr/>
      <dgm:t>
        <a:bodyPr/>
        <a:lstStyle/>
        <a:p>
          <a:pPr>
            <a:defRPr cap="all"/>
          </a:pPr>
          <a:r>
            <a:rPr lang="es-ES"/>
            <a:t>Escucha activa</a:t>
          </a:r>
          <a:endParaRPr lang="en-US"/>
        </a:p>
      </dgm:t>
    </dgm:pt>
    <dgm:pt modelId="{032B24CC-05E8-4BDE-9D02-A5F682755AD5}" type="parTrans" cxnId="{DED04523-47C2-4851-BA57-D016929A46BD}">
      <dgm:prSet/>
      <dgm:spPr/>
      <dgm:t>
        <a:bodyPr/>
        <a:lstStyle/>
        <a:p>
          <a:endParaRPr lang="en-US"/>
        </a:p>
      </dgm:t>
    </dgm:pt>
    <dgm:pt modelId="{D99EF233-6B50-4CBE-B014-267318FF90C8}" type="sibTrans" cxnId="{DED04523-47C2-4851-BA57-D016929A46BD}">
      <dgm:prSet/>
      <dgm:spPr/>
      <dgm:t>
        <a:bodyPr/>
        <a:lstStyle/>
        <a:p>
          <a:endParaRPr lang="en-US"/>
        </a:p>
      </dgm:t>
    </dgm:pt>
    <dgm:pt modelId="{ADBF6989-CB98-46BE-826B-FBDF81CB8B40}">
      <dgm:prSet/>
      <dgm:spPr/>
      <dgm:t>
        <a:bodyPr/>
        <a:lstStyle/>
        <a:p>
          <a:pPr>
            <a:defRPr cap="all"/>
          </a:pPr>
          <a:r>
            <a:rPr lang="es-ES"/>
            <a:t>Tolerancia frente a la diversidad de opiniones</a:t>
          </a:r>
          <a:endParaRPr lang="en-US"/>
        </a:p>
      </dgm:t>
    </dgm:pt>
    <dgm:pt modelId="{97F8829C-5D34-411A-BF76-4D3D57559384}" type="parTrans" cxnId="{1160307F-9267-4A68-AB4D-1C48BB04A5F1}">
      <dgm:prSet/>
      <dgm:spPr/>
      <dgm:t>
        <a:bodyPr/>
        <a:lstStyle/>
        <a:p>
          <a:endParaRPr lang="en-US"/>
        </a:p>
      </dgm:t>
    </dgm:pt>
    <dgm:pt modelId="{9317606E-C6A7-4A39-AC2D-A95269C49215}" type="sibTrans" cxnId="{1160307F-9267-4A68-AB4D-1C48BB04A5F1}">
      <dgm:prSet/>
      <dgm:spPr/>
      <dgm:t>
        <a:bodyPr/>
        <a:lstStyle/>
        <a:p>
          <a:endParaRPr lang="en-US"/>
        </a:p>
      </dgm:t>
    </dgm:pt>
    <dgm:pt modelId="{FC042D5B-6ACC-46CA-929C-03EAAA090D58}">
      <dgm:prSet/>
      <dgm:spPr/>
      <dgm:t>
        <a:bodyPr/>
        <a:lstStyle/>
        <a:p>
          <a:pPr>
            <a:defRPr cap="all"/>
          </a:pPr>
          <a:r>
            <a:rPr lang="es-ES"/>
            <a:t>Participar activamente </a:t>
          </a:r>
          <a:endParaRPr lang="en-US"/>
        </a:p>
      </dgm:t>
    </dgm:pt>
    <dgm:pt modelId="{89C4D1F5-A6C1-4D06-8A5F-33FDFB0A7DB9}" type="parTrans" cxnId="{FB2E0869-439C-47E1-AF8A-0CD653C48CC1}">
      <dgm:prSet/>
      <dgm:spPr/>
      <dgm:t>
        <a:bodyPr/>
        <a:lstStyle/>
        <a:p>
          <a:endParaRPr lang="en-US"/>
        </a:p>
      </dgm:t>
    </dgm:pt>
    <dgm:pt modelId="{0E8FA466-07E1-4550-8BB7-032A28BC6D35}" type="sibTrans" cxnId="{FB2E0869-439C-47E1-AF8A-0CD653C48CC1}">
      <dgm:prSet/>
      <dgm:spPr/>
      <dgm:t>
        <a:bodyPr/>
        <a:lstStyle/>
        <a:p>
          <a:endParaRPr lang="en-US"/>
        </a:p>
      </dgm:t>
    </dgm:pt>
    <dgm:pt modelId="{BDADA16E-11D4-4B00-9AEE-4A4E55991DC6}">
      <dgm:prSet/>
      <dgm:spPr/>
      <dgm:t>
        <a:bodyPr/>
        <a:lstStyle/>
        <a:p>
          <a:pPr>
            <a:defRPr cap="all"/>
          </a:pPr>
          <a:r>
            <a:rPr lang="es-ES" dirty="0"/>
            <a:t>Hacerme cargo de mi aprendizaje</a:t>
          </a:r>
          <a:endParaRPr lang="en-US" dirty="0"/>
        </a:p>
      </dgm:t>
    </dgm:pt>
    <dgm:pt modelId="{0CF018DD-CC94-4BE3-B0FB-4DDBD0B6B12E}" type="parTrans" cxnId="{2AC3A38C-3E7C-45EA-BB48-0105E3BE1D96}">
      <dgm:prSet/>
      <dgm:spPr/>
      <dgm:t>
        <a:bodyPr/>
        <a:lstStyle/>
        <a:p>
          <a:endParaRPr lang="en-US"/>
        </a:p>
      </dgm:t>
    </dgm:pt>
    <dgm:pt modelId="{1A466435-2401-429E-BF20-0DBB452EE7BB}" type="sibTrans" cxnId="{2AC3A38C-3E7C-45EA-BB48-0105E3BE1D96}">
      <dgm:prSet/>
      <dgm:spPr/>
      <dgm:t>
        <a:bodyPr/>
        <a:lstStyle/>
        <a:p>
          <a:endParaRPr lang="en-US"/>
        </a:p>
      </dgm:t>
    </dgm:pt>
    <dgm:pt modelId="{B76F3679-9946-40A6-929E-A745609A75F2}" type="pres">
      <dgm:prSet presAssocID="{23F8BA11-59FD-454B-A168-7ADF220530EC}" presName="root" presStyleCnt="0">
        <dgm:presLayoutVars>
          <dgm:dir/>
          <dgm:resizeHandles val="exact"/>
        </dgm:presLayoutVars>
      </dgm:prSet>
      <dgm:spPr/>
    </dgm:pt>
    <dgm:pt modelId="{7DA09C9A-2EE5-4337-B862-636BE899F720}" type="pres">
      <dgm:prSet presAssocID="{763A4A2A-1D04-4FCD-8640-2FC1273D0416}" presName="compNode" presStyleCnt="0"/>
      <dgm:spPr/>
    </dgm:pt>
    <dgm:pt modelId="{27BF9ADE-A9B3-46C3-99E1-AEA7F928B4A7}" type="pres">
      <dgm:prSet presAssocID="{763A4A2A-1D04-4FCD-8640-2FC1273D0416}" presName="iconBgRect" presStyleLbl="bgShp" presStyleIdx="0" presStyleCnt="5"/>
      <dgm:spPr/>
    </dgm:pt>
    <dgm:pt modelId="{2626574E-EFBE-45A8-ADD3-0AD4D258A7E2}" type="pres">
      <dgm:prSet presAssocID="{763A4A2A-1D04-4FCD-8640-2FC1273D0416}" presName="iconRect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eo"/>
        </a:ext>
      </dgm:extLst>
    </dgm:pt>
    <dgm:pt modelId="{9004ECAD-44DE-4B6A-B8F5-3A5C9B6A38C8}" type="pres">
      <dgm:prSet presAssocID="{763A4A2A-1D04-4FCD-8640-2FC1273D0416}" presName="spaceRect" presStyleCnt="0"/>
      <dgm:spPr/>
    </dgm:pt>
    <dgm:pt modelId="{7924922B-019C-45CA-9253-3C382C78C338}" type="pres">
      <dgm:prSet presAssocID="{763A4A2A-1D04-4FCD-8640-2FC1273D0416}" presName="textRect" presStyleLbl="revTx" presStyleIdx="0" presStyleCnt="5">
        <dgm:presLayoutVars>
          <dgm:chMax val="1"/>
          <dgm:chPref val="1"/>
        </dgm:presLayoutVars>
      </dgm:prSet>
      <dgm:spPr/>
    </dgm:pt>
    <dgm:pt modelId="{FB9E082F-3735-40A2-9064-A62873802D6A}" type="pres">
      <dgm:prSet presAssocID="{CDE0A8F1-35B7-4BDC-873A-38696A728FA3}" presName="sibTrans" presStyleCnt="0"/>
      <dgm:spPr/>
    </dgm:pt>
    <dgm:pt modelId="{76291501-6B1B-4D7C-987B-FCDFE524AFD7}" type="pres">
      <dgm:prSet presAssocID="{C0F488D6-7B70-43BD-829B-7461A2CC122B}" presName="compNode" presStyleCnt="0"/>
      <dgm:spPr/>
    </dgm:pt>
    <dgm:pt modelId="{92301516-3DB0-4A19-B802-CF123D32AE2F}" type="pres">
      <dgm:prSet presAssocID="{C0F488D6-7B70-43BD-829B-7461A2CC122B}" presName="iconBgRect" presStyleLbl="bgShp" presStyleIdx="1" presStyleCnt="5"/>
      <dgm:spPr/>
    </dgm:pt>
    <dgm:pt modelId="{AD29A094-CE27-471C-86E3-5B389A5F401D}" type="pres">
      <dgm:prSet presAssocID="{C0F488D6-7B70-43BD-829B-7461A2CC122B}" presName="iconRect" presStyleLbl="node1" presStyleIdx="1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uriculares"/>
        </a:ext>
      </dgm:extLst>
    </dgm:pt>
    <dgm:pt modelId="{C63A825A-AC29-49FA-9BE2-60C6230545C9}" type="pres">
      <dgm:prSet presAssocID="{C0F488D6-7B70-43BD-829B-7461A2CC122B}" presName="spaceRect" presStyleCnt="0"/>
      <dgm:spPr/>
    </dgm:pt>
    <dgm:pt modelId="{5B83AD9F-885D-4FC5-9D7E-0A621475F5CC}" type="pres">
      <dgm:prSet presAssocID="{C0F488D6-7B70-43BD-829B-7461A2CC122B}" presName="textRect" presStyleLbl="revTx" presStyleIdx="1" presStyleCnt="5">
        <dgm:presLayoutVars>
          <dgm:chMax val="1"/>
          <dgm:chPref val="1"/>
        </dgm:presLayoutVars>
      </dgm:prSet>
      <dgm:spPr/>
    </dgm:pt>
    <dgm:pt modelId="{0B2FB254-FCB9-4478-9B17-57E699416640}" type="pres">
      <dgm:prSet presAssocID="{D99EF233-6B50-4CBE-B014-267318FF90C8}" presName="sibTrans" presStyleCnt="0"/>
      <dgm:spPr/>
    </dgm:pt>
    <dgm:pt modelId="{0C68DDD7-AF13-45CE-A246-55941CB18BA4}" type="pres">
      <dgm:prSet presAssocID="{ADBF6989-CB98-46BE-826B-FBDF81CB8B40}" presName="compNode" presStyleCnt="0"/>
      <dgm:spPr/>
    </dgm:pt>
    <dgm:pt modelId="{6D0EC99A-07A9-4FFB-BF09-E3A232FE9BE3}" type="pres">
      <dgm:prSet presAssocID="{ADBF6989-CB98-46BE-826B-FBDF81CB8B40}" presName="iconBgRect" presStyleLbl="bgShp" presStyleIdx="2" presStyleCnt="5"/>
      <dgm:spPr/>
    </dgm:pt>
    <dgm:pt modelId="{61F1D765-256F-4285-B8B5-E7754C857928}" type="pres">
      <dgm:prSet presAssocID="{ADBF6989-CB98-46BE-826B-FBDF81CB8B40}" presName="iconRect" presStyleLbl="node1" presStyleIdx="2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C589B139-296D-4CE2-9CC4-16DA60A21882}" type="pres">
      <dgm:prSet presAssocID="{ADBF6989-CB98-46BE-826B-FBDF81CB8B40}" presName="spaceRect" presStyleCnt="0"/>
      <dgm:spPr/>
    </dgm:pt>
    <dgm:pt modelId="{F175413C-9EC5-446D-AD23-C367798EB439}" type="pres">
      <dgm:prSet presAssocID="{ADBF6989-CB98-46BE-826B-FBDF81CB8B40}" presName="textRect" presStyleLbl="revTx" presStyleIdx="2" presStyleCnt="5">
        <dgm:presLayoutVars>
          <dgm:chMax val="1"/>
          <dgm:chPref val="1"/>
        </dgm:presLayoutVars>
      </dgm:prSet>
      <dgm:spPr/>
    </dgm:pt>
    <dgm:pt modelId="{A4406B17-4ABA-4222-A697-3DC41EF43E73}" type="pres">
      <dgm:prSet presAssocID="{9317606E-C6A7-4A39-AC2D-A95269C49215}" presName="sibTrans" presStyleCnt="0"/>
      <dgm:spPr/>
    </dgm:pt>
    <dgm:pt modelId="{535136AF-6398-47FC-ACFC-AAB70ED1E302}" type="pres">
      <dgm:prSet presAssocID="{FC042D5B-6ACC-46CA-929C-03EAAA090D58}" presName="compNode" presStyleCnt="0"/>
      <dgm:spPr/>
    </dgm:pt>
    <dgm:pt modelId="{86F34D00-CCBD-4A47-8550-540552F2A2E2}" type="pres">
      <dgm:prSet presAssocID="{FC042D5B-6ACC-46CA-929C-03EAAA090D58}" presName="iconBgRect" presStyleLbl="bgShp" presStyleIdx="3" presStyleCnt="5"/>
      <dgm:spPr/>
    </dgm:pt>
    <dgm:pt modelId="{7E5560CB-5CAC-45F8-A44E-DC13421B2FD7}" type="pres">
      <dgm:prSet presAssocID="{FC042D5B-6ACC-46CA-929C-03EAAA090D58}" presName="iconRect" presStyleLbl="node1" presStyleIdx="3" presStyleCnt="5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F9F390F8-6723-4E83-B001-4DCCC2FCB690}" type="pres">
      <dgm:prSet presAssocID="{FC042D5B-6ACC-46CA-929C-03EAAA090D58}" presName="spaceRect" presStyleCnt="0"/>
      <dgm:spPr/>
    </dgm:pt>
    <dgm:pt modelId="{3FD47EBD-5F2B-44AE-AF7F-DF3B389EB2DC}" type="pres">
      <dgm:prSet presAssocID="{FC042D5B-6ACC-46CA-929C-03EAAA090D58}" presName="textRect" presStyleLbl="revTx" presStyleIdx="3" presStyleCnt="5">
        <dgm:presLayoutVars>
          <dgm:chMax val="1"/>
          <dgm:chPref val="1"/>
        </dgm:presLayoutVars>
      </dgm:prSet>
      <dgm:spPr/>
    </dgm:pt>
    <dgm:pt modelId="{0C140380-6ABA-4F74-996B-FAC9B4921330}" type="pres">
      <dgm:prSet presAssocID="{0E8FA466-07E1-4550-8BB7-032A28BC6D35}" presName="sibTrans" presStyleCnt="0"/>
      <dgm:spPr/>
    </dgm:pt>
    <dgm:pt modelId="{4330CCBD-B61F-4B2A-ADF6-2F5C646661EC}" type="pres">
      <dgm:prSet presAssocID="{BDADA16E-11D4-4B00-9AEE-4A4E55991DC6}" presName="compNode" presStyleCnt="0"/>
      <dgm:spPr/>
    </dgm:pt>
    <dgm:pt modelId="{B462FCF8-DDE8-4CD5-B4CE-06177D2587ED}" type="pres">
      <dgm:prSet presAssocID="{BDADA16E-11D4-4B00-9AEE-4A4E55991DC6}" presName="iconBgRect" presStyleLbl="bgShp" presStyleIdx="4" presStyleCnt="5"/>
      <dgm:spPr/>
    </dgm:pt>
    <dgm:pt modelId="{95541B48-B9C5-43DD-BF9E-B99D9004D7A7}" type="pres">
      <dgm:prSet presAssocID="{BDADA16E-11D4-4B00-9AEE-4A4E55991DC6}" presName="iconRect" presStyleLbl="node1" presStyleIdx="4" presStyleCnt="5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ión"/>
        </a:ext>
      </dgm:extLst>
    </dgm:pt>
    <dgm:pt modelId="{1F4858A0-10BA-459E-A994-C292626ACEE6}" type="pres">
      <dgm:prSet presAssocID="{BDADA16E-11D4-4B00-9AEE-4A4E55991DC6}" presName="spaceRect" presStyleCnt="0"/>
      <dgm:spPr/>
    </dgm:pt>
    <dgm:pt modelId="{948D092A-499D-48A7-9F99-522363A1085C}" type="pres">
      <dgm:prSet presAssocID="{BDADA16E-11D4-4B00-9AEE-4A4E55991DC6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BABB8D06-1472-4888-8466-FF966B454859}" srcId="{23F8BA11-59FD-454B-A168-7ADF220530EC}" destId="{763A4A2A-1D04-4FCD-8640-2FC1273D0416}" srcOrd="0" destOrd="0" parTransId="{83D68FDC-5B15-496D-A9B8-391445E6562C}" sibTransId="{CDE0A8F1-35B7-4BDC-873A-38696A728FA3}"/>
    <dgm:cxn modelId="{DED04523-47C2-4851-BA57-D016929A46BD}" srcId="{23F8BA11-59FD-454B-A168-7ADF220530EC}" destId="{C0F488D6-7B70-43BD-829B-7461A2CC122B}" srcOrd="1" destOrd="0" parTransId="{032B24CC-05E8-4BDE-9D02-A5F682755AD5}" sibTransId="{D99EF233-6B50-4CBE-B014-267318FF90C8}"/>
    <dgm:cxn modelId="{96D95328-F53E-4A5B-A25D-3067B8FFEDE6}" type="presOf" srcId="{ADBF6989-CB98-46BE-826B-FBDF81CB8B40}" destId="{F175413C-9EC5-446D-AD23-C367798EB439}" srcOrd="0" destOrd="0" presId="urn:microsoft.com/office/officeart/2018/5/layout/IconCircleLabelList"/>
    <dgm:cxn modelId="{2F549036-F46D-41EF-9E1F-1BD907DA9B80}" type="presOf" srcId="{FC042D5B-6ACC-46CA-929C-03EAAA090D58}" destId="{3FD47EBD-5F2B-44AE-AF7F-DF3B389EB2DC}" srcOrd="0" destOrd="0" presId="urn:microsoft.com/office/officeart/2018/5/layout/IconCircleLabelList"/>
    <dgm:cxn modelId="{FB2E0869-439C-47E1-AF8A-0CD653C48CC1}" srcId="{23F8BA11-59FD-454B-A168-7ADF220530EC}" destId="{FC042D5B-6ACC-46CA-929C-03EAAA090D58}" srcOrd="3" destOrd="0" parTransId="{89C4D1F5-A6C1-4D06-8A5F-33FDFB0A7DB9}" sibTransId="{0E8FA466-07E1-4550-8BB7-032A28BC6D35}"/>
    <dgm:cxn modelId="{3A601A6F-6872-4616-A160-F0FA3B773D4D}" type="presOf" srcId="{C0F488D6-7B70-43BD-829B-7461A2CC122B}" destId="{5B83AD9F-885D-4FC5-9D7E-0A621475F5CC}" srcOrd="0" destOrd="0" presId="urn:microsoft.com/office/officeart/2018/5/layout/IconCircleLabelList"/>
    <dgm:cxn modelId="{8D49467D-0431-4156-9844-976680865F9D}" type="presOf" srcId="{23F8BA11-59FD-454B-A168-7ADF220530EC}" destId="{B76F3679-9946-40A6-929E-A745609A75F2}" srcOrd="0" destOrd="0" presId="urn:microsoft.com/office/officeart/2018/5/layout/IconCircleLabelList"/>
    <dgm:cxn modelId="{1160307F-9267-4A68-AB4D-1C48BB04A5F1}" srcId="{23F8BA11-59FD-454B-A168-7ADF220530EC}" destId="{ADBF6989-CB98-46BE-826B-FBDF81CB8B40}" srcOrd="2" destOrd="0" parTransId="{97F8829C-5D34-411A-BF76-4D3D57559384}" sibTransId="{9317606E-C6A7-4A39-AC2D-A95269C49215}"/>
    <dgm:cxn modelId="{2AC3A38C-3E7C-45EA-BB48-0105E3BE1D96}" srcId="{23F8BA11-59FD-454B-A168-7ADF220530EC}" destId="{BDADA16E-11D4-4B00-9AEE-4A4E55991DC6}" srcOrd="4" destOrd="0" parTransId="{0CF018DD-CC94-4BE3-B0FB-4DDBD0B6B12E}" sibTransId="{1A466435-2401-429E-BF20-0DBB452EE7BB}"/>
    <dgm:cxn modelId="{D6A0ECDA-D22F-41E5-B156-58C1EABBBE7D}" type="presOf" srcId="{763A4A2A-1D04-4FCD-8640-2FC1273D0416}" destId="{7924922B-019C-45CA-9253-3C382C78C338}" srcOrd="0" destOrd="0" presId="urn:microsoft.com/office/officeart/2018/5/layout/IconCircleLabelList"/>
    <dgm:cxn modelId="{33FF67DB-FD32-4D1E-89F7-00C0389437B5}" type="presOf" srcId="{BDADA16E-11D4-4B00-9AEE-4A4E55991DC6}" destId="{948D092A-499D-48A7-9F99-522363A1085C}" srcOrd="0" destOrd="0" presId="urn:microsoft.com/office/officeart/2018/5/layout/IconCircleLabelList"/>
    <dgm:cxn modelId="{E3F874CE-9873-46E9-BEE2-391176C6ABE4}" type="presParOf" srcId="{B76F3679-9946-40A6-929E-A745609A75F2}" destId="{7DA09C9A-2EE5-4337-B862-636BE899F720}" srcOrd="0" destOrd="0" presId="urn:microsoft.com/office/officeart/2018/5/layout/IconCircleLabelList"/>
    <dgm:cxn modelId="{73E90193-ED34-44C6-A5EA-7E90397ECF72}" type="presParOf" srcId="{7DA09C9A-2EE5-4337-B862-636BE899F720}" destId="{27BF9ADE-A9B3-46C3-99E1-AEA7F928B4A7}" srcOrd="0" destOrd="0" presId="urn:microsoft.com/office/officeart/2018/5/layout/IconCircleLabelList"/>
    <dgm:cxn modelId="{5819681E-3F3D-4EC9-914D-2AD1086906E7}" type="presParOf" srcId="{7DA09C9A-2EE5-4337-B862-636BE899F720}" destId="{2626574E-EFBE-45A8-ADD3-0AD4D258A7E2}" srcOrd="1" destOrd="0" presId="urn:microsoft.com/office/officeart/2018/5/layout/IconCircleLabelList"/>
    <dgm:cxn modelId="{CF89E11C-6F90-468E-A306-B279B600E58B}" type="presParOf" srcId="{7DA09C9A-2EE5-4337-B862-636BE899F720}" destId="{9004ECAD-44DE-4B6A-B8F5-3A5C9B6A38C8}" srcOrd="2" destOrd="0" presId="urn:microsoft.com/office/officeart/2018/5/layout/IconCircleLabelList"/>
    <dgm:cxn modelId="{89A3EC8B-DC0A-426E-AFB4-A8D7D4B29689}" type="presParOf" srcId="{7DA09C9A-2EE5-4337-B862-636BE899F720}" destId="{7924922B-019C-45CA-9253-3C382C78C338}" srcOrd="3" destOrd="0" presId="urn:microsoft.com/office/officeart/2018/5/layout/IconCircleLabelList"/>
    <dgm:cxn modelId="{856AF433-13C4-4B8F-884F-4C4894297B1F}" type="presParOf" srcId="{B76F3679-9946-40A6-929E-A745609A75F2}" destId="{FB9E082F-3735-40A2-9064-A62873802D6A}" srcOrd="1" destOrd="0" presId="urn:microsoft.com/office/officeart/2018/5/layout/IconCircleLabelList"/>
    <dgm:cxn modelId="{1585D317-3040-409B-8075-F6B8973BE530}" type="presParOf" srcId="{B76F3679-9946-40A6-929E-A745609A75F2}" destId="{76291501-6B1B-4D7C-987B-FCDFE524AFD7}" srcOrd="2" destOrd="0" presId="urn:microsoft.com/office/officeart/2018/5/layout/IconCircleLabelList"/>
    <dgm:cxn modelId="{69E6F8B0-FB40-46E1-9559-88BB357DC6B2}" type="presParOf" srcId="{76291501-6B1B-4D7C-987B-FCDFE524AFD7}" destId="{92301516-3DB0-4A19-B802-CF123D32AE2F}" srcOrd="0" destOrd="0" presId="urn:microsoft.com/office/officeart/2018/5/layout/IconCircleLabelList"/>
    <dgm:cxn modelId="{42382211-90D7-437B-B8C5-9CE398EDE0B1}" type="presParOf" srcId="{76291501-6B1B-4D7C-987B-FCDFE524AFD7}" destId="{AD29A094-CE27-471C-86E3-5B389A5F401D}" srcOrd="1" destOrd="0" presId="urn:microsoft.com/office/officeart/2018/5/layout/IconCircleLabelList"/>
    <dgm:cxn modelId="{E0AC9931-5204-473F-95FB-DCAD4EAC08D1}" type="presParOf" srcId="{76291501-6B1B-4D7C-987B-FCDFE524AFD7}" destId="{C63A825A-AC29-49FA-9BE2-60C6230545C9}" srcOrd="2" destOrd="0" presId="urn:microsoft.com/office/officeart/2018/5/layout/IconCircleLabelList"/>
    <dgm:cxn modelId="{1AC77FF1-508B-427D-A90A-EBDDF407C16F}" type="presParOf" srcId="{76291501-6B1B-4D7C-987B-FCDFE524AFD7}" destId="{5B83AD9F-885D-4FC5-9D7E-0A621475F5CC}" srcOrd="3" destOrd="0" presId="urn:microsoft.com/office/officeart/2018/5/layout/IconCircleLabelList"/>
    <dgm:cxn modelId="{DCA5EC53-7EC1-4E54-A856-DD1F2D275F3F}" type="presParOf" srcId="{B76F3679-9946-40A6-929E-A745609A75F2}" destId="{0B2FB254-FCB9-4478-9B17-57E699416640}" srcOrd="3" destOrd="0" presId="urn:microsoft.com/office/officeart/2018/5/layout/IconCircleLabelList"/>
    <dgm:cxn modelId="{53E50B45-A38F-4452-91E7-548D9C0461ED}" type="presParOf" srcId="{B76F3679-9946-40A6-929E-A745609A75F2}" destId="{0C68DDD7-AF13-45CE-A246-55941CB18BA4}" srcOrd="4" destOrd="0" presId="urn:microsoft.com/office/officeart/2018/5/layout/IconCircleLabelList"/>
    <dgm:cxn modelId="{68097B1A-76F6-433F-8BF9-B92806FB3C20}" type="presParOf" srcId="{0C68DDD7-AF13-45CE-A246-55941CB18BA4}" destId="{6D0EC99A-07A9-4FFB-BF09-E3A232FE9BE3}" srcOrd="0" destOrd="0" presId="urn:microsoft.com/office/officeart/2018/5/layout/IconCircleLabelList"/>
    <dgm:cxn modelId="{2D5864B2-0BCD-4F56-8B21-DCEFCC7C066D}" type="presParOf" srcId="{0C68DDD7-AF13-45CE-A246-55941CB18BA4}" destId="{61F1D765-256F-4285-B8B5-E7754C857928}" srcOrd="1" destOrd="0" presId="urn:microsoft.com/office/officeart/2018/5/layout/IconCircleLabelList"/>
    <dgm:cxn modelId="{AA38C8A8-BF86-4550-B41F-95008C75EBC1}" type="presParOf" srcId="{0C68DDD7-AF13-45CE-A246-55941CB18BA4}" destId="{C589B139-296D-4CE2-9CC4-16DA60A21882}" srcOrd="2" destOrd="0" presId="urn:microsoft.com/office/officeart/2018/5/layout/IconCircleLabelList"/>
    <dgm:cxn modelId="{963DA461-6142-4119-866E-C92F8DC9F4CF}" type="presParOf" srcId="{0C68DDD7-AF13-45CE-A246-55941CB18BA4}" destId="{F175413C-9EC5-446D-AD23-C367798EB439}" srcOrd="3" destOrd="0" presId="urn:microsoft.com/office/officeart/2018/5/layout/IconCircleLabelList"/>
    <dgm:cxn modelId="{30C164AE-57B8-4A76-8A7A-A302A1A4F4EB}" type="presParOf" srcId="{B76F3679-9946-40A6-929E-A745609A75F2}" destId="{A4406B17-4ABA-4222-A697-3DC41EF43E73}" srcOrd="5" destOrd="0" presId="urn:microsoft.com/office/officeart/2018/5/layout/IconCircleLabelList"/>
    <dgm:cxn modelId="{E3F68195-BC18-4ABD-98FC-E31AB26CDC1B}" type="presParOf" srcId="{B76F3679-9946-40A6-929E-A745609A75F2}" destId="{535136AF-6398-47FC-ACFC-AAB70ED1E302}" srcOrd="6" destOrd="0" presId="urn:microsoft.com/office/officeart/2018/5/layout/IconCircleLabelList"/>
    <dgm:cxn modelId="{62541804-D70E-43A4-A29A-B34751484618}" type="presParOf" srcId="{535136AF-6398-47FC-ACFC-AAB70ED1E302}" destId="{86F34D00-CCBD-4A47-8550-540552F2A2E2}" srcOrd="0" destOrd="0" presId="urn:microsoft.com/office/officeart/2018/5/layout/IconCircleLabelList"/>
    <dgm:cxn modelId="{D5C8EB9A-98AB-4066-8450-74C431863D4F}" type="presParOf" srcId="{535136AF-6398-47FC-ACFC-AAB70ED1E302}" destId="{7E5560CB-5CAC-45F8-A44E-DC13421B2FD7}" srcOrd="1" destOrd="0" presId="urn:microsoft.com/office/officeart/2018/5/layout/IconCircleLabelList"/>
    <dgm:cxn modelId="{4228FE05-C835-4902-9076-A6E27F5FBADA}" type="presParOf" srcId="{535136AF-6398-47FC-ACFC-AAB70ED1E302}" destId="{F9F390F8-6723-4E83-B001-4DCCC2FCB690}" srcOrd="2" destOrd="0" presId="urn:microsoft.com/office/officeart/2018/5/layout/IconCircleLabelList"/>
    <dgm:cxn modelId="{B5668104-A93C-437C-B0FA-6BCBE98E37C6}" type="presParOf" srcId="{535136AF-6398-47FC-ACFC-AAB70ED1E302}" destId="{3FD47EBD-5F2B-44AE-AF7F-DF3B389EB2DC}" srcOrd="3" destOrd="0" presId="urn:microsoft.com/office/officeart/2018/5/layout/IconCircleLabelList"/>
    <dgm:cxn modelId="{142E493B-B1CE-4722-902A-E5B56C512AFD}" type="presParOf" srcId="{B76F3679-9946-40A6-929E-A745609A75F2}" destId="{0C140380-6ABA-4F74-996B-FAC9B4921330}" srcOrd="7" destOrd="0" presId="urn:microsoft.com/office/officeart/2018/5/layout/IconCircleLabelList"/>
    <dgm:cxn modelId="{F42AE7FC-9F92-449B-8B53-21F44FD0B04A}" type="presParOf" srcId="{B76F3679-9946-40A6-929E-A745609A75F2}" destId="{4330CCBD-B61F-4B2A-ADF6-2F5C646661EC}" srcOrd="8" destOrd="0" presId="urn:microsoft.com/office/officeart/2018/5/layout/IconCircleLabelList"/>
    <dgm:cxn modelId="{6796332A-E2B6-49A3-B962-E61128731079}" type="presParOf" srcId="{4330CCBD-B61F-4B2A-ADF6-2F5C646661EC}" destId="{B462FCF8-DDE8-4CD5-B4CE-06177D2587ED}" srcOrd="0" destOrd="0" presId="urn:microsoft.com/office/officeart/2018/5/layout/IconCircleLabelList"/>
    <dgm:cxn modelId="{11931FD3-ECB8-4AAA-ACED-4127E51A48C1}" type="presParOf" srcId="{4330CCBD-B61F-4B2A-ADF6-2F5C646661EC}" destId="{95541B48-B9C5-43DD-BF9E-B99D9004D7A7}" srcOrd="1" destOrd="0" presId="urn:microsoft.com/office/officeart/2018/5/layout/IconCircleLabelList"/>
    <dgm:cxn modelId="{8C450F5B-A641-49DB-9C10-1DEA9C9D27CB}" type="presParOf" srcId="{4330CCBD-B61F-4B2A-ADF6-2F5C646661EC}" destId="{1F4858A0-10BA-459E-A994-C292626ACEE6}" srcOrd="2" destOrd="0" presId="urn:microsoft.com/office/officeart/2018/5/layout/IconCircleLabelList"/>
    <dgm:cxn modelId="{090CE57B-BA25-455D-95FC-87F66017E0CF}" type="presParOf" srcId="{4330CCBD-B61F-4B2A-ADF6-2F5C646661EC}" destId="{948D092A-499D-48A7-9F99-522363A1085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F707A2-6D8A-4AE9-98BE-9B753C2DE874}" type="doc">
      <dgm:prSet loTypeId="urn:microsoft.com/office/officeart/2005/8/layout/vList2" loCatId="list" qsTypeId="urn:microsoft.com/office/officeart/2005/8/quickstyle/simple1" qsCatId="simple" csTypeId="urn:microsoft.com/office/officeart/2005/8/colors/accent3_3" csCatId="accent3"/>
      <dgm:spPr/>
      <dgm:t>
        <a:bodyPr/>
        <a:lstStyle/>
        <a:p>
          <a:endParaRPr lang="en-US"/>
        </a:p>
      </dgm:t>
    </dgm:pt>
    <dgm:pt modelId="{F6011360-EDC5-4447-9691-21A0F0DEC53F}">
      <dgm:prSet/>
      <dgm:spPr/>
      <dgm:t>
        <a:bodyPr/>
        <a:lstStyle/>
        <a:p>
          <a:r>
            <a:rPr lang="es-ES"/>
            <a:t>ACTITUDES</a:t>
          </a:r>
          <a:endParaRPr lang="en-US"/>
        </a:p>
      </dgm:t>
    </dgm:pt>
    <dgm:pt modelId="{4E0A7006-3572-45C6-A4A0-AF5D5A192412}" type="parTrans" cxnId="{C47AABFD-55C7-4ADF-BF36-D735997DB1BC}">
      <dgm:prSet/>
      <dgm:spPr/>
      <dgm:t>
        <a:bodyPr/>
        <a:lstStyle/>
        <a:p>
          <a:endParaRPr lang="en-US"/>
        </a:p>
      </dgm:t>
    </dgm:pt>
    <dgm:pt modelId="{EEC4AF32-EB63-4978-A11D-8DFE5EF8D761}" type="sibTrans" cxnId="{C47AABFD-55C7-4ADF-BF36-D735997DB1BC}">
      <dgm:prSet/>
      <dgm:spPr/>
      <dgm:t>
        <a:bodyPr/>
        <a:lstStyle/>
        <a:p>
          <a:endParaRPr lang="en-US"/>
        </a:p>
      </dgm:t>
    </dgm:pt>
    <dgm:pt modelId="{1372E6BC-ADFA-4F67-8828-A0864D6023F9}">
      <dgm:prSet/>
      <dgm:spPr/>
      <dgm:t>
        <a:bodyPr/>
        <a:lstStyle/>
        <a:p>
          <a:r>
            <a:rPr lang="es-ES"/>
            <a:t>Respetar y defender la igualdad de derechos esenciales de todas las personas </a:t>
          </a:r>
          <a:endParaRPr lang="en-US"/>
        </a:p>
      </dgm:t>
    </dgm:pt>
    <dgm:pt modelId="{CD73B4F9-B165-49CE-A041-114B1F3337AD}" type="parTrans" cxnId="{FDF1F5BF-FA92-47A5-A1A0-359622119348}">
      <dgm:prSet/>
      <dgm:spPr/>
      <dgm:t>
        <a:bodyPr/>
        <a:lstStyle/>
        <a:p>
          <a:endParaRPr lang="en-US"/>
        </a:p>
      </dgm:t>
    </dgm:pt>
    <dgm:pt modelId="{4F8A39C7-317F-4335-A204-7ABF9A2CA8E0}" type="sibTrans" cxnId="{FDF1F5BF-FA92-47A5-A1A0-359622119348}">
      <dgm:prSet/>
      <dgm:spPr/>
      <dgm:t>
        <a:bodyPr/>
        <a:lstStyle/>
        <a:p>
          <a:endParaRPr lang="en-US"/>
        </a:p>
      </dgm:t>
    </dgm:pt>
    <dgm:pt modelId="{71AF5713-53C4-4C32-B9AB-95AC3E95C169}">
      <dgm:prSet/>
      <dgm:spPr/>
      <dgm:t>
        <a:bodyPr/>
        <a:lstStyle/>
        <a:p>
          <a:r>
            <a:rPr lang="es-MX"/>
            <a:t>Pensar en forma autónoma y reflexiva</a:t>
          </a:r>
          <a:endParaRPr lang="en-US"/>
        </a:p>
      </dgm:t>
    </dgm:pt>
    <dgm:pt modelId="{CC5B5264-3A5E-49CD-9657-086803ACE237}" type="parTrans" cxnId="{276CEC08-36FF-49A2-8290-771562694B64}">
      <dgm:prSet/>
      <dgm:spPr/>
      <dgm:t>
        <a:bodyPr/>
        <a:lstStyle/>
        <a:p>
          <a:endParaRPr lang="en-US"/>
        </a:p>
      </dgm:t>
    </dgm:pt>
    <dgm:pt modelId="{84F20F37-FFDB-4821-B154-1C4849478C65}" type="sibTrans" cxnId="{276CEC08-36FF-49A2-8290-771562694B64}">
      <dgm:prSet/>
      <dgm:spPr/>
      <dgm:t>
        <a:bodyPr/>
        <a:lstStyle/>
        <a:p>
          <a:endParaRPr lang="en-US"/>
        </a:p>
      </dgm:t>
    </dgm:pt>
    <dgm:pt modelId="{B76113E3-AFA1-4C4D-9E86-D3F260908194}" type="pres">
      <dgm:prSet presAssocID="{49F707A2-6D8A-4AE9-98BE-9B753C2DE874}" presName="linear" presStyleCnt="0">
        <dgm:presLayoutVars>
          <dgm:animLvl val="lvl"/>
          <dgm:resizeHandles val="exact"/>
        </dgm:presLayoutVars>
      </dgm:prSet>
      <dgm:spPr/>
    </dgm:pt>
    <dgm:pt modelId="{86A4C818-914B-45A8-9EE0-642C1366C0AD}" type="pres">
      <dgm:prSet presAssocID="{F6011360-EDC5-4447-9691-21A0F0DEC53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DDFC6E0-B6E1-431F-8DE5-0C9C7D875B23}" type="pres">
      <dgm:prSet presAssocID="{EEC4AF32-EB63-4978-A11D-8DFE5EF8D761}" presName="spacer" presStyleCnt="0"/>
      <dgm:spPr/>
    </dgm:pt>
    <dgm:pt modelId="{6BC9A14B-351A-45B3-A7FE-9168E70AB064}" type="pres">
      <dgm:prSet presAssocID="{1372E6BC-ADFA-4F67-8828-A0864D6023F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EBB808F-A31B-4B39-8C62-563280AACCA0}" type="pres">
      <dgm:prSet presAssocID="{4F8A39C7-317F-4335-A204-7ABF9A2CA8E0}" presName="spacer" presStyleCnt="0"/>
      <dgm:spPr/>
    </dgm:pt>
    <dgm:pt modelId="{8F56A0F2-D64A-447D-818A-6D6C65E6AC6E}" type="pres">
      <dgm:prSet presAssocID="{71AF5713-53C4-4C32-B9AB-95AC3E95C16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76CEC08-36FF-49A2-8290-771562694B64}" srcId="{49F707A2-6D8A-4AE9-98BE-9B753C2DE874}" destId="{71AF5713-53C4-4C32-B9AB-95AC3E95C169}" srcOrd="2" destOrd="0" parTransId="{CC5B5264-3A5E-49CD-9657-086803ACE237}" sibTransId="{84F20F37-FFDB-4821-B154-1C4849478C65}"/>
    <dgm:cxn modelId="{995D8A3E-E38D-4EB1-B30C-DD7F462E194C}" type="presOf" srcId="{1372E6BC-ADFA-4F67-8828-A0864D6023F9}" destId="{6BC9A14B-351A-45B3-A7FE-9168E70AB064}" srcOrd="0" destOrd="0" presId="urn:microsoft.com/office/officeart/2005/8/layout/vList2"/>
    <dgm:cxn modelId="{85526E5C-D13F-4ED6-95DE-86D75A995DCF}" type="presOf" srcId="{F6011360-EDC5-4447-9691-21A0F0DEC53F}" destId="{86A4C818-914B-45A8-9EE0-642C1366C0AD}" srcOrd="0" destOrd="0" presId="urn:microsoft.com/office/officeart/2005/8/layout/vList2"/>
    <dgm:cxn modelId="{233C5E54-AF15-43DA-96E6-5907A92D2384}" type="presOf" srcId="{49F707A2-6D8A-4AE9-98BE-9B753C2DE874}" destId="{B76113E3-AFA1-4C4D-9E86-D3F260908194}" srcOrd="0" destOrd="0" presId="urn:microsoft.com/office/officeart/2005/8/layout/vList2"/>
    <dgm:cxn modelId="{7BA85CBE-53CB-416E-A2D7-011836D53CA9}" type="presOf" srcId="{71AF5713-53C4-4C32-B9AB-95AC3E95C169}" destId="{8F56A0F2-D64A-447D-818A-6D6C65E6AC6E}" srcOrd="0" destOrd="0" presId="urn:microsoft.com/office/officeart/2005/8/layout/vList2"/>
    <dgm:cxn modelId="{FDF1F5BF-FA92-47A5-A1A0-359622119348}" srcId="{49F707A2-6D8A-4AE9-98BE-9B753C2DE874}" destId="{1372E6BC-ADFA-4F67-8828-A0864D6023F9}" srcOrd="1" destOrd="0" parTransId="{CD73B4F9-B165-49CE-A041-114B1F3337AD}" sibTransId="{4F8A39C7-317F-4335-A204-7ABF9A2CA8E0}"/>
    <dgm:cxn modelId="{C47AABFD-55C7-4ADF-BF36-D735997DB1BC}" srcId="{49F707A2-6D8A-4AE9-98BE-9B753C2DE874}" destId="{F6011360-EDC5-4447-9691-21A0F0DEC53F}" srcOrd="0" destOrd="0" parTransId="{4E0A7006-3572-45C6-A4A0-AF5D5A192412}" sibTransId="{EEC4AF32-EB63-4978-A11D-8DFE5EF8D761}"/>
    <dgm:cxn modelId="{70E45C6F-6501-4BE5-B110-67C1D10FE832}" type="presParOf" srcId="{B76113E3-AFA1-4C4D-9E86-D3F260908194}" destId="{86A4C818-914B-45A8-9EE0-642C1366C0AD}" srcOrd="0" destOrd="0" presId="urn:microsoft.com/office/officeart/2005/8/layout/vList2"/>
    <dgm:cxn modelId="{9A877900-EC4C-47D0-BA86-81AF49019A50}" type="presParOf" srcId="{B76113E3-AFA1-4C4D-9E86-D3F260908194}" destId="{4DDFC6E0-B6E1-431F-8DE5-0C9C7D875B23}" srcOrd="1" destOrd="0" presId="urn:microsoft.com/office/officeart/2005/8/layout/vList2"/>
    <dgm:cxn modelId="{CB6D7A6D-F70C-48D1-A397-BACB1007E292}" type="presParOf" srcId="{B76113E3-AFA1-4C4D-9E86-D3F260908194}" destId="{6BC9A14B-351A-45B3-A7FE-9168E70AB064}" srcOrd="2" destOrd="0" presId="urn:microsoft.com/office/officeart/2005/8/layout/vList2"/>
    <dgm:cxn modelId="{73753DFA-2732-4306-8B7D-F2ECA8FA3415}" type="presParOf" srcId="{B76113E3-AFA1-4C4D-9E86-D3F260908194}" destId="{EEBB808F-A31B-4B39-8C62-563280AACCA0}" srcOrd="3" destOrd="0" presId="urn:microsoft.com/office/officeart/2005/8/layout/vList2"/>
    <dgm:cxn modelId="{F35C1894-E953-4F5E-98F6-E1F5B8BF1707}" type="presParOf" srcId="{B76113E3-AFA1-4C4D-9E86-D3F260908194}" destId="{8F56A0F2-D64A-447D-818A-6D6C65E6AC6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BF9ADE-A9B3-46C3-99E1-AEA7F928B4A7}">
      <dsp:nvSpPr>
        <dsp:cNvPr id="0" name=""/>
        <dsp:cNvSpPr/>
      </dsp:nvSpPr>
      <dsp:spPr>
        <a:xfrm>
          <a:off x="684914" y="1016402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26574E-EFBE-45A8-ADD3-0AD4D258A7E2}">
      <dsp:nvSpPr>
        <dsp:cNvPr id="0" name=""/>
        <dsp:cNvSpPr/>
      </dsp:nvSpPr>
      <dsp:spPr>
        <a:xfrm>
          <a:off x="91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24922B-019C-45CA-9253-3C382C78C338}">
      <dsp:nvSpPr>
        <dsp:cNvPr id="0" name=""/>
        <dsp:cNvSpPr/>
      </dsp:nvSpPr>
      <dsp:spPr>
        <a:xfrm>
          <a:off x="33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500" kern="1200"/>
            <a:t>Respeto de los turnos de habla</a:t>
          </a:r>
          <a:endParaRPr lang="en-US" sz="1500" kern="1200"/>
        </a:p>
      </dsp:txBody>
      <dsp:txXfrm>
        <a:off x="333914" y="2456402"/>
        <a:ext cx="1800000" cy="720000"/>
      </dsp:txXfrm>
    </dsp:sp>
    <dsp:sp modelId="{92301516-3DB0-4A19-B802-CF123D32AE2F}">
      <dsp:nvSpPr>
        <dsp:cNvPr id="0" name=""/>
        <dsp:cNvSpPr/>
      </dsp:nvSpPr>
      <dsp:spPr>
        <a:xfrm>
          <a:off x="2799914" y="1016402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29A094-CE27-471C-86E3-5B389A5F401D}">
      <dsp:nvSpPr>
        <dsp:cNvPr id="0" name=""/>
        <dsp:cNvSpPr/>
      </dsp:nvSpPr>
      <dsp:spPr>
        <a:xfrm>
          <a:off x="3033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83AD9F-885D-4FC5-9D7E-0A621475F5CC}">
      <dsp:nvSpPr>
        <dsp:cNvPr id="0" name=""/>
        <dsp:cNvSpPr/>
      </dsp:nvSpPr>
      <dsp:spPr>
        <a:xfrm>
          <a:off x="2448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500" kern="1200"/>
            <a:t>Escucha activa</a:t>
          </a:r>
          <a:endParaRPr lang="en-US" sz="1500" kern="1200"/>
        </a:p>
      </dsp:txBody>
      <dsp:txXfrm>
        <a:off x="2448914" y="2456402"/>
        <a:ext cx="1800000" cy="720000"/>
      </dsp:txXfrm>
    </dsp:sp>
    <dsp:sp modelId="{6D0EC99A-07A9-4FFB-BF09-E3A232FE9BE3}">
      <dsp:nvSpPr>
        <dsp:cNvPr id="0" name=""/>
        <dsp:cNvSpPr/>
      </dsp:nvSpPr>
      <dsp:spPr>
        <a:xfrm>
          <a:off x="4914914" y="1016402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1D765-256F-4285-B8B5-E7754C857928}">
      <dsp:nvSpPr>
        <dsp:cNvPr id="0" name=""/>
        <dsp:cNvSpPr/>
      </dsp:nvSpPr>
      <dsp:spPr>
        <a:xfrm>
          <a:off x="514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75413C-9EC5-446D-AD23-C367798EB439}">
      <dsp:nvSpPr>
        <dsp:cNvPr id="0" name=""/>
        <dsp:cNvSpPr/>
      </dsp:nvSpPr>
      <dsp:spPr>
        <a:xfrm>
          <a:off x="456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500" kern="1200"/>
            <a:t>Tolerancia frente a la diversidad de opiniones</a:t>
          </a:r>
          <a:endParaRPr lang="en-US" sz="1500" kern="1200"/>
        </a:p>
      </dsp:txBody>
      <dsp:txXfrm>
        <a:off x="4563914" y="2456402"/>
        <a:ext cx="1800000" cy="720000"/>
      </dsp:txXfrm>
    </dsp:sp>
    <dsp:sp modelId="{86F34D00-CCBD-4A47-8550-540552F2A2E2}">
      <dsp:nvSpPr>
        <dsp:cNvPr id="0" name=""/>
        <dsp:cNvSpPr/>
      </dsp:nvSpPr>
      <dsp:spPr>
        <a:xfrm>
          <a:off x="7029914" y="1016402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5560CB-5CAC-45F8-A44E-DC13421B2FD7}">
      <dsp:nvSpPr>
        <dsp:cNvPr id="0" name=""/>
        <dsp:cNvSpPr/>
      </dsp:nvSpPr>
      <dsp:spPr>
        <a:xfrm>
          <a:off x="7263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D47EBD-5F2B-44AE-AF7F-DF3B389EB2DC}">
      <dsp:nvSpPr>
        <dsp:cNvPr id="0" name=""/>
        <dsp:cNvSpPr/>
      </dsp:nvSpPr>
      <dsp:spPr>
        <a:xfrm>
          <a:off x="6678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500" kern="1200"/>
            <a:t>Participar activamente </a:t>
          </a:r>
          <a:endParaRPr lang="en-US" sz="1500" kern="1200"/>
        </a:p>
      </dsp:txBody>
      <dsp:txXfrm>
        <a:off x="6678914" y="2456402"/>
        <a:ext cx="1800000" cy="720000"/>
      </dsp:txXfrm>
    </dsp:sp>
    <dsp:sp modelId="{B462FCF8-DDE8-4CD5-B4CE-06177D2587ED}">
      <dsp:nvSpPr>
        <dsp:cNvPr id="0" name=""/>
        <dsp:cNvSpPr/>
      </dsp:nvSpPr>
      <dsp:spPr>
        <a:xfrm>
          <a:off x="9144914" y="1016402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41B48-B9C5-43DD-BF9E-B99D9004D7A7}">
      <dsp:nvSpPr>
        <dsp:cNvPr id="0" name=""/>
        <dsp:cNvSpPr/>
      </dsp:nvSpPr>
      <dsp:spPr>
        <a:xfrm>
          <a:off x="937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8D092A-499D-48A7-9F99-522363A1085C}">
      <dsp:nvSpPr>
        <dsp:cNvPr id="0" name=""/>
        <dsp:cNvSpPr/>
      </dsp:nvSpPr>
      <dsp:spPr>
        <a:xfrm>
          <a:off x="879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500" kern="1200" dirty="0"/>
            <a:t>Hacerme cargo de mi aprendizaje</a:t>
          </a:r>
          <a:endParaRPr lang="en-US" sz="1500" kern="1200" dirty="0"/>
        </a:p>
      </dsp:txBody>
      <dsp:txXfrm>
        <a:off x="8793914" y="2456402"/>
        <a:ext cx="18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A4C818-914B-45A8-9EE0-642C1366C0AD}">
      <dsp:nvSpPr>
        <dsp:cNvPr id="0" name=""/>
        <dsp:cNvSpPr/>
      </dsp:nvSpPr>
      <dsp:spPr>
        <a:xfrm>
          <a:off x="0" y="30575"/>
          <a:ext cx="5181600" cy="1382062"/>
        </a:xfrm>
        <a:prstGeom prst="round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/>
            <a:t>ACTITUDES</a:t>
          </a:r>
          <a:endParaRPr lang="en-US" sz="2500" kern="1200"/>
        </a:p>
      </dsp:txBody>
      <dsp:txXfrm>
        <a:off x="67467" y="98042"/>
        <a:ext cx="5046666" cy="1247128"/>
      </dsp:txXfrm>
    </dsp:sp>
    <dsp:sp modelId="{6BC9A14B-351A-45B3-A7FE-9168E70AB064}">
      <dsp:nvSpPr>
        <dsp:cNvPr id="0" name=""/>
        <dsp:cNvSpPr/>
      </dsp:nvSpPr>
      <dsp:spPr>
        <a:xfrm>
          <a:off x="0" y="1484637"/>
          <a:ext cx="5181600" cy="1382062"/>
        </a:xfrm>
        <a:prstGeom prst="roundRect">
          <a:avLst/>
        </a:prstGeom>
        <a:solidFill>
          <a:schemeClr val="accent3">
            <a:shade val="80000"/>
            <a:hueOff val="-128999"/>
            <a:satOff val="-26493"/>
            <a:lumOff val="1988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/>
            <a:t>Respetar y defender la igualdad de derechos esenciales de todas las personas </a:t>
          </a:r>
          <a:endParaRPr lang="en-US" sz="2500" kern="1200"/>
        </a:p>
      </dsp:txBody>
      <dsp:txXfrm>
        <a:off x="67467" y="1552104"/>
        <a:ext cx="5046666" cy="1247128"/>
      </dsp:txXfrm>
    </dsp:sp>
    <dsp:sp modelId="{8F56A0F2-D64A-447D-818A-6D6C65E6AC6E}">
      <dsp:nvSpPr>
        <dsp:cNvPr id="0" name=""/>
        <dsp:cNvSpPr/>
      </dsp:nvSpPr>
      <dsp:spPr>
        <a:xfrm>
          <a:off x="0" y="2938700"/>
          <a:ext cx="5181600" cy="1382062"/>
        </a:xfrm>
        <a:prstGeom prst="roundRect">
          <a:avLst/>
        </a:prstGeom>
        <a:solidFill>
          <a:schemeClr val="accent3">
            <a:shade val="80000"/>
            <a:hueOff val="-257998"/>
            <a:satOff val="-52986"/>
            <a:lumOff val="3976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/>
            <a:t>Pensar en forma autónoma y reflexiva</a:t>
          </a:r>
          <a:endParaRPr lang="en-US" sz="2500" kern="1200"/>
        </a:p>
      </dsp:txBody>
      <dsp:txXfrm>
        <a:off x="67467" y="3006167"/>
        <a:ext cx="5046666" cy="1247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1B4D7E-EAB6-3379-A2E3-BDFED51EE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48B4D9-0BEE-6444-5CAB-1C48423E6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71A81E-02B5-562A-34B8-54E1E1D5D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21D-BEA8-4854-87C2-5C1156CCAAC5}" type="datetimeFigureOut">
              <a:rPr lang="es-ES" smtClean="0"/>
              <a:t>11/09/2024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A5C5C6-E574-659E-5C9A-CC4E5588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467C9D-EBCD-4706-68B3-484109474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E3D7E-B811-4BE0-AF3D-AF42058E8F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2528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0F8831-B1A0-C488-C2FA-8378469F5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9C52820-BD9F-1C8E-AA57-FCD4F02090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4D3543-8DB7-803B-C931-056129D69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21D-BEA8-4854-87C2-5C1156CCAAC5}" type="datetimeFigureOut">
              <a:rPr lang="es-ES" smtClean="0"/>
              <a:t>11/09/2024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5EB38E-FA68-D445-AFDB-23032C31A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F9615C-3D5E-9878-6028-CC9DF3CBD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E3D7E-B811-4BE0-AF3D-AF42058E8F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1569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505D15E-D004-3909-D5BB-788F46A83B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D2C3C91-419C-8C29-6409-EA7CC03408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6D03EF-200C-DFA4-5178-461E490A5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21D-BEA8-4854-87C2-5C1156CCAAC5}" type="datetimeFigureOut">
              <a:rPr lang="es-ES" smtClean="0"/>
              <a:t>11/09/2024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61AE5B-018E-DC99-770B-F15354E56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0D70EF-52BB-1251-7925-BBC99594F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E3D7E-B811-4BE0-AF3D-AF42058E8F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7470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785341-F2EA-CFC5-CF22-B12407A5D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0C59F2-00FE-0BA6-6611-2ABFF6EA1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EA972-F3C3-79BF-11AD-D1FB56798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21D-BEA8-4854-87C2-5C1156CCAAC5}" type="datetimeFigureOut">
              <a:rPr lang="es-ES" smtClean="0"/>
              <a:t>11/09/2024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9FE342-2664-6200-6B5D-A4D7006EA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23007A-EE36-8103-22F1-767D47F5E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E3D7E-B811-4BE0-AF3D-AF42058E8F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3765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C23D0D-2CB2-5170-BE42-72962F13E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F2263C-288E-C3DC-F1B7-19AA6BAFE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68A66B-32F2-0103-CF61-2DE89107A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21D-BEA8-4854-87C2-5C1156CCAAC5}" type="datetimeFigureOut">
              <a:rPr lang="es-ES" smtClean="0"/>
              <a:t>11/09/2024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02CAF1-9D2C-A28B-33DD-1ABAE5423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89EEFD-B74E-1DE7-7A42-132CAFAE7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E3D7E-B811-4BE0-AF3D-AF42058E8F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4529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F596FD-6F3C-4047-C915-6FD029E25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64DCE6-E1E1-8378-BF9B-9465791EE0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7E8AF4D-922A-B34B-566F-4F684A9E2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033E648-ECBC-01A9-ADB5-EBC8A6CBA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21D-BEA8-4854-87C2-5C1156CCAAC5}" type="datetimeFigureOut">
              <a:rPr lang="es-ES" smtClean="0"/>
              <a:t>11/09/2024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B3F80BF-47AD-9A69-AD8B-9FA513490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A8C8BF-4635-A70B-AE11-91DAF7C4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E3D7E-B811-4BE0-AF3D-AF42058E8F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699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D3AC65-8C01-3BDB-E2EF-6183404C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672C0D-D044-6D0A-CAE7-49D6BD9B6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DD3F24-997D-54CD-D27F-A660FB4F9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E23C20F-491E-9EFD-41DF-9A46B9185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632FA1A-1981-10BC-672B-6D4DB44D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F7B9F90-83EB-DE55-5EBA-76BF2FCBE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21D-BEA8-4854-87C2-5C1156CCAAC5}" type="datetimeFigureOut">
              <a:rPr lang="es-ES" smtClean="0"/>
              <a:t>11/09/2024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2A2831B-194D-B135-B5C5-6FCFC5939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EA23F83-3EB3-D09A-14F4-17F514499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E3D7E-B811-4BE0-AF3D-AF42058E8F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0557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3DE426-9D36-4491-E1B2-3A9B81CE6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442019B-44B6-C7A2-59D1-4B5A8A532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21D-BEA8-4854-87C2-5C1156CCAAC5}" type="datetimeFigureOut">
              <a:rPr lang="es-ES" smtClean="0"/>
              <a:t>11/09/2024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4A67C2B-E319-5EC2-9450-A9DFB5953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2B7AF33-044D-39E2-47BF-E9708110A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E3D7E-B811-4BE0-AF3D-AF42058E8F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55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ECC6E6A-7100-D145-3F20-EA78D454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21D-BEA8-4854-87C2-5C1156CCAAC5}" type="datetimeFigureOut">
              <a:rPr lang="es-ES" smtClean="0"/>
              <a:t>11/09/2024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037482F-87B1-D215-BA48-D44C01EF9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E3F6FDD-BA9F-9DC6-98B4-1E6076CA8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E3D7E-B811-4BE0-AF3D-AF42058E8F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1776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ED5301-2333-F005-44B5-3A7C5F14A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6AA3F5-71E5-5701-3577-C9D3E6509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9065B3-66F6-C969-DBB2-96A1ECC69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75A0B61-A475-7EF8-A808-DCD59CD2F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21D-BEA8-4854-87C2-5C1156CCAAC5}" type="datetimeFigureOut">
              <a:rPr lang="es-ES" smtClean="0"/>
              <a:t>11/09/2024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7BE84F-B14F-7F8B-20C5-2908B4EC4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440545-04B2-C9D5-7F42-B2A4C6FB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E3D7E-B811-4BE0-AF3D-AF42058E8F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0593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3D635C-BF5B-2C40-025A-83488DBD3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A811587-D0EF-54CA-B081-6041CA3D1E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B736D4-60D6-6F40-71DA-6763F1165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9802C8-35FC-DF4F-5C7F-519B0CAC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21D-BEA8-4854-87C2-5C1156CCAAC5}" type="datetimeFigureOut">
              <a:rPr lang="es-ES" smtClean="0"/>
              <a:t>11/09/2024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4381167-D11F-7682-CB12-F3A2422D7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F21B7C-5544-6F58-E0D4-A94D0811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E3D7E-B811-4BE0-AF3D-AF42058E8F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841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E1B1410-4F06-730B-88AB-163785992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2BD9D6D-E4AF-C2DC-20B7-2B82435AF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BB8BFF-2C87-1D65-0C56-AE354F431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1C521D-BEA8-4854-87C2-5C1156CCAAC5}" type="datetimeFigureOut">
              <a:rPr lang="es-ES" smtClean="0"/>
              <a:t>11/09/2024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7573CE-CA04-D7CE-5444-88BFD6475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08A575-30F5-91AB-D368-B1CACA783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9E3D7E-B811-4BE0-AF3D-AF42058E8F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554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b5gpFG4fMk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pantalla, llenado, decorado, cuarto&#10;&#10;Descripción generada automáticamente">
            <a:extLst>
              <a:ext uri="{FF2B5EF4-FFF2-40B4-BE49-F238E27FC236}">
                <a16:creationId xmlns:a16="http://schemas.microsoft.com/office/drawing/2014/main" id="{32F12D8E-02AF-2F4B-9B65-421881961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" r="1079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01F2E9-4B75-4235-E952-263370C593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5402" y="743447"/>
            <a:ext cx="344576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s-ES" sz="4400" dirty="0"/>
              <a:t>Unidad 2: Sociedad Colonial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3B5DFBA-4D6D-6689-51B9-660785FDF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5403" y="4629234"/>
            <a:ext cx="3445766" cy="1485319"/>
          </a:xfrm>
          <a:noFill/>
        </p:spPr>
        <p:txBody>
          <a:bodyPr>
            <a:normAutofit lnSpcReduction="10000"/>
          </a:bodyPr>
          <a:lstStyle/>
          <a:p>
            <a:pPr algn="l"/>
            <a:r>
              <a:rPr lang="es-MX" sz="1300"/>
              <a:t>OA17 Contrastar las distintas posturas que surgieron en el debate sobre la legitimidad de la conquista durante el siglo XVI, y fundamentar la relevancia de este debate para la concepción de los derechos humanos en la actualidad. </a:t>
            </a:r>
            <a:endParaRPr lang="es-ES" sz="1300"/>
          </a:p>
        </p:txBody>
      </p:sp>
    </p:spTree>
    <p:extLst>
      <p:ext uri="{BB962C8B-B14F-4D97-AF65-F5344CB8AC3E}">
        <p14:creationId xmlns:p14="http://schemas.microsoft.com/office/powerpoint/2010/main" val="3507854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77F53C9-46A6-44C8-1F5A-A62A02B9A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1" y="735283"/>
            <a:ext cx="4978399" cy="3165045"/>
          </a:xfrm>
        </p:spPr>
        <p:txBody>
          <a:bodyPr anchor="b">
            <a:normAutofit/>
          </a:bodyPr>
          <a:lstStyle/>
          <a:p>
            <a:pPr algn="l"/>
            <a:r>
              <a:rPr lang="es-ES" sz="4000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¿Creen ustedes que se valora, en nuestro país, a las culturas indígenas y su historia? Si/No, ¿Por qué? </a:t>
            </a:r>
            <a:endParaRPr lang="es-ES" sz="400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EF02725-14B4-53A7-F1E0-82325C6B3A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7101" y="4078423"/>
            <a:ext cx="4978399" cy="2058657"/>
          </a:xfrm>
        </p:spPr>
        <p:txBody>
          <a:bodyPr>
            <a:normAutofit/>
          </a:bodyPr>
          <a:lstStyle/>
          <a:p>
            <a:pPr algn="l"/>
            <a:endParaRPr lang="es-ES" dirty="0"/>
          </a:p>
        </p:txBody>
      </p:sp>
      <p:pic>
        <p:nvPicPr>
          <p:cNvPr id="9" name="Graphic 8" descr="Chat Bubble">
            <a:extLst>
              <a:ext uri="{FF2B5EF4-FFF2-40B4-BE49-F238E27FC236}">
                <a16:creationId xmlns:a16="http://schemas.microsoft.com/office/drawing/2014/main" id="{095C085E-2D2A-FD0F-EF03-44D5A9B7B1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549" y="2776619"/>
            <a:ext cx="1289051" cy="1289051"/>
          </a:xfrm>
          <a:prstGeom prst="rect">
            <a:avLst/>
          </a:prstGeom>
        </p:spPr>
      </p:pic>
      <p:pic>
        <p:nvPicPr>
          <p:cNvPr id="11" name="Graphic 10" descr="Chat Bubble">
            <a:extLst>
              <a:ext uri="{FF2B5EF4-FFF2-40B4-BE49-F238E27FC236}">
                <a16:creationId xmlns:a16="http://schemas.microsoft.com/office/drawing/2014/main" id="{52208C89-D122-4CAE-9249-E6278C9A5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09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Sesgos presentes de género y origen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172493"/>
            <a:ext cx="5148263" cy="3876105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34099" y="2172493"/>
            <a:ext cx="5475767" cy="387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67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E9827B2-A268-9056-3944-2F4CBC2A6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s-ES" sz="3700" dirty="0"/>
              <a:t>Escuchemos la siguiente canción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B1B68-6551-E9FF-6B74-8755AF6A6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 fontScale="92500" lnSpcReduction="20000"/>
          </a:bodyPr>
          <a:lstStyle/>
          <a:p>
            <a:r>
              <a:rPr lang="es-MX" sz="1900" dirty="0"/>
              <a:t>Reflexión Crítica en Ritmos </a:t>
            </a:r>
            <a:r>
              <a:rPr lang="es-MX" sz="1900" dirty="0" err="1"/>
              <a:t>Ska</a:t>
            </a:r>
            <a:r>
              <a:rPr lang="es-MX" sz="1900" dirty="0"/>
              <a:t>: 'V Centenario' de Los Fabulosos </a:t>
            </a:r>
            <a:r>
              <a:rPr lang="es-MX" sz="1900" dirty="0" err="1"/>
              <a:t>Cadillacs</a:t>
            </a:r>
            <a:endParaRPr lang="es-MX" sz="1900" dirty="0"/>
          </a:p>
          <a:p>
            <a:pPr marL="0" indent="0">
              <a:buNone/>
            </a:pPr>
            <a:r>
              <a:rPr lang="es-MX" sz="1900" dirty="0"/>
              <a:t>La canción 'V Centenario' de Los Fabulosos </a:t>
            </a:r>
            <a:r>
              <a:rPr lang="es-MX" sz="1900" dirty="0" err="1"/>
              <a:t>Cadillacs</a:t>
            </a:r>
            <a:r>
              <a:rPr lang="es-MX" sz="1900" dirty="0"/>
              <a:t> es una crítica mordaz y directa a la conmemoración de los 500 años del descubrimiento de América. La banda argentina, conocida por su estilo musical que fusiona el </a:t>
            </a:r>
            <a:r>
              <a:rPr lang="es-MX" sz="1900" dirty="0" err="1"/>
              <a:t>ska</a:t>
            </a:r>
            <a:r>
              <a:rPr lang="es-MX" sz="1900" dirty="0"/>
              <a:t> con el rock y otros ritmos latinos, utiliza esta canción para expresar el descontento y la perspectiva de muchos latinoamericanos sobre la llegada de los europeos al continente y las consecuencias que esto tuvo para las poblaciones indígenas.</a:t>
            </a:r>
            <a:endParaRPr lang="es-ES" sz="1900" dirty="0"/>
          </a:p>
        </p:txBody>
      </p:sp>
      <p:pic>
        <p:nvPicPr>
          <p:cNvPr id="5" name="Picture 4" descr="Fotografía de primer plano de un micrófono en un concierto al exterior">
            <a:extLst>
              <a:ext uri="{FF2B5EF4-FFF2-40B4-BE49-F238E27FC236}">
                <a16:creationId xmlns:a16="http://schemas.microsoft.com/office/drawing/2014/main" id="{CAB67EA5-15B8-5B84-C43C-31D7B0F6FA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32" r="28131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4325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06C361F2-A030-0486-EF1D-54458FFC85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0407" y="743447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s-ES" sz="4800" dirty="0"/>
              <a:t>Recordemos 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CF1BA906-57D8-B2E4-9B9E-A37208684C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0408" y="4629234"/>
            <a:ext cx="397338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es-ES" dirty="0"/>
              <a:t>Los aprendizajes logrados</a:t>
            </a:r>
          </a:p>
        </p:txBody>
      </p:sp>
      <p:pic>
        <p:nvPicPr>
          <p:cNvPr id="7" name="Picture 6" descr="Confeti de varios colores">
            <a:extLst>
              <a:ext uri="{FF2B5EF4-FFF2-40B4-BE49-F238E27FC236}">
                <a16:creationId xmlns:a16="http://schemas.microsoft.com/office/drawing/2014/main" id="{75F0519C-8679-E9E7-5719-13F655939C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022" r="1915" b="-1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3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s multimedia en línea 3" title="La historia de Hatuey el &quot;Primer Rebelde de América&quot;.">
            <a:hlinkClick r:id="" action="ppaction://media"/>
            <a:extLst>
              <a:ext uri="{FF2B5EF4-FFF2-40B4-BE49-F238E27FC236}">
                <a16:creationId xmlns:a16="http://schemas.microsoft.com/office/drawing/2014/main" id="{863BA779-12DC-0A03-574B-E6289F88F99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6000" y="558800"/>
            <a:ext cx="10160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6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49D5DB7-2E9C-7A1A-361E-82E2F3B36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400"/>
              <a:t>¿Qué impacto tuvo la Conquista de América en los pueblos indígenas?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DC07C47D-2110-B84C-FA5A-6B502789F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caída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Estados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teocráticos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indígenas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Aztecas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– Mayas e Incas)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diferencias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hacer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la Guerra. 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Sometimiento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indígenas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españoles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transculturación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aculturación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Conversión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cristianismo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Formas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trabajo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indígena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Esclavitud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indígena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la encomienda y la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mita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Disminución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la población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indígena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Guerra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Mestizaje</a:t>
            </a:r>
          </a:p>
          <a:p>
            <a:pPr lvl="1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Enfermedades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Castigos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abusos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violencia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/>
            <a:endParaRPr lang="en-US" sz="1600" dirty="0"/>
          </a:p>
        </p:txBody>
      </p:sp>
      <p:pic>
        <p:nvPicPr>
          <p:cNvPr id="11" name="Marcador de contenido 10" descr="Diagrama&#10;&#10;Descripción generada automáticamente">
            <a:extLst>
              <a:ext uri="{FF2B5EF4-FFF2-40B4-BE49-F238E27FC236}">
                <a16:creationId xmlns:a16="http://schemas.microsoft.com/office/drawing/2014/main" id="{4635598C-9B25-F752-C4EB-5DF0D41E16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9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9557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038AA60-26CE-58A5-0E80-0CA041DB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s-ES" sz="4000">
                <a:solidFill>
                  <a:srgbClr val="FFFFFF"/>
                </a:solidFill>
              </a:rPr>
              <a:t>Normas de un aula democrática</a:t>
            </a:r>
          </a:p>
        </p:txBody>
      </p:sp>
      <p:graphicFrame>
        <p:nvGraphicFramePr>
          <p:cNvPr id="18" name="Marcador de contenido 8">
            <a:extLst>
              <a:ext uri="{FF2B5EF4-FFF2-40B4-BE49-F238E27FC236}">
                <a16:creationId xmlns:a16="http://schemas.microsoft.com/office/drawing/2014/main" id="{C55C0821-C696-853D-A2EB-B65067022B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704158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8122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1564CC-D879-9D41-E9E3-2FDDE4A49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 de la clase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5F590F-E71C-C95E-4A97-BA45654F9E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MX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Evaluar críticamente a la luz de los derechos humanos la legitimidad de la Conquista de América, jerarquizando los DDHH vulnerados a los pueblos indígenas, reflexionando acerca del impacto de la misma y confrontando diversas opiniones con sus pares de manera respetuosa y trabajando colaborativamente. </a:t>
            </a:r>
            <a:endParaRPr lang="es-E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Marcador de contenido 3">
            <a:extLst>
              <a:ext uri="{FF2B5EF4-FFF2-40B4-BE49-F238E27FC236}">
                <a16:creationId xmlns:a16="http://schemas.microsoft.com/office/drawing/2014/main" id="{7588DC3B-DB63-65B3-A740-DA9CE664450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09685865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 descr="Compañeros acurrucados">
            <a:extLst>
              <a:ext uri="{FF2B5EF4-FFF2-40B4-BE49-F238E27FC236}">
                <a16:creationId xmlns:a16="http://schemas.microsoft.com/office/drawing/2014/main" id="{FCBC7A65-E2B8-2893-4CC1-232FBB668C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543" y="365125"/>
            <a:ext cx="2547257" cy="16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66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ídeo 3" descr="Personas haciendo planes">
            <a:extLst>
              <a:ext uri="{FF2B5EF4-FFF2-40B4-BE49-F238E27FC236}">
                <a16:creationId xmlns:a16="http://schemas.microsoft.com/office/drawing/2014/main" id="{58C82851-2DF4-1DA6-4C30-4AE4BE3F06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AD62F24-2870-1A9F-D3B3-E83C08C0F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 err="1">
                <a:solidFill>
                  <a:srgbClr val="FFFFFF"/>
                </a:solidFill>
              </a:rPr>
              <a:t>Actividades</a:t>
            </a:r>
            <a:r>
              <a:rPr lang="en-US" sz="5200" dirty="0">
                <a:solidFill>
                  <a:srgbClr val="FFFFFF"/>
                </a:solidFill>
              </a:rPr>
              <a:t> para </a:t>
            </a:r>
            <a:r>
              <a:rPr lang="en-US" sz="5200" dirty="0" err="1">
                <a:solidFill>
                  <a:srgbClr val="FFFFFF"/>
                </a:solidFill>
              </a:rPr>
              <a:t>lograr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el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objetivo</a:t>
            </a:r>
            <a:br>
              <a:rPr lang="en-US" sz="5200" dirty="0">
                <a:solidFill>
                  <a:srgbClr val="FFFFFF"/>
                </a:solidFill>
              </a:rPr>
            </a:br>
            <a:endParaRPr lang="en-US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23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ídeo 3" descr="Persona en 3D trabajando en una oficina en casa">
            <a:extLst>
              <a:ext uri="{FF2B5EF4-FFF2-40B4-BE49-F238E27FC236}">
                <a16:creationId xmlns:a16="http://schemas.microsoft.com/office/drawing/2014/main" id="{7A47C9E6-99CB-6F04-B019-B69CDF0C7B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-1" b="-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834AA6-E884-E983-CF8E-48E93B310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200" dirty="0" err="1">
                <a:solidFill>
                  <a:srgbClr val="FFFFFF"/>
                </a:solidFill>
              </a:rPr>
              <a:t>Evaluación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Formativa</a:t>
            </a:r>
            <a:br>
              <a:rPr lang="en-US" sz="5200" dirty="0">
                <a:solidFill>
                  <a:srgbClr val="FFFFFF"/>
                </a:solidFill>
              </a:rPr>
            </a:b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5200" dirty="0" err="1">
                <a:solidFill>
                  <a:srgbClr val="FFFFFF"/>
                </a:solidFill>
              </a:rPr>
              <a:t>tiempo</a:t>
            </a:r>
            <a:r>
              <a:rPr lang="en-US" sz="5200" dirty="0">
                <a:solidFill>
                  <a:srgbClr val="FFFFFF"/>
                </a:solidFill>
              </a:rPr>
              <a:t>: 20 </a:t>
            </a:r>
            <a:r>
              <a:rPr lang="en-US" sz="5200" dirty="0" err="1">
                <a:solidFill>
                  <a:srgbClr val="FFFFFF"/>
                </a:solidFill>
              </a:rPr>
              <a:t>minutos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uadros de diálogo de varios colores">
            <a:extLst>
              <a:ext uri="{FF2B5EF4-FFF2-40B4-BE49-F238E27FC236}">
                <a16:creationId xmlns:a16="http://schemas.microsoft.com/office/drawing/2014/main" id="{827AAD6E-1CD9-2FBB-CA7B-4937EF100D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441" b="597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0387797-AF4D-34DF-BFDA-1C8288DBD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es-ES" sz="5200" dirty="0">
                <a:solidFill>
                  <a:srgbClr val="FFFFFF"/>
                </a:solidFill>
              </a:rPr>
              <a:t>Plenario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B74E061-2AEF-19C4-E918-ED63A24C0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es-ES" dirty="0">
                <a:solidFill>
                  <a:srgbClr val="FFFFFF"/>
                </a:solidFill>
              </a:rPr>
              <a:t>15 minutos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0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372</Words>
  <Application>Microsoft Office PowerPoint</Application>
  <PresentationFormat>Panorámica</PresentationFormat>
  <Paragraphs>36</Paragraphs>
  <Slides>12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Times New Roman</vt:lpstr>
      <vt:lpstr>Tema de Office</vt:lpstr>
      <vt:lpstr>Unidad 2: Sociedad Colonial</vt:lpstr>
      <vt:lpstr>Recordemos </vt:lpstr>
      <vt:lpstr>Presentación de PowerPoint</vt:lpstr>
      <vt:lpstr>¿Qué impacto tuvo la Conquista de América en los pueblos indígenas?</vt:lpstr>
      <vt:lpstr>Normas de un aula democrática</vt:lpstr>
      <vt:lpstr>Objetivo de la clase</vt:lpstr>
      <vt:lpstr>Actividades para lograr el objetivo </vt:lpstr>
      <vt:lpstr>Evaluación Formativa  tiempo: 20 minutos</vt:lpstr>
      <vt:lpstr>Plenario</vt:lpstr>
      <vt:lpstr>¿Creen ustedes que se valora, en nuestro país, a las culturas indígenas y su historia? Si/No, ¿Por qué? </vt:lpstr>
      <vt:lpstr>Sesgos presentes de género y origen</vt:lpstr>
      <vt:lpstr>Escuchemos la siguiente canción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2: Sociedad Colonial</dc:title>
  <dc:creator>Alejandra Lillo Ponce</dc:creator>
  <cp:lastModifiedBy>Alejandra Lillo Ponce</cp:lastModifiedBy>
  <cp:revision>7</cp:revision>
  <dcterms:created xsi:type="dcterms:W3CDTF">2024-09-02T22:56:24Z</dcterms:created>
  <dcterms:modified xsi:type="dcterms:W3CDTF">2024-09-11T16:21:48Z</dcterms:modified>
</cp:coreProperties>
</file>