
<file path=[Content_Types].xml><?xml version="1.0" encoding="utf-8"?>
<Types xmlns="http://schemas.openxmlformats.org/package/2006/content-types">
  <Default Extension="fntdata" ContentType="application/x-fontdata"/>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7" r:id="rId1"/>
  </p:sldMasterIdLst>
  <p:notesMasterIdLst>
    <p:notesMasterId r:id="rId12"/>
  </p:notesMasterIdLst>
  <p:sldIdLst>
    <p:sldId id="256" r:id="rId2"/>
    <p:sldId id="257" r:id="rId3"/>
    <p:sldId id="258" r:id="rId4"/>
    <p:sldId id="311" r:id="rId5"/>
    <p:sldId id="260" r:id="rId6"/>
    <p:sldId id="261" r:id="rId7"/>
    <p:sldId id="263" r:id="rId8"/>
    <p:sldId id="265" r:id="rId9"/>
    <p:sldId id="267" r:id="rId10"/>
    <p:sldId id="312" r:id="rId11"/>
  </p:sldIdLst>
  <p:sldSz cx="9144000" cy="5143500" type="screen16x9"/>
  <p:notesSz cx="6858000" cy="9144000"/>
  <p:embeddedFontLst>
    <p:embeddedFont>
      <p:font typeface="Delius" panose="020B0604020202020204" charset="0"/>
      <p:regular r:id="rId13"/>
    </p:embeddedFont>
    <p:embeddedFont>
      <p:font typeface="MeMima" pitchFamily="2" charset="0"/>
      <p:regular r:id="rId14"/>
    </p:embeddedFont>
    <p:embeddedFont>
      <p:font typeface="Nunito" pitchFamily="2" charset="0"/>
      <p:regular r:id="rId15"/>
      <p:bold r:id="rId16"/>
      <p:italic r:id="rId17"/>
      <p:boldItalic r:id="rId18"/>
    </p:embeddedFont>
    <p:embeddedFont>
      <p:font typeface="Roboto Condensed Light" panose="02000000000000000000" pitchFamily="2" charset="0"/>
      <p:regular r:id="rId19"/>
      <p: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9FD7AD5-9C99-40FB-B4A9-A5E654920769}">
  <a:tblStyle styleId="{F9FD7AD5-9C99-40FB-B4A9-A5E654920769}"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6"/>
        <p:cNvGrpSpPr/>
        <p:nvPr/>
      </p:nvGrpSpPr>
      <p:grpSpPr>
        <a:xfrm>
          <a:off x="0" y="0"/>
          <a:ext cx="0" cy="0"/>
          <a:chOff x="0" y="0"/>
          <a:chExt cx="0" cy="0"/>
        </a:xfrm>
      </p:grpSpPr>
      <p:sp>
        <p:nvSpPr>
          <p:cNvPr id="777" name="Google Shape;77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8" name="Google Shape;77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1"/>
        <p:cNvGrpSpPr/>
        <p:nvPr/>
      </p:nvGrpSpPr>
      <p:grpSpPr>
        <a:xfrm>
          <a:off x="0" y="0"/>
          <a:ext cx="0" cy="0"/>
          <a:chOff x="0" y="0"/>
          <a:chExt cx="0" cy="0"/>
        </a:xfrm>
      </p:grpSpPr>
      <p:sp>
        <p:nvSpPr>
          <p:cNvPr id="902" name="Google Shape;902;g95b965402b_0_3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3" name="Google Shape;903;g95b965402b_0_3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03296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0"/>
        <p:cNvGrpSpPr/>
        <p:nvPr/>
      </p:nvGrpSpPr>
      <p:grpSpPr>
        <a:xfrm>
          <a:off x="0" y="0"/>
          <a:ext cx="0" cy="0"/>
          <a:chOff x="0" y="0"/>
          <a:chExt cx="0" cy="0"/>
        </a:xfrm>
      </p:grpSpPr>
      <p:sp>
        <p:nvSpPr>
          <p:cNvPr id="851" name="Google Shape;851;g95bae21e8b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2" name="Google Shape;852;g95bae21e8b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6"/>
        <p:cNvGrpSpPr/>
        <p:nvPr/>
      </p:nvGrpSpPr>
      <p:grpSpPr>
        <a:xfrm>
          <a:off x="0" y="0"/>
          <a:ext cx="0" cy="0"/>
          <a:chOff x="0" y="0"/>
          <a:chExt cx="0" cy="0"/>
        </a:xfrm>
      </p:grpSpPr>
      <p:sp>
        <p:nvSpPr>
          <p:cNvPr id="857" name="Google Shape;857;g95b965402b_0_2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8" name="Google Shape;858;g95b965402b_0_2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6"/>
        <p:cNvGrpSpPr/>
        <p:nvPr/>
      </p:nvGrpSpPr>
      <p:grpSpPr>
        <a:xfrm>
          <a:off x="0" y="0"/>
          <a:ext cx="0" cy="0"/>
          <a:chOff x="0" y="0"/>
          <a:chExt cx="0" cy="0"/>
        </a:xfrm>
      </p:grpSpPr>
      <p:sp>
        <p:nvSpPr>
          <p:cNvPr id="857" name="Google Shape;857;g95b965402b_0_2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8" name="Google Shape;858;g95b965402b_0_2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7937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1"/>
        <p:cNvGrpSpPr/>
        <p:nvPr/>
      </p:nvGrpSpPr>
      <p:grpSpPr>
        <a:xfrm>
          <a:off x="0" y="0"/>
          <a:ext cx="0" cy="0"/>
          <a:chOff x="0" y="0"/>
          <a:chExt cx="0" cy="0"/>
        </a:xfrm>
      </p:grpSpPr>
      <p:sp>
        <p:nvSpPr>
          <p:cNvPr id="902" name="Google Shape;902;g95b965402b_0_3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3" name="Google Shape;903;g95b965402b_0_3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3"/>
        <p:cNvGrpSpPr/>
        <p:nvPr/>
      </p:nvGrpSpPr>
      <p:grpSpPr>
        <a:xfrm>
          <a:off x="0" y="0"/>
          <a:ext cx="0" cy="0"/>
          <a:chOff x="0" y="0"/>
          <a:chExt cx="0" cy="0"/>
        </a:xfrm>
      </p:grpSpPr>
      <p:sp>
        <p:nvSpPr>
          <p:cNvPr id="934" name="Google Shape;934;g95b965402b_0_3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5" name="Google Shape;935;g95b965402b_0_3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3"/>
        <p:cNvGrpSpPr/>
        <p:nvPr/>
      </p:nvGrpSpPr>
      <p:grpSpPr>
        <a:xfrm>
          <a:off x="0" y="0"/>
          <a:ext cx="0" cy="0"/>
          <a:chOff x="0" y="0"/>
          <a:chExt cx="0" cy="0"/>
        </a:xfrm>
      </p:grpSpPr>
      <p:sp>
        <p:nvSpPr>
          <p:cNvPr id="954" name="Google Shape;954;gac7537cc3f_0_9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5" name="Google Shape;955;gac7537cc3f_0_9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3"/>
        <p:cNvGrpSpPr/>
        <p:nvPr/>
      </p:nvGrpSpPr>
      <p:grpSpPr>
        <a:xfrm>
          <a:off x="0" y="0"/>
          <a:ext cx="0" cy="0"/>
          <a:chOff x="0" y="0"/>
          <a:chExt cx="0" cy="0"/>
        </a:xfrm>
      </p:grpSpPr>
      <p:sp>
        <p:nvSpPr>
          <p:cNvPr id="1004" name="Google Shape;1004;gac7ad3d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5" name="Google Shape;1005;gac7ad3d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4"/>
        <p:cNvGrpSpPr/>
        <p:nvPr/>
      </p:nvGrpSpPr>
      <p:grpSpPr>
        <a:xfrm>
          <a:off x="0" y="0"/>
          <a:ext cx="0" cy="0"/>
          <a:chOff x="0" y="0"/>
          <a:chExt cx="0" cy="0"/>
        </a:xfrm>
      </p:grpSpPr>
      <p:sp>
        <p:nvSpPr>
          <p:cNvPr id="1025" name="Google Shape;1025;gac7537cc3f_0_27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6" name="Google Shape;1026;gac7537cc3f_0_27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64400" y="1287829"/>
            <a:ext cx="3410700" cy="17832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0" name="Google Shape;10;p2"/>
          <p:cNvSpPr txBox="1">
            <a:spLocks noGrp="1"/>
          </p:cNvSpPr>
          <p:nvPr>
            <p:ph type="subTitle" idx="1"/>
          </p:nvPr>
        </p:nvSpPr>
        <p:spPr>
          <a:xfrm>
            <a:off x="2849850" y="3562582"/>
            <a:ext cx="3447300" cy="9054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lt1"/>
              </a:buClr>
              <a:buSzPts val="2000"/>
              <a:buNone/>
              <a:defRPr sz="2000">
                <a:solidFill>
                  <a:schemeClr val="lt1"/>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
        <p:cNvGrpSpPr/>
        <p:nvPr/>
      </p:nvGrpSpPr>
      <p:grpSpPr>
        <a:xfrm>
          <a:off x="0" y="0"/>
          <a:ext cx="0" cy="0"/>
          <a:chOff x="0" y="0"/>
          <a:chExt cx="0" cy="0"/>
        </a:xfrm>
      </p:grpSpPr>
      <p:grpSp>
        <p:nvGrpSpPr>
          <p:cNvPr id="12" name="Google Shape;12;p3"/>
          <p:cNvGrpSpPr/>
          <p:nvPr/>
        </p:nvGrpSpPr>
        <p:grpSpPr>
          <a:xfrm>
            <a:off x="155326" y="91359"/>
            <a:ext cx="8833348" cy="4894379"/>
            <a:chOff x="375925" y="955900"/>
            <a:chExt cx="6888675" cy="3816875"/>
          </a:xfrm>
        </p:grpSpPr>
        <p:sp>
          <p:nvSpPr>
            <p:cNvPr id="13" name="Google Shape;13;p3"/>
            <p:cNvSpPr/>
            <p:nvPr/>
          </p:nvSpPr>
          <p:spPr>
            <a:xfrm>
              <a:off x="375925" y="956200"/>
              <a:ext cx="6888675" cy="3816575"/>
            </a:xfrm>
            <a:custGeom>
              <a:avLst/>
              <a:gdLst/>
              <a:ahLst/>
              <a:cxnLst/>
              <a:rect l="l" t="t" r="r" b="b"/>
              <a:pathLst>
                <a:path w="275547" h="152663" extrusionOk="0">
                  <a:moveTo>
                    <a:pt x="1108" y="0"/>
                  </a:moveTo>
                  <a:cubicBezTo>
                    <a:pt x="501" y="0"/>
                    <a:pt x="1" y="489"/>
                    <a:pt x="1" y="1108"/>
                  </a:cubicBezTo>
                  <a:lnTo>
                    <a:pt x="1" y="151543"/>
                  </a:lnTo>
                  <a:cubicBezTo>
                    <a:pt x="1" y="152162"/>
                    <a:pt x="489" y="152662"/>
                    <a:pt x="1108" y="152662"/>
                  </a:cubicBezTo>
                  <a:lnTo>
                    <a:pt x="274440" y="152662"/>
                  </a:lnTo>
                  <a:cubicBezTo>
                    <a:pt x="275047" y="152662"/>
                    <a:pt x="275547" y="152162"/>
                    <a:pt x="275547" y="151531"/>
                  </a:cubicBezTo>
                  <a:lnTo>
                    <a:pt x="275547" y="1108"/>
                  </a:lnTo>
                  <a:cubicBezTo>
                    <a:pt x="275547" y="501"/>
                    <a:pt x="275059" y="0"/>
                    <a:pt x="274440" y="0"/>
                  </a:cubicBezTo>
                  <a:close/>
                </a:path>
              </a:pathLst>
            </a:custGeom>
            <a:solidFill>
              <a:schemeClr val="accent5"/>
            </a:solidFill>
            <a:ln>
              <a:noFill/>
            </a:ln>
            <a:effectLst>
              <a:outerShdw blurRad="100013" dist="66675" dir="5400000" algn="bl" rotWithShape="0">
                <a:schemeClr val="accent2">
                  <a:alpha val="32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3"/>
            <p:cNvSpPr/>
            <p:nvPr/>
          </p:nvSpPr>
          <p:spPr>
            <a:xfrm>
              <a:off x="3607875" y="955900"/>
              <a:ext cx="424200" cy="3816875"/>
            </a:xfrm>
            <a:custGeom>
              <a:avLst/>
              <a:gdLst/>
              <a:ahLst/>
              <a:cxnLst/>
              <a:rect l="l" t="t" r="r" b="b"/>
              <a:pathLst>
                <a:path w="16968" h="152675" extrusionOk="0">
                  <a:moveTo>
                    <a:pt x="1" y="1"/>
                  </a:moveTo>
                  <a:lnTo>
                    <a:pt x="1" y="152674"/>
                  </a:lnTo>
                  <a:lnTo>
                    <a:pt x="16967" y="152674"/>
                  </a:lnTo>
                  <a:lnTo>
                    <a:pt x="16967" y="1"/>
                  </a:lnTo>
                  <a:close/>
                </a:path>
              </a:pathLst>
            </a:custGeom>
            <a:solidFill>
              <a:srgbClr val="40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3"/>
            <p:cNvSpPr/>
            <p:nvPr/>
          </p:nvSpPr>
          <p:spPr>
            <a:xfrm>
              <a:off x="554821" y="1106228"/>
              <a:ext cx="3188800" cy="3530673"/>
            </a:xfrm>
            <a:custGeom>
              <a:avLst/>
              <a:gdLst/>
              <a:ahLst/>
              <a:cxnLst/>
              <a:rect l="l" t="t" r="r" b="b"/>
              <a:pathLst>
                <a:path w="127552" h="135042" extrusionOk="0">
                  <a:moveTo>
                    <a:pt x="0" y="1"/>
                  </a:moveTo>
                  <a:lnTo>
                    <a:pt x="0" y="135041"/>
                  </a:lnTo>
                  <a:lnTo>
                    <a:pt x="127552" y="135041"/>
                  </a:lnTo>
                  <a:lnTo>
                    <a:pt x="12755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3"/>
            <p:cNvSpPr/>
            <p:nvPr/>
          </p:nvSpPr>
          <p:spPr>
            <a:xfrm>
              <a:off x="599172" y="1106228"/>
              <a:ext cx="3154275" cy="3530673"/>
            </a:xfrm>
            <a:custGeom>
              <a:avLst/>
              <a:gdLst/>
              <a:ahLst/>
              <a:cxnLst/>
              <a:rect l="l" t="t" r="r" b="b"/>
              <a:pathLst>
                <a:path w="126171" h="135042" extrusionOk="0">
                  <a:moveTo>
                    <a:pt x="0" y="1"/>
                  </a:moveTo>
                  <a:lnTo>
                    <a:pt x="0" y="135041"/>
                  </a:lnTo>
                  <a:lnTo>
                    <a:pt x="126171" y="135041"/>
                  </a:lnTo>
                  <a:lnTo>
                    <a:pt x="126171"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p:nvPr/>
          </p:nvSpPr>
          <p:spPr>
            <a:xfrm>
              <a:off x="3763850" y="1258925"/>
              <a:ext cx="90525" cy="3263225"/>
            </a:xfrm>
            <a:custGeom>
              <a:avLst/>
              <a:gdLst/>
              <a:ahLst/>
              <a:cxnLst/>
              <a:rect l="l" t="t" r="r" b="b"/>
              <a:pathLst>
                <a:path w="3621" h="130529" extrusionOk="0">
                  <a:moveTo>
                    <a:pt x="1" y="0"/>
                  </a:moveTo>
                  <a:lnTo>
                    <a:pt x="1" y="130528"/>
                  </a:lnTo>
                  <a:lnTo>
                    <a:pt x="3620" y="130528"/>
                  </a:lnTo>
                  <a:lnTo>
                    <a:pt x="3620" y="0"/>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3"/>
            <p:cNvSpPr/>
            <p:nvPr/>
          </p:nvSpPr>
          <p:spPr>
            <a:xfrm>
              <a:off x="3703725" y="1074675"/>
              <a:ext cx="217900" cy="218200"/>
            </a:xfrm>
            <a:custGeom>
              <a:avLst/>
              <a:gdLst/>
              <a:ahLst/>
              <a:cxnLst/>
              <a:rect l="l" t="t" r="r" b="b"/>
              <a:pathLst>
                <a:path w="8716" h="8728" extrusionOk="0">
                  <a:moveTo>
                    <a:pt x="4358" y="0"/>
                  </a:moveTo>
                  <a:cubicBezTo>
                    <a:pt x="1941" y="0"/>
                    <a:pt x="0" y="1953"/>
                    <a:pt x="0" y="4358"/>
                  </a:cubicBezTo>
                  <a:cubicBezTo>
                    <a:pt x="0" y="6775"/>
                    <a:pt x="1941" y="8727"/>
                    <a:pt x="4358" y="8727"/>
                  </a:cubicBezTo>
                  <a:cubicBezTo>
                    <a:pt x="6763" y="8727"/>
                    <a:pt x="8716" y="6775"/>
                    <a:pt x="8716" y="4358"/>
                  </a:cubicBezTo>
                  <a:cubicBezTo>
                    <a:pt x="8716" y="1953"/>
                    <a:pt x="6763" y="0"/>
                    <a:pt x="4358"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p:nvPr/>
          </p:nvSpPr>
          <p:spPr>
            <a:xfrm>
              <a:off x="3703734" y="1131261"/>
              <a:ext cx="217900" cy="193172"/>
            </a:xfrm>
            <a:custGeom>
              <a:avLst/>
              <a:gdLst/>
              <a:ahLst/>
              <a:cxnLst/>
              <a:rect l="l" t="t" r="r" b="b"/>
              <a:pathLst>
                <a:path w="8716" h="8728" extrusionOk="0">
                  <a:moveTo>
                    <a:pt x="4358" y="0"/>
                  </a:moveTo>
                  <a:cubicBezTo>
                    <a:pt x="1941" y="0"/>
                    <a:pt x="0" y="1953"/>
                    <a:pt x="0" y="4370"/>
                  </a:cubicBezTo>
                  <a:cubicBezTo>
                    <a:pt x="0" y="6775"/>
                    <a:pt x="1941" y="8727"/>
                    <a:pt x="4358" y="8727"/>
                  </a:cubicBezTo>
                  <a:cubicBezTo>
                    <a:pt x="6763" y="8727"/>
                    <a:pt x="8716" y="6775"/>
                    <a:pt x="8716" y="4370"/>
                  </a:cubicBezTo>
                  <a:cubicBezTo>
                    <a:pt x="8716" y="1953"/>
                    <a:pt x="6763" y="0"/>
                    <a:pt x="4358" y="0"/>
                  </a:cubicBez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a:off x="3885598" y="1106228"/>
              <a:ext cx="3176300" cy="3530673"/>
            </a:xfrm>
            <a:custGeom>
              <a:avLst/>
              <a:gdLst/>
              <a:ahLst/>
              <a:cxnLst/>
              <a:rect l="l" t="t" r="r" b="b"/>
              <a:pathLst>
                <a:path w="127052" h="135042" extrusionOk="0">
                  <a:moveTo>
                    <a:pt x="0" y="1"/>
                  </a:moveTo>
                  <a:lnTo>
                    <a:pt x="0" y="135041"/>
                  </a:lnTo>
                  <a:lnTo>
                    <a:pt x="127052" y="135041"/>
                  </a:lnTo>
                  <a:lnTo>
                    <a:pt x="12705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3884698" y="1106228"/>
              <a:ext cx="3137325" cy="3530673"/>
            </a:xfrm>
            <a:custGeom>
              <a:avLst/>
              <a:gdLst/>
              <a:ahLst/>
              <a:cxnLst/>
              <a:rect l="l" t="t" r="r" b="b"/>
              <a:pathLst>
                <a:path w="125493" h="135042" extrusionOk="0">
                  <a:moveTo>
                    <a:pt x="0" y="1"/>
                  </a:moveTo>
                  <a:lnTo>
                    <a:pt x="0" y="135041"/>
                  </a:lnTo>
                  <a:lnTo>
                    <a:pt x="125492" y="135041"/>
                  </a:lnTo>
                  <a:lnTo>
                    <a:pt x="12549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a:off x="3842723" y="1106228"/>
              <a:ext cx="3137325" cy="3530673"/>
            </a:xfrm>
            <a:custGeom>
              <a:avLst/>
              <a:gdLst/>
              <a:ahLst/>
              <a:cxnLst/>
              <a:rect l="l" t="t" r="r" b="b"/>
              <a:pathLst>
                <a:path w="125493" h="135042" extrusionOk="0">
                  <a:moveTo>
                    <a:pt x="1" y="1"/>
                  </a:moveTo>
                  <a:lnTo>
                    <a:pt x="1" y="135041"/>
                  </a:lnTo>
                  <a:lnTo>
                    <a:pt x="125493" y="135041"/>
                  </a:lnTo>
                  <a:lnTo>
                    <a:pt x="12549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a:off x="645297" y="1106228"/>
              <a:ext cx="3137325" cy="3530673"/>
            </a:xfrm>
            <a:custGeom>
              <a:avLst/>
              <a:gdLst/>
              <a:ahLst/>
              <a:cxnLst/>
              <a:rect l="l" t="t" r="r" b="b"/>
              <a:pathLst>
                <a:path w="125493" h="135042" extrusionOk="0">
                  <a:moveTo>
                    <a:pt x="1" y="1"/>
                  </a:moveTo>
                  <a:lnTo>
                    <a:pt x="1" y="135041"/>
                  </a:lnTo>
                  <a:lnTo>
                    <a:pt x="125493" y="135041"/>
                  </a:lnTo>
                  <a:lnTo>
                    <a:pt x="12549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a:off x="3555800" y="1528600"/>
              <a:ext cx="152700" cy="152725"/>
            </a:xfrm>
            <a:custGeom>
              <a:avLst/>
              <a:gdLst/>
              <a:ahLst/>
              <a:cxnLst/>
              <a:rect l="l" t="t" r="r" b="b"/>
              <a:pathLst>
                <a:path w="6108" h="6109" extrusionOk="0">
                  <a:moveTo>
                    <a:pt x="3060" y="0"/>
                  </a:moveTo>
                  <a:cubicBezTo>
                    <a:pt x="1369" y="0"/>
                    <a:pt x="0" y="1369"/>
                    <a:pt x="0" y="3060"/>
                  </a:cubicBezTo>
                  <a:cubicBezTo>
                    <a:pt x="0" y="4739"/>
                    <a:pt x="1369" y="6108"/>
                    <a:pt x="3060" y="6108"/>
                  </a:cubicBezTo>
                  <a:cubicBezTo>
                    <a:pt x="4739" y="6108"/>
                    <a:pt x="6108" y="4739"/>
                    <a:pt x="6108" y="3060"/>
                  </a:cubicBezTo>
                  <a:cubicBezTo>
                    <a:pt x="6108" y="1369"/>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a:off x="3916850" y="1529475"/>
              <a:ext cx="152425" cy="152425"/>
            </a:xfrm>
            <a:custGeom>
              <a:avLst/>
              <a:gdLst/>
              <a:ahLst/>
              <a:cxnLst/>
              <a:rect l="l" t="t" r="r" b="b"/>
              <a:pathLst>
                <a:path w="6097" h="6097" extrusionOk="0">
                  <a:moveTo>
                    <a:pt x="3048" y="1"/>
                  </a:moveTo>
                  <a:cubicBezTo>
                    <a:pt x="1358" y="1"/>
                    <a:pt x="0" y="1358"/>
                    <a:pt x="0" y="3049"/>
                  </a:cubicBezTo>
                  <a:cubicBezTo>
                    <a:pt x="0" y="4740"/>
                    <a:pt x="1358" y="6097"/>
                    <a:pt x="3048" y="6097"/>
                  </a:cubicBezTo>
                  <a:cubicBezTo>
                    <a:pt x="4739" y="6097"/>
                    <a:pt x="6096" y="4740"/>
                    <a:pt x="6096" y="3049"/>
                  </a:cubicBezTo>
                  <a:cubicBezTo>
                    <a:pt x="6096" y="1358"/>
                    <a:pt x="4739" y="1"/>
                    <a:pt x="3048"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a:off x="3555800" y="1991150"/>
              <a:ext cx="152700" cy="152725"/>
            </a:xfrm>
            <a:custGeom>
              <a:avLst/>
              <a:gdLst/>
              <a:ahLst/>
              <a:cxnLst/>
              <a:rect l="l" t="t" r="r" b="b"/>
              <a:pathLst>
                <a:path w="6108" h="6109" extrusionOk="0">
                  <a:moveTo>
                    <a:pt x="3060" y="0"/>
                  </a:moveTo>
                  <a:cubicBezTo>
                    <a:pt x="1369" y="0"/>
                    <a:pt x="0" y="1370"/>
                    <a:pt x="0" y="3048"/>
                  </a:cubicBezTo>
                  <a:cubicBezTo>
                    <a:pt x="0" y="4739"/>
                    <a:pt x="1369" y="6108"/>
                    <a:pt x="3060" y="6108"/>
                  </a:cubicBezTo>
                  <a:cubicBezTo>
                    <a:pt x="4739" y="6108"/>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3916850" y="1991750"/>
              <a:ext cx="152425" cy="152725"/>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a:off x="3555800" y="2495375"/>
              <a:ext cx="152700" cy="152425"/>
            </a:xfrm>
            <a:custGeom>
              <a:avLst/>
              <a:gdLst/>
              <a:ahLst/>
              <a:cxnLst/>
              <a:rect l="l" t="t" r="r" b="b"/>
              <a:pathLst>
                <a:path w="6108" h="6097" extrusionOk="0">
                  <a:moveTo>
                    <a:pt x="3060" y="1"/>
                  </a:moveTo>
                  <a:cubicBezTo>
                    <a:pt x="1369" y="1"/>
                    <a:pt x="0" y="1358"/>
                    <a:pt x="0" y="3049"/>
                  </a:cubicBezTo>
                  <a:cubicBezTo>
                    <a:pt x="0" y="4739"/>
                    <a:pt x="1369" y="6097"/>
                    <a:pt x="3060" y="6097"/>
                  </a:cubicBezTo>
                  <a:cubicBezTo>
                    <a:pt x="4739" y="6097"/>
                    <a:pt x="6108" y="4739"/>
                    <a:pt x="6108" y="3049"/>
                  </a:cubicBezTo>
                  <a:cubicBezTo>
                    <a:pt x="6108" y="1358"/>
                    <a:pt x="4739" y="1"/>
                    <a:pt x="3060"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a:off x="3916850" y="2495675"/>
              <a:ext cx="152425" cy="152725"/>
            </a:xfrm>
            <a:custGeom>
              <a:avLst/>
              <a:gdLst/>
              <a:ahLst/>
              <a:cxnLst/>
              <a:rect l="l" t="t" r="r" b="b"/>
              <a:pathLst>
                <a:path w="6097" h="6109" extrusionOk="0">
                  <a:moveTo>
                    <a:pt x="3048" y="0"/>
                  </a:moveTo>
                  <a:cubicBezTo>
                    <a:pt x="1358" y="0"/>
                    <a:pt x="0" y="1370"/>
                    <a:pt x="0" y="3048"/>
                  </a:cubicBezTo>
                  <a:cubicBezTo>
                    <a:pt x="0" y="4739"/>
                    <a:pt x="1358" y="6108"/>
                    <a:pt x="3048" y="6108"/>
                  </a:cubicBezTo>
                  <a:cubicBezTo>
                    <a:pt x="4739" y="6108"/>
                    <a:pt x="6096" y="4739"/>
                    <a:pt x="6096" y="3048"/>
                  </a:cubicBezTo>
                  <a:cubicBezTo>
                    <a:pt x="6096" y="1370"/>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a:off x="3555800" y="2997225"/>
              <a:ext cx="152700" cy="152725"/>
            </a:xfrm>
            <a:custGeom>
              <a:avLst/>
              <a:gdLst/>
              <a:ahLst/>
              <a:cxnLst/>
              <a:rect l="l" t="t" r="r" b="b"/>
              <a:pathLst>
                <a:path w="6108" h="6109" extrusionOk="0">
                  <a:moveTo>
                    <a:pt x="3060" y="0"/>
                  </a:moveTo>
                  <a:cubicBezTo>
                    <a:pt x="1369" y="0"/>
                    <a:pt x="0" y="1370"/>
                    <a:pt x="0" y="3048"/>
                  </a:cubicBezTo>
                  <a:cubicBezTo>
                    <a:pt x="0" y="4739"/>
                    <a:pt x="1369" y="6108"/>
                    <a:pt x="3060" y="6108"/>
                  </a:cubicBezTo>
                  <a:cubicBezTo>
                    <a:pt x="4739" y="6108"/>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a:off x="3916850" y="2998125"/>
              <a:ext cx="152425" cy="152425"/>
            </a:xfrm>
            <a:custGeom>
              <a:avLst/>
              <a:gdLst/>
              <a:ahLst/>
              <a:cxnLst/>
              <a:rect l="l" t="t" r="r" b="b"/>
              <a:pathLst>
                <a:path w="6097" h="6097" extrusionOk="0">
                  <a:moveTo>
                    <a:pt x="3048" y="0"/>
                  </a:moveTo>
                  <a:cubicBezTo>
                    <a:pt x="1358" y="0"/>
                    <a:pt x="0" y="1358"/>
                    <a:pt x="0" y="3048"/>
                  </a:cubicBezTo>
                  <a:cubicBezTo>
                    <a:pt x="0" y="4727"/>
                    <a:pt x="1358" y="6096"/>
                    <a:pt x="3048" y="6096"/>
                  </a:cubicBezTo>
                  <a:cubicBezTo>
                    <a:pt x="4739" y="6096"/>
                    <a:pt x="6096" y="4727"/>
                    <a:pt x="6096" y="3048"/>
                  </a:cubicBezTo>
                  <a:cubicBezTo>
                    <a:pt x="6096" y="1358"/>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a:off x="3555800" y="3503250"/>
              <a:ext cx="152700" cy="152700"/>
            </a:xfrm>
            <a:custGeom>
              <a:avLst/>
              <a:gdLst/>
              <a:ahLst/>
              <a:cxnLst/>
              <a:rect l="l" t="t" r="r" b="b"/>
              <a:pathLst>
                <a:path w="6108" h="6108" extrusionOk="0">
                  <a:moveTo>
                    <a:pt x="3060" y="0"/>
                  </a:moveTo>
                  <a:cubicBezTo>
                    <a:pt x="1369" y="0"/>
                    <a:pt x="0" y="1369"/>
                    <a:pt x="0" y="3048"/>
                  </a:cubicBezTo>
                  <a:cubicBezTo>
                    <a:pt x="0" y="4739"/>
                    <a:pt x="1369" y="6108"/>
                    <a:pt x="3060" y="6108"/>
                  </a:cubicBezTo>
                  <a:cubicBezTo>
                    <a:pt x="4739" y="6108"/>
                    <a:pt x="6108" y="4739"/>
                    <a:pt x="6108" y="3048"/>
                  </a:cubicBezTo>
                  <a:cubicBezTo>
                    <a:pt x="6108" y="1369"/>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a:off x="3916850" y="3504125"/>
              <a:ext cx="152425" cy="152425"/>
            </a:xfrm>
            <a:custGeom>
              <a:avLst/>
              <a:gdLst/>
              <a:ahLst/>
              <a:cxnLst/>
              <a:rect l="l" t="t" r="r" b="b"/>
              <a:pathLst>
                <a:path w="6097" h="6097" extrusionOk="0">
                  <a:moveTo>
                    <a:pt x="3048" y="1"/>
                  </a:moveTo>
                  <a:cubicBezTo>
                    <a:pt x="1358" y="1"/>
                    <a:pt x="0" y="1358"/>
                    <a:pt x="0" y="3049"/>
                  </a:cubicBezTo>
                  <a:cubicBezTo>
                    <a:pt x="0" y="4728"/>
                    <a:pt x="1358" y="6097"/>
                    <a:pt x="3048" y="6097"/>
                  </a:cubicBezTo>
                  <a:cubicBezTo>
                    <a:pt x="4739" y="6097"/>
                    <a:pt x="6096" y="4728"/>
                    <a:pt x="6096" y="3049"/>
                  </a:cubicBezTo>
                  <a:cubicBezTo>
                    <a:pt x="6096" y="1358"/>
                    <a:pt x="4739" y="1"/>
                    <a:pt x="3048"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a:off x="3555800" y="4044975"/>
              <a:ext cx="152700" cy="152425"/>
            </a:xfrm>
            <a:custGeom>
              <a:avLst/>
              <a:gdLst/>
              <a:ahLst/>
              <a:cxnLst/>
              <a:rect l="l" t="t" r="r" b="b"/>
              <a:pathLst>
                <a:path w="6108" h="6097" extrusionOk="0">
                  <a:moveTo>
                    <a:pt x="3060" y="0"/>
                  </a:moveTo>
                  <a:cubicBezTo>
                    <a:pt x="1369" y="0"/>
                    <a:pt x="0" y="1370"/>
                    <a:pt x="0" y="3048"/>
                  </a:cubicBezTo>
                  <a:cubicBezTo>
                    <a:pt x="0" y="4739"/>
                    <a:pt x="1369" y="6096"/>
                    <a:pt x="3060" y="6096"/>
                  </a:cubicBezTo>
                  <a:cubicBezTo>
                    <a:pt x="4739" y="6096"/>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a:off x="3916850" y="4045575"/>
              <a:ext cx="152425" cy="152725"/>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a:off x="3615325" y="1563725"/>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a:off x="3615325" y="2026575"/>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a:off x="3615325" y="2530800"/>
              <a:ext cx="394425" cy="82475"/>
            </a:xfrm>
            <a:custGeom>
              <a:avLst/>
              <a:gdLst/>
              <a:ahLst/>
              <a:cxnLst/>
              <a:rect l="l" t="t" r="r" b="b"/>
              <a:pathLst>
                <a:path w="15777" h="3299" extrusionOk="0">
                  <a:moveTo>
                    <a:pt x="1655" y="0"/>
                  </a:moveTo>
                  <a:cubicBezTo>
                    <a:pt x="750" y="0"/>
                    <a:pt x="0" y="739"/>
                    <a:pt x="0" y="1643"/>
                  </a:cubicBezTo>
                  <a:cubicBezTo>
                    <a:pt x="0" y="2560"/>
                    <a:pt x="750" y="3298"/>
                    <a:pt x="1655" y="3298"/>
                  </a:cubicBezTo>
                  <a:lnTo>
                    <a:pt x="14109" y="3298"/>
                  </a:lnTo>
                  <a:cubicBezTo>
                    <a:pt x="15038" y="3298"/>
                    <a:pt x="15776" y="2560"/>
                    <a:pt x="15764" y="1643"/>
                  </a:cubicBezTo>
                  <a:cubicBezTo>
                    <a:pt x="15764" y="739"/>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3"/>
            <p:cNvSpPr/>
            <p:nvPr/>
          </p:nvSpPr>
          <p:spPr>
            <a:xfrm>
              <a:off x="3615325" y="3032950"/>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3"/>
            <p:cNvSpPr/>
            <p:nvPr/>
          </p:nvSpPr>
          <p:spPr>
            <a:xfrm>
              <a:off x="3615325" y="3538650"/>
              <a:ext cx="394425" cy="82475"/>
            </a:xfrm>
            <a:custGeom>
              <a:avLst/>
              <a:gdLst/>
              <a:ahLst/>
              <a:cxnLst/>
              <a:rect l="l" t="t" r="r" b="b"/>
              <a:pathLst>
                <a:path w="15777" h="3299" extrusionOk="0">
                  <a:moveTo>
                    <a:pt x="1655" y="1"/>
                  </a:moveTo>
                  <a:cubicBezTo>
                    <a:pt x="750" y="1"/>
                    <a:pt x="0" y="739"/>
                    <a:pt x="0" y="1656"/>
                  </a:cubicBezTo>
                  <a:cubicBezTo>
                    <a:pt x="0" y="2561"/>
                    <a:pt x="750" y="3299"/>
                    <a:pt x="1655" y="3299"/>
                  </a:cubicBezTo>
                  <a:lnTo>
                    <a:pt x="14109" y="3299"/>
                  </a:lnTo>
                  <a:cubicBezTo>
                    <a:pt x="15038" y="3299"/>
                    <a:pt x="15776" y="2561"/>
                    <a:pt x="15764" y="1656"/>
                  </a:cubicBezTo>
                  <a:cubicBezTo>
                    <a:pt x="15764" y="739"/>
                    <a:pt x="15026" y="1"/>
                    <a:pt x="14109" y="1"/>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3615325" y="4080400"/>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576847" y="1106228"/>
              <a:ext cx="18475" cy="3530673"/>
            </a:xfrm>
            <a:custGeom>
              <a:avLst/>
              <a:gdLst/>
              <a:ahLst/>
              <a:cxnLst/>
              <a:rect l="l" t="t" r="r" b="b"/>
              <a:pathLst>
                <a:path w="739" h="135042" extrusionOk="0">
                  <a:moveTo>
                    <a:pt x="0" y="1"/>
                  </a:moveTo>
                  <a:lnTo>
                    <a:pt x="0" y="135041"/>
                  </a:lnTo>
                  <a:lnTo>
                    <a:pt x="739" y="135041"/>
                  </a:lnTo>
                  <a:lnTo>
                    <a:pt x="739"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p:nvPr/>
          </p:nvSpPr>
          <p:spPr>
            <a:xfrm>
              <a:off x="625072" y="1106228"/>
              <a:ext cx="18775" cy="3530673"/>
            </a:xfrm>
            <a:custGeom>
              <a:avLst/>
              <a:gdLst/>
              <a:ahLst/>
              <a:cxnLst/>
              <a:rect l="l" t="t" r="r" b="b"/>
              <a:pathLst>
                <a:path w="751" h="135042" extrusionOk="0">
                  <a:moveTo>
                    <a:pt x="0" y="1"/>
                  </a:moveTo>
                  <a:lnTo>
                    <a:pt x="0" y="135041"/>
                  </a:lnTo>
                  <a:lnTo>
                    <a:pt x="750" y="135041"/>
                  </a:lnTo>
                  <a:lnTo>
                    <a:pt x="750"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3"/>
            <p:cNvSpPr/>
            <p:nvPr/>
          </p:nvSpPr>
          <p:spPr>
            <a:xfrm>
              <a:off x="7021099" y="1106228"/>
              <a:ext cx="18475" cy="3530673"/>
            </a:xfrm>
            <a:custGeom>
              <a:avLst/>
              <a:gdLst/>
              <a:ahLst/>
              <a:cxnLst/>
              <a:rect l="l" t="t" r="r" b="b"/>
              <a:pathLst>
                <a:path w="739" h="135042" extrusionOk="0">
                  <a:moveTo>
                    <a:pt x="1" y="1"/>
                  </a:moveTo>
                  <a:lnTo>
                    <a:pt x="1" y="135041"/>
                  </a:lnTo>
                  <a:lnTo>
                    <a:pt x="739" y="135041"/>
                  </a:lnTo>
                  <a:lnTo>
                    <a:pt x="739"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a:off x="6980024" y="1106228"/>
              <a:ext cx="18775" cy="3530673"/>
            </a:xfrm>
            <a:custGeom>
              <a:avLst/>
              <a:gdLst/>
              <a:ahLst/>
              <a:cxnLst/>
              <a:rect l="l" t="t" r="r" b="b"/>
              <a:pathLst>
                <a:path w="751" h="135042" extrusionOk="0">
                  <a:moveTo>
                    <a:pt x="1" y="1"/>
                  </a:moveTo>
                  <a:lnTo>
                    <a:pt x="1" y="135041"/>
                  </a:lnTo>
                  <a:lnTo>
                    <a:pt x="751" y="135041"/>
                  </a:lnTo>
                  <a:lnTo>
                    <a:pt x="751"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 name="Google Shape;46;p3"/>
          <p:cNvSpPr txBox="1">
            <a:spLocks noGrp="1"/>
          </p:cNvSpPr>
          <p:nvPr>
            <p:ph type="title"/>
          </p:nvPr>
        </p:nvSpPr>
        <p:spPr>
          <a:xfrm>
            <a:off x="5343575" y="1687525"/>
            <a:ext cx="2569500" cy="19203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47" name="Google Shape;47;p3"/>
          <p:cNvSpPr txBox="1">
            <a:spLocks noGrp="1"/>
          </p:cNvSpPr>
          <p:nvPr>
            <p:ph type="subTitle" idx="1"/>
          </p:nvPr>
        </p:nvSpPr>
        <p:spPr>
          <a:xfrm>
            <a:off x="5343575" y="3603325"/>
            <a:ext cx="2763600" cy="795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800"/>
              <a:buNone/>
              <a:defRPr sz="1800"/>
            </a:lvl1pPr>
            <a:lvl2pPr lvl="1" rtl="0">
              <a:lnSpc>
                <a:spcPct val="100000"/>
              </a:lnSpc>
              <a:spcBef>
                <a:spcPts val="0"/>
              </a:spcBef>
              <a:spcAft>
                <a:spcPts val="0"/>
              </a:spcAft>
              <a:buSzPts val="2800"/>
              <a:buNone/>
              <a:defRPr sz="2800"/>
            </a:lvl2pPr>
            <a:lvl3pPr lvl="2" rtl="0">
              <a:lnSpc>
                <a:spcPct val="100000"/>
              </a:lnSpc>
              <a:spcBef>
                <a:spcPts val="0"/>
              </a:spcBef>
              <a:spcAft>
                <a:spcPts val="0"/>
              </a:spcAft>
              <a:buSzPts val="2800"/>
              <a:buNone/>
              <a:defRPr sz="2800"/>
            </a:lvl3pPr>
            <a:lvl4pPr lvl="3" rtl="0">
              <a:lnSpc>
                <a:spcPct val="100000"/>
              </a:lnSpc>
              <a:spcBef>
                <a:spcPts val="0"/>
              </a:spcBef>
              <a:spcAft>
                <a:spcPts val="0"/>
              </a:spcAft>
              <a:buSzPts val="2800"/>
              <a:buNone/>
              <a:defRPr sz="2800"/>
            </a:lvl4pPr>
            <a:lvl5pPr lvl="4" rtl="0">
              <a:lnSpc>
                <a:spcPct val="100000"/>
              </a:lnSpc>
              <a:spcBef>
                <a:spcPts val="0"/>
              </a:spcBef>
              <a:spcAft>
                <a:spcPts val="0"/>
              </a:spcAft>
              <a:buSzPts val="2800"/>
              <a:buNone/>
              <a:defRPr sz="2800"/>
            </a:lvl5pPr>
            <a:lvl6pPr lvl="5" rtl="0">
              <a:lnSpc>
                <a:spcPct val="100000"/>
              </a:lnSpc>
              <a:spcBef>
                <a:spcPts val="0"/>
              </a:spcBef>
              <a:spcAft>
                <a:spcPts val="0"/>
              </a:spcAft>
              <a:buSzPts val="2800"/>
              <a:buNone/>
              <a:defRPr sz="2800"/>
            </a:lvl6pPr>
            <a:lvl7pPr lvl="6" rtl="0">
              <a:lnSpc>
                <a:spcPct val="100000"/>
              </a:lnSpc>
              <a:spcBef>
                <a:spcPts val="0"/>
              </a:spcBef>
              <a:spcAft>
                <a:spcPts val="0"/>
              </a:spcAft>
              <a:buSzPts val="2800"/>
              <a:buNone/>
              <a:defRPr sz="2800"/>
            </a:lvl7pPr>
            <a:lvl8pPr lvl="7" rtl="0">
              <a:lnSpc>
                <a:spcPct val="100000"/>
              </a:lnSpc>
              <a:spcBef>
                <a:spcPts val="0"/>
              </a:spcBef>
              <a:spcAft>
                <a:spcPts val="0"/>
              </a:spcAft>
              <a:buSzPts val="2800"/>
              <a:buNone/>
              <a:defRPr sz="2800"/>
            </a:lvl8pPr>
            <a:lvl9pPr lvl="8" rtl="0">
              <a:lnSpc>
                <a:spcPct val="100000"/>
              </a:lnSpc>
              <a:spcBef>
                <a:spcPts val="0"/>
              </a:spcBef>
              <a:spcAft>
                <a:spcPts val="0"/>
              </a:spcAft>
              <a:buSzPts val="2800"/>
              <a:buNone/>
              <a:defRPr sz="2800"/>
            </a:lvl9pPr>
          </a:lstStyle>
          <a:p>
            <a:endParaRPr/>
          </a:p>
        </p:txBody>
      </p:sp>
      <p:sp>
        <p:nvSpPr>
          <p:cNvPr id="48" name="Google Shape;48;p3"/>
          <p:cNvSpPr txBox="1">
            <a:spLocks noGrp="1"/>
          </p:cNvSpPr>
          <p:nvPr>
            <p:ph type="title" idx="2" hasCustomPrompt="1"/>
          </p:nvPr>
        </p:nvSpPr>
        <p:spPr>
          <a:xfrm>
            <a:off x="5397275" y="952625"/>
            <a:ext cx="704100" cy="466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9"/>
        <p:cNvGrpSpPr/>
        <p:nvPr/>
      </p:nvGrpSpPr>
      <p:grpSpPr>
        <a:xfrm>
          <a:off x="0" y="0"/>
          <a:ext cx="0" cy="0"/>
          <a:chOff x="0" y="0"/>
          <a:chExt cx="0" cy="0"/>
        </a:xfrm>
      </p:grpSpPr>
      <p:sp>
        <p:nvSpPr>
          <p:cNvPr id="50" name="Google Shape;50;p4"/>
          <p:cNvSpPr txBox="1">
            <a:spLocks noGrp="1"/>
          </p:cNvSpPr>
          <p:nvPr>
            <p:ph type="title"/>
          </p:nvPr>
        </p:nvSpPr>
        <p:spPr>
          <a:xfrm>
            <a:off x="713100" y="445025"/>
            <a:ext cx="7717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1" name="Google Shape;51;p4"/>
          <p:cNvSpPr txBox="1">
            <a:spLocks noGrp="1"/>
          </p:cNvSpPr>
          <p:nvPr>
            <p:ph type="body" idx="1"/>
          </p:nvPr>
        </p:nvSpPr>
        <p:spPr>
          <a:xfrm>
            <a:off x="713100" y="1248300"/>
            <a:ext cx="7717800" cy="33558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rgbClr val="434343"/>
              </a:buClr>
              <a:buSzPts val="1200"/>
              <a:buAutoNum type="arabicPeriod"/>
              <a:defRPr sz="120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52"/>
        <p:cNvGrpSpPr/>
        <p:nvPr/>
      </p:nvGrpSpPr>
      <p:grpSpPr>
        <a:xfrm>
          <a:off x="0" y="0"/>
          <a:ext cx="0" cy="0"/>
          <a:chOff x="0" y="0"/>
          <a:chExt cx="0" cy="0"/>
        </a:xfrm>
      </p:grpSpPr>
      <p:grpSp>
        <p:nvGrpSpPr>
          <p:cNvPr id="53" name="Google Shape;53;p5"/>
          <p:cNvGrpSpPr/>
          <p:nvPr/>
        </p:nvGrpSpPr>
        <p:grpSpPr>
          <a:xfrm>
            <a:off x="155326" y="91359"/>
            <a:ext cx="8833348" cy="4894379"/>
            <a:chOff x="375925" y="955900"/>
            <a:chExt cx="6888675" cy="3816875"/>
          </a:xfrm>
        </p:grpSpPr>
        <p:sp>
          <p:nvSpPr>
            <p:cNvPr id="54" name="Google Shape;54;p5"/>
            <p:cNvSpPr/>
            <p:nvPr/>
          </p:nvSpPr>
          <p:spPr>
            <a:xfrm>
              <a:off x="375925" y="956200"/>
              <a:ext cx="6888675" cy="3816575"/>
            </a:xfrm>
            <a:custGeom>
              <a:avLst/>
              <a:gdLst/>
              <a:ahLst/>
              <a:cxnLst/>
              <a:rect l="l" t="t" r="r" b="b"/>
              <a:pathLst>
                <a:path w="275547" h="152663" extrusionOk="0">
                  <a:moveTo>
                    <a:pt x="1108" y="0"/>
                  </a:moveTo>
                  <a:cubicBezTo>
                    <a:pt x="501" y="0"/>
                    <a:pt x="1" y="489"/>
                    <a:pt x="1" y="1108"/>
                  </a:cubicBezTo>
                  <a:lnTo>
                    <a:pt x="1" y="151543"/>
                  </a:lnTo>
                  <a:cubicBezTo>
                    <a:pt x="1" y="152162"/>
                    <a:pt x="489" y="152662"/>
                    <a:pt x="1108" y="152662"/>
                  </a:cubicBezTo>
                  <a:lnTo>
                    <a:pt x="274440" y="152662"/>
                  </a:lnTo>
                  <a:cubicBezTo>
                    <a:pt x="275047" y="152662"/>
                    <a:pt x="275547" y="152162"/>
                    <a:pt x="275547" y="151531"/>
                  </a:cubicBezTo>
                  <a:lnTo>
                    <a:pt x="275547" y="1108"/>
                  </a:lnTo>
                  <a:cubicBezTo>
                    <a:pt x="275547" y="501"/>
                    <a:pt x="275059" y="0"/>
                    <a:pt x="274440" y="0"/>
                  </a:cubicBezTo>
                  <a:close/>
                </a:path>
              </a:pathLst>
            </a:custGeom>
            <a:solidFill>
              <a:schemeClr val="accent5"/>
            </a:solidFill>
            <a:ln>
              <a:noFill/>
            </a:ln>
            <a:effectLst>
              <a:outerShdw blurRad="100013" dist="66675" dir="5400000" algn="bl" rotWithShape="0">
                <a:schemeClr val="accent2">
                  <a:alpha val="32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5"/>
            <p:cNvSpPr/>
            <p:nvPr/>
          </p:nvSpPr>
          <p:spPr>
            <a:xfrm>
              <a:off x="3607875" y="955900"/>
              <a:ext cx="424200" cy="3816875"/>
            </a:xfrm>
            <a:custGeom>
              <a:avLst/>
              <a:gdLst/>
              <a:ahLst/>
              <a:cxnLst/>
              <a:rect l="l" t="t" r="r" b="b"/>
              <a:pathLst>
                <a:path w="16968" h="152675" extrusionOk="0">
                  <a:moveTo>
                    <a:pt x="1" y="1"/>
                  </a:moveTo>
                  <a:lnTo>
                    <a:pt x="1" y="152674"/>
                  </a:lnTo>
                  <a:lnTo>
                    <a:pt x="16967" y="152674"/>
                  </a:lnTo>
                  <a:lnTo>
                    <a:pt x="16967" y="1"/>
                  </a:lnTo>
                  <a:close/>
                </a:path>
              </a:pathLst>
            </a:custGeom>
            <a:solidFill>
              <a:srgbClr val="40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5"/>
            <p:cNvSpPr/>
            <p:nvPr/>
          </p:nvSpPr>
          <p:spPr>
            <a:xfrm>
              <a:off x="554821" y="1106228"/>
              <a:ext cx="3188800" cy="3530673"/>
            </a:xfrm>
            <a:custGeom>
              <a:avLst/>
              <a:gdLst/>
              <a:ahLst/>
              <a:cxnLst/>
              <a:rect l="l" t="t" r="r" b="b"/>
              <a:pathLst>
                <a:path w="127552" h="135042" extrusionOk="0">
                  <a:moveTo>
                    <a:pt x="0" y="1"/>
                  </a:moveTo>
                  <a:lnTo>
                    <a:pt x="0" y="135041"/>
                  </a:lnTo>
                  <a:lnTo>
                    <a:pt x="127552" y="135041"/>
                  </a:lnTo>
                  <a:lnTo>
                    <a:pt x="12755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5"/>
            <p:cNvSpPr/>
            <p:nvPr/>
          </p:nvSpPr>
          <p:spPr>
            <a:xfrm>
              <a:off x="599172" y="1106228"/>
              <a:ext cx="3154275" cy="3530673"/>
            </a:xfrm>
            <a:custGeom>
              <a:avLst/>
              <a:gdLst/>
              <a:ahLst/>
              <a:cxnLst/>
              <a:rect l="l" t="t" r="r" b="b"/>
              <a:pathLst>
                <a:path w="126171" h="135042" extrusionOk="0">
                  <a:moveTo>
                    <a:pt x="0" y="1"/>
                  </a:moveTo>
                  <a:lnTo>
                    <a:pt x="0" y="135041"/>
                  </a:lnTo>
                  <a:lnTo>
                    <a:pt x="126171" y="135041"/>
                  </a:lnTo>
                  <a:lnTo>
                    <a:pt x="126171"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5"/>
            <p:cNvSpPr/>
            <p:nvPr/>
          </p:nvSpPr>
          <p:spPr>
            <a:xfrm>
              <a:off x="3763850" y="1258925"/>
              <a:ext cx="90525" cy="3263225"/>
            </a:xfrm>
            <a:custGeom>
              <a:avLst/>
              <a:gdLst/>
              <a:ahLst/>
              <a:cxnLst/>
              <a:rect l="l" t="t" r="r" b="b"/>
              <a:pathLst>
                <a:path w="3621" h="130529" extrusionOk="0">
                  <a:moveTo>
                    <a:pt x="1" y="0"/>
                  </a:moveTo>
                  <a:lnTo>
                    <a:pt x="1" y="130528"/>
                  </a:lnTo>
                  <a:lnTo>
                    <a:pt x="3620" y="130528"/>
                  </a:lnTo>
                  <a:lnTo>
                    <a:pt x="3620" y="0"/>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5"/>
            <p:cNvSpPr/>
            <p:nvPr/>
          </p:nvSpPr>
          <p:spPr>
            <a:xfrm>
              <a:off x="3703725" y="1074675"/>
              <a:ext cx="217900" cy="218200"/>
            </a:xfrm>
            <a:custGeom>
              <a:avLst/>
              <a:gdLst/>
              <a:ahLst/>
              <a:cxnLst/>
              <a:rect l="l" t="t" r="r" b="b"/>
              <a:pathLst>
                <a:path w="8716" h="8728" extrusionOk="0">
                  <a:moveTo>
                    <a:pt x="4358" y="0"/>
                  </a:moveTo>
                  <a:cubicBezTo>
                    <a:pt x="1941" y="0"/>
                    <a:pt x="0" y="1953"/>
                    <a:pt x="0" y="4358"/>
                  </a:cubicBezTo>
                  <a:cubicBezTo>
                    <a:pt x="0" y="6775"/>
                    <a:pt x="1941" y="8727"/>
                    <a:pt x="4358" y="8727"/>
                  </a:cubicBezTo>
                  <a:cubicBezTo>
                    <a:pt x="6763" y="8727"/>
                    <a:pt x="8716" y="6775"/>
                    <a:pt x="8716" y="4358"/>
                  </a:cubicBezTo>
                  <a:cubicBezTo>
                    <a:pt x="8716" y="1953"/>
                    <a:pt x="6763" y="0"/>
                    <a:pt x="4358"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5"/>
            <p:cNvSpPr/>
            <p:nvPr/>
          </p:nvSpPr>
          <p:spPr>
            <a:xfrm>
              <a:off x="3703734" y="1131261"/>
              <a:ext cx="217900" cy="193172"/>
            </a:xfrm>
            <a:custGeom>
              <a:avLst/>
              <a:gdLst/>
              <a:ahLst/>
              <a:cxnLst/>
              <a:rect l="l" t="t" r="r" b="b"/>
              <a:pathLst>
                <a:path w="8716" h="8728" extrusionOk="0">
                  <a:moveTo>
                    <a:pt x="4358" y="0"/>
                  </a:moveTo>
                  <a:cubicBezTo>
                    <a:pt x="1941" y="0"/>
                    <a:pt x="0" y="1953"/>
                    <a:pt x="0" y="4370"/>
                  </a:cubicBezTo>
                  <a:cubicBezTo>
                    <a:pt x="0" y="6775"/>
                    <a:pt x="1941" y="8727"/>
                    <a:pt x="4358" y="8727"/>
                  </a:cubicBezTo>
                  <a:cubicBezTo>
                    <a:pt x="6763" y="8727"/>
                    <a:pt x="8716" y="6775"/>
                    <a:pt x="8716" y="4370"/>
                  </a:cubicBezTo>
                  <a:cubicBezTo>
                    <a:pt x="8716" y="1953"/>
                    <a:pt x="6763" y="0"/>
                    <a:pt x="4358" y="0"/>
                  </a:cubicBez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5"/>
            <p:cNvSpPr/>
            <p:nvPr/>
          </p:nvSpPr>
          <p:spPr>
            <a:xfrm>
              <a:off x="3885598" y="1106228"/>
              <a:ext cx="3176300" cy="3530673"/>
            </a:xfrm>
            <a:custGeom>
              <a:avLst/>
              <a:gdLst/>
              <a:ahLst/>
              <a:cxnLst/>
              <a:rect l="l" t="t" r="r" b="b"/>
              <a:pathLst>
                <a:path w="127052" h="135042" extrusionOk="0">
                  <a:moveTo>
                    <a:pt x="0" y="1"/>
                  </a:moveTo>
                  <a:lnTo>
                    <a:pt x="0" y="135041"/>
                  </a:lnTo>
                  <a:lnTo>
                    <a:pt x="127052" y="135041"/>
                  </a:lnTo>
                  <a:lnTo>
                    <a:pt x="12705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5"/>
            <p:cNvSpPr/>
            <p:nvPr/>
          </p:nvSpPr>
          <p:spPr>
            <a:xfrm>
              <a:off x="3884698" y="1106228"/>
              <a:ext cx="3137325" cy="3530673"/>
            </a:xfrm>
            <a:custGeom>
              <a:avLst/>
              <a:gdLst/>
              <a:ahLst/>
              <a:cxnLst/>
              <a:rect l="l" t="t" r="r" b="b"/>
              <a:pathLst>
                <a:path w="125493" h="135042" extrusionOk="0">
                  <a:moveTo>
                    <a:pt x="0" y="1"/>
                  </a:moveTo>
                  <a:lnTo>
                    <a:pt x="0" y="135041"/>
                  </a:lnTo>
                  <a:lnTo>
                    <a:pt x="125492" y="135041"/>
                  </a:lnTo>
                  <a:lnTo>
                    <a:pt x="12549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5"/>
            <p:cNvSpPr/>
            <p:nvPr/>
          </p:nvSpPr>
          <p:spPr>
            <a:xfrm>
              <a:off x="3842723" y="1106228"/>
              <a:ext cx="3137325" cy="3530673"/>
            </a:xfrm>
            <a:custGeom>
              <a:avLst/>
              <a:gdLst/>
              <a:ahLst/>
              <a:cxnLst/>
              <a:rect l="l" t="t" r="r" b="b"/>
              <a:pathLst>
                <a:path w="125493" h="135042" extrusionOk="0">
                  <a:moveTo>
                    <a:pt x="1" y="1"/>
                  </a:moveTo>
                  <a:lnTo>
                    <a:pt x="1" y="135041"/>
                  </a:lnTo>
                  <a:lnTo>
                    <a:pt x="125493" y="135041"/>
                  </a:lnTo>
                  <a:lnTo>
                    <a:pt x="12549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5"/>
            <p:cNvSpPr/>
            <p:nvPr/>
          </p:nvSpPr>
          <p:spPr>
            <a:xfrm>
              <a:off x="645297" y="1106228"/>
              <a:ext cx="3137325" cy="3530673"/>
            </a:xfrm>
            <a:custGeom>
              <a:avLst/>
              <a:gdLst/>
              <a:ahLst/>
              <a:cxnLst/>
              <a:rect l="l" t="t" r="r" b="b"/>
              <a:pathLst>
                <a:path w="125493" h="135042" extrusionOk="0">
                  <a:moveTo>
                    <a:pt x="1" y="1"/>
                  </a:moveTo>
                  <a:lnTo>
                    <a:pt x="1" y="135041"/>
                  </a:lnTo>
                  <a:lnTo>
                    <a:pt x="125493" y="135041"/>
                  </a:lnTo>
                  <a:lnTo>
                    <a:pt x="12549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5"/>
            <p:cNvSpPr/>
            <p:nvPr/>
          </p:nvSpPr>
          <p:spPr>
            <a:xfrm>
              <a:off x="3555800" y="1528600"/>
              <a:ext cx="152700" cy="152725"/>
            </a:xfrm>
            <a:custGeom>
              <a:avLst/>
              <a:gdLst/>
              <a:ahLst/>
              <a:cxnLst/>
              <a:rect l="l" t="t" r="r" b="b"/>
              <a:pathLst>
                <a:path w="6108" h="6109" extrusionOk="0">
                  <a:moveTo>
                    <a:pt x="3060" y="0"/>
                  </a:moveTo>
                  <a:cubicBezTo>
                    <a:pt x="1369" y="0"/>
                    <a:pt x="0" y="1369"/>
                    <a:pt x="0" y="3060"/>
                  </a:cubicBezTo>
                  <a:cubicBezTo>
                    <a:pt x="0" y="4739"/>
                    <a:pt x="1369" y="6108"/>
                    <a:pt x="3060" y="6108"/>
                  </a:cubicBezTo>
                  <a:cubicBezTo>
                    <a:pt x="4739" y="6108"/>
                    <a:pt x="6108" y="4739"/>
                    <a:pt x="6108" y="3060"/>
                  </a:cubicBezTo>
                  <a:cubicBezTo>
                    <a:pt x="6108" y="1369"/>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5"/>
            <p:cNvSpPr/>
            <p:nvPr/>
          </p:nvSpPr>
          <p:spPr>
            <a:xfrm>
              <a:off x="3916850" y="1529475"/>
              <a:ext cx="152425" cy="152425"/>
            </a:xfrm>
            <a:custGeom>
              <a:avLst/>
              <a:gdLst/>
              <a:ahLst/>
              <a:cxnLst/>
              <a:rect l="l" t="t" r="r" b="b"/>
              <a:pathLst>
                <a:path w="6097" h="6097" extrusionOk="0">
                  <a:moveTo>
                    <a:pt x="3048" y="1"/>
                  </a:moveTo>
                  <a:cubicBezTo>
                    <a:pt x="1358" y="1"/>
                    <a:pt x="0" y="1358"/>
                    <a:pt x="0" y="3049"/>
                  </a:cubicBezTo>
                  <a:cubicBezTo>
                    <a:pt x="0" y="4740"/>
                    <a:pt x="1358" y="6097"/>
                    <a:pt x="3048" y="6097"/>
                  </a:cubicBezTo>
                  <a:cubicBezTo>
                    <a:pt x="4739" y="6097"/>
                    <a:pt x="6096" y="4740"/>
                    <a:pt x="6096" y="3049"/>
                  </a:cubicBezTo>
                  <a:cubicBezTo>
                    <a:pt x="6096" y="1358"/>
                    <a:pt x="4739" y="1"/>
                    <a:pt x="3048"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5"/>
            <p:cNvSpPr/>
            <p:nvPr/>
          </p:nvSpPr>
          <p:spPr>
            <a:xfrm>
              <a:off x="3555800" y="1991150"/>
              <a:ext cx="152700" cy="152725"/>
            </a:xfrm>
            <a:custGeom>
              <a:avLst/>
              <a:gdLst/>
              <a:ahLst/>
              <a:cxnLst/>
              <a:rect l="l" t="t" r="r" b="b"/>
              <a:pathLst>
                <a:path w="6108" h="6109" extrusionOk="0">
                  <a:moveTo>
                    <a:pt x="3060" y="0"/>
                  </a:moveTo>
                  <a:cubicBezTo>
                    <a:pt x="1369" y="0"/>
                    <a:pt x="0" y="1370"/>
                    <a:pt x="0" y="3048"/>
                  </a:cubicBezTo>
                  <a:cubicBezTo>
                    <a:pt x="0" y="4739"/>
                    <a:pt x="1369" y="6108"/>
                    <a:pt x="3060" y="6108"/>
                  </a:cubicBezTo>
                  <a:cubicBezTo>
                    <a:pt x="4739" y="6108"/>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5"/>
            <p:cNvSpPr/>
            <p:nvPr/>
          </p:nvSpPr>
          <p:spPr>
            <a:xfrm>
              <a:off x="3916850" y="1991750"/>
              <a:ext cx="152425" cy="152725"/>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5"/>
            <p:cNvSpPr/>
            <p:nvPr/>
          </p:nvSpPr>
          <p:spPr>
            <a:xfrm>
              <a:off x="3555800" y="2495375"/>
              <a:ext cx="152700" cy="152425"/>
            </a:xfrm>
            <a:custGeom>
              <a:avLst/>
              <a:gdLst/>
              <a:ahLst/>
              <a:cxnLst/>
              <a:rect l="l" t="t" r="r" b="b"/>
              <a:pathLst>
                <a:path w="6108" h="6097" extrusionOk="0">
                  <a:moveTo>
                    <a:pt x="3060" y="1"/>
                  </a:moveTo>
                  <a:cubicBezTo>
                    <a:pt x="1369" y="1"/>
                    <a:pt x="0" y="1358"/>
                    <a:pt x="0" y="3049"/>
                  </a:cubicBezTo>
                  <a:cubicBezTo>
                    <a:pt x="0" y="4739"/>
                    <a:pt x="1369" y="6097"/>
                    <a:pt x="3060" y="6097"/>
                  </a:cubicBezTo>
                  <a:cubicBezTo>
                    <a:pt x="4739" y="6097"/>
                    <a:pt x="6108" y="4739"/>
                    <a:pt x="6108" y="3049"/>
                  </a:cubicBezTo>
                  <a:cubicBezTo>
                    <a:pt x="6108" y="1358"/>
                    <a:pt x="4739" y="1"/>
                    <a:pt x="3060"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5"/>
            <p:cNvSpPr/>
            <p:nvPr/>
          </p:nvSpPr>
          <p:spPr>
            <a:xfrm>
              <a:off x="3916850" y="2495675"/>
              <a:ext cx="152425" cy="152725"/>
            </a:xfrm>
            <a:custGeom>
              <a:avLst/>
              <a:gdLst/>
              <a:ahLst/>
              <a:cxnLst/>
              <a:rect l="l" t="t" r="r" b="b"/>
              <a:pathLst>
                <a:path w="6097" h="6109" extrusionOk="0">
                  <a:moveTo>
                    <a:pt x="3048" y="0"/>
                  </a:moveTo>
                  <a:cubicBezTo>
                    <a:pt x="1358" y="0"/>
                    <a:pt x="0" y="1370"/>
                    <a:pt x="0" y="3048"/>
                  </a:cubicBezTo>
                  <a:cubicBezTo>
                    <a:pt x="0" y="4739"/>
                    <a:pt x="1358" y="6108"/>
                    <a:pt x="3048" y="6108"/>
                  </a:cubicBezTo>
                  <a:cubicBezTo>
                    <a:pt x="4739" y="6108"/>
                    <a:pt x="6096" y="4739"/>
                    <a:pt x="6096" y="3048"/>
                  </a:cubicBezTo>
                  <a:cubicBezTo>
                    <a:pt x="6096" y="1370"/>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5"/>
            <p:cNvSpPr/>
            <p:nvPr/>
          </p:nvSpPr>
          <p:spPr>
            <a:xfrm>
              <a:off x="3555800" y="2997225"/>
              <a:ext cx="152700" cy="152725"/>
            </a:xfrm>
            <a:custGeom>
              <a:avLst/>
              <a:gdLst/>
              <a:ahLst/>
              <a:cxnLst/>
              <a:rect l="l" t="t" r="r" b="b"/>
              <a:pathLst>
                <a:path w="6108" h="6109" extrusionOk="0">
                  <a:moveTo>
                    <a:pt x="3060" y="0"/>
                  </a:moveTo>
                  <a:cubicBezTo>
                    <a:pt x="1369" y="0"/>
                    <a:pt x="0" y="1370"/>
                    <a:pt x="0" y="3048"/>
                  </a:cubicBezTo>
                  <a:cubicBezTo>
                    <a:pt x="0" y="4739"/>
                    <a:pt x="1369" y="6108"/>
                    <a:pt x="3060" y="6108"/>
                  </a:cubicBezTo>
                  <a:cubicBezTo>
                    <a:pt x="4739" y="6108"/>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5"/>
            <p:cNvSpPr/>
            <p:nvPr/>
          </p:nvSpPr>
          <p:spPr>
            <a:xfrm>
              <a:off x="3916850" y="2998125"/>
              <a:ext cx="152425" cy="152425"/>
            </a:xfrm>
            <a:custGeom>
              <a:avLst/>
              <a:gdLst/>
              <a:ahLst/>
              <a:cxnLst/>
              <a:rect l="l" t="t" r="r" b="b"/>
              <a:pathLst>
                <a:path w="6097" h="6097" extrusionOk="0">
                  <a:moveTo>
                    <a:pt x="3048" y="0"/>
                  </a:moveTo>
                  <a:cubicBezTo>
                    <a:pt x="1358" y="0"/>
                    <a:pt x="0" y="1358"/>
                    <a:pt x="0" y="3048"/>
                  </a:cubicBezTo>
                  <a:cubicBezTo>
                    <a:pt x="0" y="4727"/>
                    <a:pt x="1358" y="6096"/>
                    <a:pt x="3048" y="6096"/>
                  </a:cubicBezTo>
                  <a:cubicBezTo>
                    <a:pt x="4739" y="6096"/>
                    <a:pt x="6096" y="4727"/>
                    <a:pt x="6096" y="3048"/>
                  </a:cubicBezTo>
                  <a:cubicBezTo>
                    <a:pt x="6096" y="1358"/>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5"/>
            <p:cNvSpPr/>
            <p:nvPr/>
          </p:nvSpPr>
          <p:spPr>
            <a:xfrm>
              <a:off x="3555800" y="3503250"/>
              <a:ext cx="152700" cy="152700"/>
            </a:xfrm>
            <a:custGeom>
              <a:avLst/>
              <a:gdLst/>
              <a:ahLst/>
              <a:cxnLst/>
              <a:rect l="l" t="t" r="r" b="b"/>
              <a:pathLst>
                <a:path w="6108" h="6108" extrusionOk="0">
                  <a:moveTo>
                    <a:pt x="3060" y="0"/>
                  </a:moveTo>
                  <a:cubicBezTo>
                    <a:pt x="1369" y="0"/>
                    <a:pt x="0" y="1369"/>
                    <a:pt x="0" y="3048"/>
                  </a:cubicBezTo>
                  <a:cubicBezTo>
                    <a:pt x="0" y="4739"/>
                    <a:pt x="1369" y="6108"/>
                    <a:pt x="3060" y="6108"/>
                  </a:cubicBezTo>
                  <a:cubicBezTo>
                    <a:pt x="4739" y="6108"/>
                    <a:pt x="6108" y="4739"/>
                    <a:pt x="6108" y="3048"/>
                  </a:cubicBezTo>
                  <a:cubicBezTo>
                    <a:pt x="6108" y="1369"/>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5"/>
            <p:cNvSpPr/>
            <p:nvPr/>
          </p:nvSpPr>
          <p:spPr>
            <a:xfrm>
              <a:off x="3916850" y="3504125"/>
              <a:ext cx="152425" cy="152425"/>
            </a:xfrm>
            <a:custGeom>
              <a:avLst/>
              <a:gdLst/>
              <a:ahLst/>
              <a:cxnLst/>
              <a:rect l="l" t="t" r="r" b="b"/>
              <a:pathLst>
                <a:path w="6097" h="6097" extrusionOk="0">
                  <a:moveTo>
                    <a:pt x="3048" y="1"/>
                  </a:moveTo>
                  <a:cubicBezTo>
                    <a:pt x="1358" y="1"/>
                    <a:pt x="0" y="1358"/>
                    <a:pt x="0" y="3049"/>
                  </a:cubicBezTo>
                  <a:cubicBezTo>
                    <a:pt x="0" y="4728"/>
                    <a:pt x="1358" y="6097"/>
                    <a:pt x="3048" y="6097"/>
                  </a:cubicBezTo>
                  <a:cubicBezTo>
                    <a:pt x="4739" y="6097"/>
                    <a:pt x="6096" y="4728"/>
                    <a:pt x="6096" y="3049"/>
                  </a:cubicBezTo>
                  <a:cubicBezTo>
                    <a:pt x="6096" y="1358"/>
                    <a:pt x="4739" y="1"/>
                    <a:pt x="3048"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5"/>
            <p:cNvSpPr/>
            <p:nvPr/>
          </p:nvSpPr>
          <p:spPr>
            <a:xfrm>
              <a:off x="3555800" y="4044975"/>
              <a:ext cx="152700" cy="152425"/>
            </a:xfrm>
            <a:custGeom>
              <a:avLst/>
              <a:gdLst/>
              <a:ahLst/>
              <a:cxnLst/>
              <a:rect l="l" t="t" r="r" b="b"/>
              <a:pathLst>
                <a:path w="6108" h="6097" extrusionOk="0">
                  <a:moveTo>
                    <a:pt x="3060" y="0"/>
                  </a:moveTo>
                  <a:cubicBezTo>
                    <a:pt x="1369" y="0"/>
                    <a:pt x="0" y="1370"/>
                    <a:pt x="0" y="3048"/>
                  </a:cubicBezTo>
                  <a:cubicBezTo>
                    <a:pt x="0" y="4739"/>
                    <a:pt x="1369" y="6096"/>
                    <a:pt x="3060" y="6096"/>
                  </a:cubicBezTo>
                  <a:cubicBezTo>
                    <a:pt x="4739" y="6096"/>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5"/>
            <p:cNvSpPr/>
            <p:nvPr/>
          </p:nvSpPr>
          <p:spPr>
            <a:xfrm>
              <a:off x="3916850" y="4045575"/>
              <a:ext cx="152425" cy="152725"/>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5"/>
            <p:cNvSpPr/>
            <p:nvPr/>
          </p:nvSpPr>
          <p:spPr>
            <a:xfrm>
              <a:off x="3615325" y="1563725"/>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5"/>
            <p:cNvSpPr/>
            <p:nvPr/>
          </p:nvSpPr>
          <p:spPr>
            <a:xfrm>
              <a:off x="3615325" y="2026575"/>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5"/>
            <p:cNvSpPr/>
            <p:nvPr/>
          </p:nvSpPr>
          <p:spPr>
            <a:xfrm>
              <a:off x="3615325" y="2530800"/>
              <a:ext cx="394425" cy="82475"/>
            </a:xfrm>
            <a:custGeom>
              <a:avLst/>
              <a:gdLst/>
              <a:ahLst/>
              <a:cxnLst/>
              <a:rect l="l" t="t" r="r" b="b"/>
              <a:pathLst>
                <a:path w="15777" h="3299" extrusionOk="0">
                  <a:moveTo>
                    <a:pt x="1655" y="0"/>
                  </a:moveTo>
                  <a:cubicBezTo>
                    <a:pt x="750" y="0"/>
                    <a:pt x="0" y="739"/>
                    <a:pt x="0" y="1643"/>
                  </a:cubicBezTo>
                  <a:cubicBezTo>
                    <a:pt x="0" y="2560"/>
                    <a:pt x="750" y="3298"/>
                    <a:pt x="1655" y="3298"/>
                  </a:cubicBezTo>
                  <a:lnTo>
                    <a:pt x="14109" y="3298"/>
                  </a:lnTo>
                  <a:cubicBezTo>
                    <a:pt x="15038" y="3298"/>
                    <a:pt x="15776" y="2560"/>
                    <a:pt x="15764" y="1643"/>
                  </a:cubicBezTo>
                  <a:cubicBezTo>
                    <a:pt x="15764" y="739"/>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5"/>
            <p:cNvSpPr/>
            <p:nvPr/>
          </p:nvSpPr>
          <p:spPr>
            <a:xfrm>
              <a:off x="3615325" y="3032950"/>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5"/>
            <p:cNvSpPr/>
            <p:nvPr/>
          </p:nvSpPr>
          <p:spPr>
            <a:xfrm>
              <a:off x="3615325" y="3538650"/>
              <a:ext cx="394425" cy="82475"/>
            </a:xfrm>
            <a:custGeom>
              <a:avLst/>
              <a:gdLst/>
              <a:ahLst/>
              <a:cxnLst/>
              <a:rect l="l" t="t" r="r" b="b"/>
              <a:pathLst>
                <a:path w="15777" h="3299" extrusionOk="0">
                  <a:moveTo>
                    <a:pt x="1655" y="1"/>
                  </a:moveTo>
                  <a:cubicBezTo>
                    <a:pt x="750" y="1"/>
                    <a:pt x="0" y="739"/>
                    <a:pt x="0" y="1656"/>
                  </a:cubicBezTo>
                  <a:cubicBezTo>
                    <a:pt x="0" y="2561"/>
                    <a:pt x="750" y="3299"/>
                    <a:pt x="1655" y="3299"/>
                  </a:cubicBezTo>
                  <a:lnTo>
                    <a:pt x="14109" y="3299"/>
                  </a:lnTo>
                  <a:cubicBezTo>
                    <a:pt x="15038" y="3299"/>
                    <a:pt x="15776" y="2561"/>
                    <a:pt x="15764" y="1656"/>
                  </a:cubicBezTo>
                  <a:cubicBezTo>
                    <a:pt x="15764" y="739"/>
                    <a:pt x="15026" y="1"/>
                    <a:pt x="14109" y="1"/>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5"/>
            <p:cNvSpPr/>
            <p:nvPr/>
          </p:nvSpPr>
          <p:spPr>
            <a:xfrm>
              <a:off x="3615325" y="4080400"/>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5"/>
            <p:cNvSpPr/>
            <p:nvPr/>
          </p:nvSpPr>
          <p:spPr>
            <a:xfrm>
              <a:off x="576847" y="1106228"/>
              <a:ext cx="18475" cy="3530673"/>
            </a:xfrm>
            <a:custGeom>
              <a:avLst/>
              <a:gdLst/>
              <a:ahLst/>
              <a:cxnLst/>
              <a:rect l="l" t="t" r="r" b="b"/>
              <a:pathLst>
                <a:path w="739" h="135042" extrusionOk="0">
                  <a:moveTo>
                    <a:pt x="0" y="1"/>
                  </a:moveTo>
                  <a:lnTo>
                    <a:pt x="0" y="135041"/>
                  </a:lnTo>
                  <a:lnTo>
                    <a:pt x="739" y="135041"/>
                  </a:lnTo>
                  <a:lnTo>
                    <a:pt x="739"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5"/>
            <p:cNvSpPr/>
            <p:nvPr/>
          </p:nvSpPr>
          <p:spPr>
            <a:xfrm>
              <a:off x="625072" y="1106228"/>
              <a:ext cx="18775" cy="3530673"/>
            </a:xfrm>
            <a:custGeom>
              <a:avLst/>
              <a:gdLst/>
              <a:ahLst/>
              <a:cxnLst/>
              <a:rect l="l" t="t" r="r" b="b"/>
              <a:pathLst>
                <a:path w="751" h="135042" extrusionOk="0">
                  <a:moveTo>
                    <a:pt x="0" y="1"/>
                  </a:moveTo>
                  <a:lnTo>
                    <a:pt x="0" y="135041"/>
                  </a:lnTo>
                  <a:lnTo>
                    <a:pt x="750" y="135041"/>
                  </a:lnTo>
                  <a:lnTo>
                    <a:pt x="750"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5"/>
            <p:cNvSpPr/>
            <p:nvPr/>
          </p:nvSpPr>
          <p:spPr>
            <a:xfrm>
              <a:off x="7021099" y="1106228"/>
              <a:ext cx="18475" cy="3530673"/>
            </a:xfrm>
            <a:custGeom>
              <a:avLst/>
              <a:gdLst/>
              <a:ahLst/>
              <a:cxnLst/>
              <a:rect l="l" t="t" r="r" b="b"/>
              <a:pathLst>
                <a:path w="739" h="135042" extrusionOk="0">
                  <a:moveTo>
                    <a:pt x="1" y="1"/>
                  </a:moveTo>
                  <a:lnTo>
                    <a:pt x="1" y="135041"/>
                  </a:lnTo>
                  <a:lnTo>
                    <a:pt x="739" y="135041"/>
                  </a:lnTo>
                  <a:lnTo>
                    <a:pt x="739"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5"/>
            <p:cNvSpPr/>
            <p:nvPr/>
          </p:nvSpPr>
          <p:spPr>
            <a:xfrm>
              <a:off x="6980024" y="1106228"/>
              <a:ext cx="18775" cy="3530673"/>
            </a:xfrm>
            <a:custGeom>
              <a:avLst/>
              <a:gdLst/>
              <a:ahLst/>
              <a:cxnLst/>
              <a:rect l="l" t="t" r="r" b="b"/>
              <a:pathLst>
                <a:path w="751" h="135042" extrusionOk="0">
                  <a:moveTo>
                    <a:pt x="1" y="1"/>
                  </a:moveTo>
                  <a:lnTo>
                    <a:pt x="1" y="135041"/>
                  </a:lnTo>
                  <a:lnTo>
                    <a:pt x="751" y="135041"/>
                  </a:lnTo>
                  <a:lnTo>
                    <a:pt x="751"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 name="Google Shape;87;p5"/>
          <p:cNvSpPr txBox="1">
            <a:spLocks noGrp="1"/>
          </p:cNvSpPr>
          <p:nvPr>
            <p:ph type="subTitle" idx="1"/>
          </p:nvPr>
        </p:nvSpPr>
        <p:spPr>
          <a:xfrm>
            <a:off x="713100" y="2969263"/>
            <a:ext cx="2615100" cy="420600"/>
          </a:xfrm>
          <a:prstGeom prst="rect">
            <a:avLst/>
          </a:prstGeom>
        </p:spPr>
        <p:txBody>
          <a:bodyPr spcFirstLastPara="1" wrap="square" lIns="91425" tIns="91425" rIns="91425" bIns="91425" anchor="t" anchorCtr="0">
            <a:noAutofit/>
          </a:bodyPr>
          <a:lstStyle>
            <a:lvl1pPr lvl="0" rtl="0">
              <a:spcBef>
                <a:spcPts val="0"/>
              </a:spcBef>
              <a:spcAft>
                <a:spcPts val="0"/>
              </a:spcAft>
              <a:buSzPts val="2000"/>
              <a:buFont typeface="Delius"/>
              <a:buNone/>
              <a:defRPr sz="2000" b="1">
                <a:latin typeface="Delius"/>
                <a:ea typeface="Delius"/>
                <a:cs typeface="Delius"/>
                <a:sym typeface="Delius"/>
              </a:defRPr>
            </a:lvl1pPr>
            <a:lvl2pPr lvl="1" rtl="0">
              <a:spcBef>
                <a:spcPts val="0"/>
              </a:spcBef>
              <a:spcAft>
                <a:spcPts val="0"/>
              </a:spcAft>
              <a:buSzPts val="2000"/>
              <a:buFont typeface="Delius"/>
              <a:buNone/>
              <a:defRPr sz="2000" b="1">
                <a:latin typeface="Delius"/>
                <a:ea typeface="Delius"/>
                <a:cs typeface="Delius"/>
                <a:sym typeface="Delius"/>
              </a:defRPr>
            </a:lvl2pPr>
            <a:lvl3pPr lvl="2" rtl="0">
              <a:spcBef>
                <a:spcPts val="0"/>
              </a:spcBef>
              <a:spcAft>
                <a:spcPts val="0"/>
              </a:spcAft>
              <a:buSzPts val="2000"/>
              <a:buFont typeface="Delius"/>
              <a:buNone/>
              <a:defRPr sz="2000" b="1">
                <a:latin typeface="Delius"/>
                <a:ea typeface="Delius"/>
                <a:cs typeface="Delius"/>
                <a:sym typeface="Delius"/>
              </a:defRPr>
            </a:lvl3pPr>
            <a:lvl4pPr lvl="3" rtl="0">
              <a:spcBef>
                <a:spcPts val="0"/>
              </a:spcBef>
              <a:spcAft>
                <a:spcPts val="0"/>
              </a:spcAft>
              <a:buSzPts val="2000"/>
              <a:buFont typeface="Delius"/>
              <a:buNone/>
              <a:defRPr sz="2000" b="1">
                <a:latin typeface="Delius"/>
                <a:ea typeface="Delius"/>
                <a:cs typeface="Delius"/>
                <a:sym typeface="Delius"/>
              </a:defRPr>
            </a:lvl4pPr>
            <a:lvl5pPr lvl="4" rtl="0">
              <a:spcBef>
                <a:spcPts val="0"/>
              </a:spcBef>
              <a:spcAft>
                <a:spcPts val="0"/>
              </a:spcAft>
              <a:buSzPts val="2000"/>
              <a:buFont typeface="Delius"/>
              <a:buNone/>
              <a:defRPr sz="2000" b="1">
                <a:latin typeface="Delius"/>
                <a:ea typeface="Delius"/>
                <a:cs typeface="Delius"/>
                <a:sym typeface="Delius"/>
              </a:defRPr>
            </a:lvl5pPr>
            <a:lvl6pPr lvl="5" rtl="0">
              <a:spcBef>
                <a:spcPts val="0"/>
              </a:spcBef>
              <a:spcAft>
                <a:spcPts val="0"/>
              </a:spcAft>
              <a:buSzPts val="2000"/>
              <a:buFont typeface="Delius"/>
              <a:buNone/>
              <a:defRPr sz="2000" b="1">
                <a:latin typeface="Delius"/>
                <a:ea typeface="Delius"/>
                <a:cs typeface="Delius"/>
                <a:sym typeface="Delius"/>
              </a:defRPr>
            </a:lvl6pPr>
            <a:lvl7pPr lvl="6" rtl="0">
              <a:spcBef>
                <a:spcPts val="0"/>
              </a:spcBef>
              <a:spcAft>
                <a:spcPts val="0"/>
              </a:spcAft>
              <a:buSzPts val="2000"/>
              <a:buFont typeface="Delius"/>
              <a:buNone/>
              <a:defRPr sz="2000" b="1">
                <a:latin typeface="Delius"/>
                <a:ea typeface="Delius"/>
                <a:cs typeface="Delius"/>
                <a:sym typeface="Delius"/>
              </a:defRPr>
            </a:lvl7pPr>
            <a:lvl8pPr lvl="7" rtl="0">
              <a:spcBef>
                <a:spcPts val="0"/>
              </a:spcBef>
              <a:spcAft>
                <a:spcPts val="0"/>
              </a:spcAft>
              <a:buSzPts val="2000"/>
              <a:buFont typeface="Delius"/>
              <a:buNone/>
              <a:defRPr sz="2000" b="1">
                <a:latin typeface="Delius"/>
                <a:ea typeface="Delius"/>
                <a:cs typeface="Delius"/>
                <a:sym typeface="Delius"/>
              </a:defRPr>
            </a:lvl8pPr>
            <a:lvl9pPr lvl="8" rtl="0">
              <a:spcBef>
                <a:spcPts val="0"/>
              </a:spcBef>
              <a:spcAft>
                <a:spcPts val="0"/>
              </a:spcAft>
              <a:buSzPts val="2000"/>
              <a:buFont typeface="Delius"/>
              <a:buNone/>
              <a:defRPr sz="2000" b="1">
                <a:latin typeface="Delius"/>
                <a:ea typeface="Delius"/>
                <a:cs typeface="Delius"/>
                <a:sym typeface="Delius"/>
              </a:defRPr>
            </a:lvl9pPr>
          </a:lstStyle>
          <a:p>
            <a:endParaRPr/>
          </a:p>
        </p:txBody>
      </p:sp>
      <p:sp>
        <p:nvSpPr>
          <p:cNvPr id="88" name="Google Shape;88;p5"/>
          <p:cNvSpPr txBox="1">
            <a:spLocks noGrp="1"/>
          </p:cNvSpPr>
          <p:nvPr>
            <p:ph type="subTitle" idx="2"/>
          </p:nvPr>
        </p:nvSpPr>
        <p:spPr>
          <a:xfrm>
            <a:off x="713100" y="3372406"/>
            <a:ext cx="2615100" cy="1060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89" name="Google Shape;89;p5"/>
          <p:cNvSpPr txBox="1">
            <a:spLocks noGrp="1"/>
          </p:cNvSpPr>
          <p:nvPr>
            <p:ph type="title"/>
          </p:nvPr>
        </p:nvSpPr>
        <p:spPr>
          <a:xfrm>
            <a:off x="713100" y="445025"/>
            <a:ext cx="3438000" cy="10608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90" name="Google Shape;90;p5"/>
          <p:cNvSpPr txBox="1">
            <a:spLocks noGrp="1"/>
          </p:cNvSpPr>
          <p:nvPr>
            <p:ph type="subTitle" idx="3"/>
          </p:nvPr>
        </p:nvSpPr>
        <p:spPr>
          <a:xfrm>
            <a:off x="5176725" y="2969263"/>
            <a:ext cx="2615100" cy="420600"/>
          </a:xfrm>
          <a:prstGeom prst="rect">
            <a:avLst/>
          </a:prstGeom>
        </p:spPr>
        <p:txBody>
          <a:bodyPr spcFirstLastPara="1" wrap="square" lIns="91425" tIns="91425" rIns="91425" bIns="91425" anchor="t" anchorCtr="0">
            <a:noAutofit/>
          </a:bodyPr>
          <a:lstStyle>
            <a:lvl1pPr lvl="0" rtl="0">
              <a:spcBef>
                <a:spcPts val="0"/>
              </a:spcBef>
              <a:spcAft>
                <a:spcPts val="0"/>
              </a:spcAft>
              <a:buSzPts val="2000"/>
              <a:buFont typeface="Delius"/>
              <a:buNone/>
              <a:defRPr sz="2000" b="1">
                <a:latin typeface="Delius"/>
                <a:ea typeface="Delius"/>
                <a:cs typeface="Delius"/>
                <a:sym typeface="Delius"/>
              </a:defRPr>
            </a:lvl1pPr>
            <a:lvl2pPr lvl="1" rtl="0">
              <a:spcBef>
                <a:spcPts val="0"/>
              </a:spcBef>
              <a:spcAft>
                <a:spcPts val="0"/>
              </a:spcAft>
              <a:buSzPts val="2000"/>
              <a:buFont typeface="Delius"/>
              <a:buNone/>
              <a:defRPr sz="2000" b="1">
                <a:latin typeface="Delius"/>
                <a:ea typeface="Delius"/>
                <a:cs typeface="Delius"/>
                <a:sym typeface="Delius"/>
              </a:defRPr>
            </a:lvl2pPr>
            <a:lvl3pPr lvl="2" rtl="0">
              <a:spcBef>
                <a:spcPts val="0"/>
              </a:spcBef>
              <a:spcAft>
                <a:spcPts val="0"/>
              </a:spcAft>
              <a:buSzPts val="2000"/>
              <a:buFont typeface="Delius"/>
              <a:buNone/>
              <a:defRPr sz="2000" b="1">
                <a:latin typeface="Delius"/>
                <a:ea typeface="Delius"/>
                <a:cs typeface="Delius"/>
                <a:sym typeface="Delius"/>
              </a:defRPr>
            </a:lvl3pPr>
            <a:lvl4pPr lvl="3" rtl="0">
              <a:spcBef>
                <a:spcPts val="0"/>
              </a:spcBef>
              <a:spcAft>
                <a:spcPts val="0"/>
              </a:spcAft>
              <a:buSzPts val="2000"/>
              <a:buFont typeface="Delius"/>
              <a:buNone/>
              <a:defRPr sz="2000" b="1">
                <a:latin typeface="Delius"/>
                <a:ea typeface="Delius"/>
                <a:cs typeface="Delius"/>
                <a:sym typeface="Delius"/>
              </a:defRPr>
            </a:lvl4pPr>
            <a:lvl5pPr lvl="4" rtl="0">
              <a:spcBef>
                <a:spcPts val="0"/>
              </a:spcBef>
              <a:spcAft>
                <a:spcPts val="0"/>
              </a:spcAft>
              <a:buSzPts val="2000"/>
              <a:buFont typeface="Delius"/>
              <a:buNone/>
              <a:defRPr sz="2000" b="1">
                <a:latin typeface="Delius"/>
                <a:ea typeface="Delius"/>
                <a:cs typeface="Delius"/>
                <a:sym typeface="Delius"/>
              </a:defRPr>
            </a:lvl5pPr>
            <a:lvl6pPr lvl="5" rtl="0">
              <a:spcBef>
                <a:spcPts val="0"/>
              </a:spcBef>
              <a:spcAft>
                <a:spcPts val="0"/>
              </a:spcAft>
              <a:buSzPts val="2000"/>
              <a:buFont typeface="Delius"/>
              <a:buNone/>
              <a:defRPr sz="2000" b="1">
                <a:latin typeface="Delius"/>
                <a:ea typeface="Delius"/>
                <a:cs typeface="Delius"/>
                <a:sym typeface="Delius"/>
              </a:defRPr>
            </a:lvl6pPr>
            <a:lvl7pPr lvl="6" rtl="0">
              <a:spcBef>
                <a:spcPts val="0"/>
              </a:spcBef>
              <a:spcAft>
                <a:spcPts val="0"/>
              </a:spcAft>
              <a:buSzPts val="2000"/>
              <a:buFont typeface="Delius"/>
              <a:buNone/>
              <a:defRPr sz="2000" b="1">
                <a:latin typeface="Delius"/>
                <a:ea typeface="Delius"/>
                <a:cs typeface="Delius"/>
                <a:sym typeface="Delius"/>
              </a:defRPr>
            </a:lvl7pPr>
            <a:lvl8pPr lvl="7" rtl="0">
              <a:spcBef>
                <a:spcPts val="0"/>
              </a:spcBef>
              <a:spcAft>
                <a:spcPts val="0"/>
              </a:spcAft>
              <a:buSzPts val="2000"/>
              <a:buFont typeface="Delius"/>
              <a:buNone/>
              <a:defRPr sz="2000" b="1">
                <a:latin typeface="Delius"/>
                <a:ea typeface="Delius"/>
                <a:cs typeface="Delius"/>
                <a:sym typeface="Delius"/>
              </a:defRPr>
            </a:lvl8pPr>
            <a:lvl9pPr lvl="8" rtl="0">
              <a:spcBef>
                <a:spcPts val="0"/>
              </a:spcBef>
              <a:spcAft>
                <a:spcPts val="0"/>
              </a:spcAft>
              <a:buSzPts val="2000"/>
              <a:buFont typeface="Delius"/>
              <a:buNone/>
              <a:defRPr sz="2000" b="1">
                <a:latin typeface="Delius"/>
                <a:ea typeface="Delius"/>
                <a:cs typeface="Delius"/>
                <a:sym typeface="Delius"/>
              </a:defRPr>
            </a:lvl9pPr>
          </a:lstStyle>
          <a:p>
            <a:endParaRPr/>
          </a:p>
        </p:txBody>
      </p:sp>
      <p:sp>
        <p:nvSpPr>
          <p:cNvPr id="91" name="Google Shape;91;p5"/>
          <p:cNvSpPr txBox="1">
            <a:spLocks noGrp="1"/>
          </p:cNvSpPr>
          <p:nvPr>
            <p:ph type="subTitle" idx="4"/>
          </p:nvPr>
        </p:nvSpPr>
        <p:spPr>
          <a:xfrm>
            <a:off x="5176725" y="3372406"/>
            <a:ext cx="2615100" cy="1060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2" name="Google Shape;92;p5"/>
          <p:cNvSpPr txBox="1">
            <a:spLocks noGrp="1"/>
          </p:cNvSpPr>
          <p:nvPr>
            <p:ph type="title" idx="5" hasCustomPrompt="1"/>
          </p:nvPr>
        </p:nvSpPr>
        <p:spPr>
          <a:xfrm>
            <a:off x="786375" y="2214800"/>
            <a:ext cx="704100" cy="466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93" name="Google Shape;93;p5"/>
          <p:cNvSpPr txBox="1">
            <a:spLocks noGrp="1"/>
          </p:cNvSpPr>
          <p:nvPr>
            <p:ph type="title" idx="6" hasCustomPrompt="1"/>
          </p:nvPr>
        </p:nvSpPr>
        <p:spPr>
          <a:xfrm>
            <a:off x="5258675" y="2214800"/>
            <a:ext cx="704100" cy="466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30"/>
        <p:cNvGrpSpPr/>
        <p:nvPr/>
      </p:nvGrpSpPr>
      <p:grpSpPr>
        <a:xfrm>
          <a:off x="0" y="0"/>
          <a:ext cx="0" cy="0"/>
          <a:chOff x="0" y="0"/>
          <a:chExt cx="0" cy="0"/>
        </a:xfrm>
      </p:grpSpPr>
      <p:grpSp>
        <p:nvGrpSpPr>
          <p:cNvPr id="131" name="Google Shape;131;p7"/>
          <p:cNvGrpSpPr/>
          <p:nvPr/>
        </p:nvGrpSpPr>
        <p:grpSpPr>
          <a:xfrm rot="624426">
            <a:off x="5860490" y="2057758"/>
            <a:ext cx="4761844" cy="5092095"/>
            <a:chOff x="7567300" y="1541100"/>
            <a:chExt cx="3167100" cy="3386750"/>
          </a:xfrm>
        </p:grpSpPr>
        <p:sp>
          <p:nvSpPr>
            <p:cNvPr id="132" name="Google Shape;132;p7"/>
            <p:cNvSpPr/>
            <p:nvPr/>
          </p:nvSpPr>
          <p:spPr>
            <a:xfrm>
              <a:off x="7597075" y="1552100"/>
              <a:ext cx="3137325" cy="3375750"/>
            </a:xfrm>
            <a:custGeom>
              <a:avLst/>
              <a:gdLst/>
              <a:ahLst/>
              <a:cxnLst/>
              <a:rect l="l" t="t" r="r" b="b"/>
              <a:pathLst>
                <a:path w="125493" h="135030" extrusionOk="0">
                  <a:moveTo>
                    <a:pt x="6013" y="13824"/>
                  </a:moveTo>
                  <a:cubicBezTo>
                    <a:pt x="7692" y="13824"/>
                    <a:pt x="9061" y="15193"/>
                    <a:pt x="9061" y="16884"/>
                  </a:cubicBezTo>
                  <a:cubicBezTo>
                    <a:pt x="9061" y="18563"/>
                    <a:pt x="7692" y="19932"/>
                    <a:pt x="6013" y="19932"/>
                  </a:cubicBezTo>
                  <a:cubicBezTo>
                    <a:pt x="4322" y="19932"/>
                    <a:pt x="2953" y="18563"/>
                    <a:pt x="2953" y="16884"/>
                  </a:cubicBezTo>
                  <a:cubicBezTo>
                    <a:pt x="2953" y="15193"/>
                    <a:pt x="4322" y="13824"/>
                    <a:pt x="6013" y="13824"/>
                  </a:cubicBezTo>
                  <a:close/>
                  <a:moveTo>
                    <a:pt x="6013" y="32326"/>
                  </a:moveTo>
                  <a:cubicBezTo>
                    <a:pt x="7692" y="32326"/>
                    <a:pt x="9061" y="33695"/>
                    <a:pt x="9061" y="35374"/>
                  </a:cubicBezTo>
                  <a:cubicBezTo>
                    <a:pt x="9061" y="37065"/>
                    <a:pt x="7692" y="38434"/>
                    <a:pt x="6013" y="38434"/>
                  </a:cubicBezTo>
                  <a:cubicBezTo>
                    <a:pt x="4322" y="38434"/>
                    <a:pt x="2953" y="37065"/>
                    <a:pt x="2953" y="35374"/>
                  </a:cubicBezTo>
                  <a:cubicBezTo>
                    <a:pt x="2953" y="33695"/>
                    <a:pt x="4322" y="32326"/>
                    <a:pt x="6013" y="32326"/>
                  </a:cubicBezTo>
                  <a:close/>
                  <a:moveTo>
                    <a:pt x="6013" y="52483"/>
                  </a:moveTo>
                  <a:cubicBezTo>
                    <a:pt x="7692" y="52483"/>
                    <a:pt x="9061" y="53853"/>
                    <a:pt x="9061" y="55531"/>
                  </a:cubicBezTo>
                  <a:cubicBezTo>
                    <a:pt x="9061" y="57210"/>
                    <a:pt x="7692" y="58579"/>
                    <a:pt x="6013" y="58579"/>
                  </a:cubicBezTo>
                  <a:cubicBezTo>
                    <a:pt x="4322" y="58579"/>
                    <a:pt x="2953" y="57210"/>
                    <a:pt x="2953" y="55531"/>
                  </a:cubicBezTo>
                  <a:cubicBezTo>
                    <a:pt x="2953" y="53853"/>
                    <a:pt x="4322" y="52483"/>
                    <a:pt x="6013" y="52483"/>
                  </a:cubicBezTo>
                  <a:close/>
                  <a:moveTo>
                    <a:pt x="6013" y="72569"/>
                  </a:moveTo>
                  <a:cubicBezTo>
                    <a:pt x="7692" y="72569"/>
                    <a:pt x="9061" y="73938"/>
                    <a:pt x="9061" y="75617"/>
                  </a:cubicBezTo>
                  <a:cubicBezTo>
                    <a:pt x="9061" y="77308"/>
                    <a:pt x="7692" y="78677"/>
                    <a:pt x="6013" y="78677"/>
                  </a:cubicBezTo>
                  <a:cubicBezTo>
                    <a:pt x="4322" y="78677"/>
                    <a:pt x="2953" y="77308"/>
                    <a:pt x="2953" y="75617"/>
                  </a:cubicBezTo>
                  <a:cubicBezTo>
                    <a:pt x="2953" y="73938"/>
                    <a:pt x="4322" y="72569"/>
                    <a:pt x="6013" y="72569"/>
                  </a:cubicBezTo>
                  <a:close/>
                  <a:moveTo>
                    <a:pt x="6013" y="92810"/>
                  </a:moveTo>
                  <a:cubicBezTo>
                    <a:pt x="7692" y="92810"/>
                    <a:pt x="9061" y="94179"/>
                    <a:pt x="9061" y="95858"/>
                  </a:cubicBezTo>
                  <a:cubicBezTo>
                    <a:pt x="9061" y="97548"/>
                    <a:pt x="7692" y="98918"/>
                    <a:pt x="6013" y="98918"/>
                  </a:cubicBezTo>
                  <a:cubicBezTo>
                    <a:pt x="4322" y="98918"/>
                    <a:pt x="2953" y="97548"/>
                    <a:pt x="2953" y="95858"/>
                  </a:cubicBezTo>
                  <a:cubicBezTo>
                    <a:pt x="2953" y="94179"/>
                    <a:pt x="4322" y="92810"/>
                    <a:pt x="6013" y="92810"/>
                  </a:cubicBezTo>
                  <a:close/>
                  <a:moveTo>
                    <a:pt x="6013" y="114479"/>
                  </a:moveTo>
                  <a:cubicBezTo>
                    <a:pt x="7692" y="114479"/>
                    <a:pt x="9061" y="115848"/>
                    <a:pt x="9061" y="117527"/>
                  </a:cubicBezTo>
                  <a:cubicBezTo>
                    <a:pt x="9061" y="119206"/>
                    <a:pt x="7692" y="120587"/>
                    <a:pt x="6013" y="120587"/>
                  </a:cubicBezTo>
                  <a:cubicBezTo>
                    <a:pt x="4322" y="120587"/>
                    <a:pt x="2953" y="119206"/>
                    <a:pt x="2953" y="117527"/>
                  </a:cubicBezTo>
                  <a:cubicBezTo>
                    <a:pt x="2953" y="115848"/>
                    <a:pt x="4322" y="114479"/>
                    <a:pt x="6013" y="114479"/>
                  </a:cubicBezTo>
                  <a:close/>
                  <a:moveTo>
                    <a:pt x="0" y="1"/>
                  </a:moveTo>
                  <a:lnTo>
                    <a:pt x="0" y="135029"/>
                  </a:lnTo>
                  <a:lnTo>
                    <a:pt x="125492" y="135029"/>
                  </a:lnTo>
                  <a:lnTo>
                    <a:pt x="125492" y="1"/>
                  </a:lnTo>
                  <a:close/>
                </a:path>
              </a:pathLst>
            </a:cu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7"/>
            <p:cNvSpPr/>
            <p:nvPr/>
          </p:nvSpPr>
          <p:spPr>
            <a:xfrm>
              <a:off x="7567300" y="1541100"/>
              <a:ext cx="3137325" cy="3375725"/>
            </a:xfrm>
            <a:custGeom>
              <a:avLst/>
              <a:gdLst/>
              <a:ahLst/>
              <a:cxnLst/>
              <a:rect l="l" t="t" r="r" b="b"/>
              <a:pathLst>
                <a:path w="125493" h="135029" extrusionOk="0">
                  <a:moveTo>
                    <a:pt x="6013" y="13823"/>
                  </a:moveTo>
                  <a:cubicBezTo>
                    <a:pt x="7692" y="13823"/>
                    <a:pt x="9061" y="15193"/>
                    <a:pt x="9061" y="16871"/>
                  </a:cubicBezTo>
                  <a:cubicBezTo>
                    <a:pt x="9061" y="18550"/>
                    <a:pt x="7692" y="19919"/>
                    <a:pt x="6013" y="19919"/>
                  </a:cubicBezTo>
                  <a:cubicBezTo>
                    <a:pt x="4323" y="19919"/>
                    <a:pt x="2953" y="18550"/>
                    <a:pt x="2953" y="16871"/>
                  </a:cubicBezTo>
                  <a:cubicBezTo>
                    <a:pt x="2953" y="15193"/>
                    <a:pt x="4323" y="13823"/>
                    <a:pt x="6013" y="13823"/>
                  </a:cubicBezTo>
                  <a:close/>
                  <a:moveTo>
                    <a:pt x="6013" y="32326"/>
                  </a:moveTo>
                  <a:cubicBezTo>
                    <a:pt x="7692" y="32326"/>
                    <a:pt x="9061" y="33695"/>
                    <a:pt x="9061" y="35374"/>
                  </a:cubicBezTo>
                  <a:cubicBezTo>
                    <a:pt x="9061" y="37052"/>
                    <a:pt x="7692" y="38422"/>
                    <a:pt x="6013" y="38422"/>
                  </a:cubicBezTo>
                  <a:cubicBezTo>
                    <a:pt x="4323" y="38422"/>
                    <a:pt x="2953" y="37052"/>
                    <a:pt x="2953" y="35374"/>
                  </a:cubicBezTo>
                  <a:cubicBezTo>
                    <a:pt x="2953" y="33695"/>
                    <a:pt x="4323" y="32326"/>
                    <a:pt x="6013" y="32326"/>
                  </a:cubicBezTo>
                  <a:close/>
                  <a:moveTo>
                    <a:pt x="6013" y="52471"/>
                  </a:moveTo>
                  <a:cubicBezTo>
                    <a:pt x="7692" y="52471"/>
                    <a:pt x="9061" y="53840"/>
                    <a:pt x="9061" y="55519"/>
                  </a:cubicBezTo>
                  <a:cubicBezTo>
                    <a:pt x="9061" y="57210"/>
                    <a:pt x="7692" y="58579"/>
                    <a:pt x="6013" y="58579"/>
                  </a:cubicBezTo>
                  <a:cubicBezTo>
                    <a:pt x="4323" y="58579"/>
                    <a:pt x="2953" y="57210"/>
                    <a:pt x="2953" y="55519"/>
                  </a:cubicBezTo>
                  <a:cubicBezTo>
                    <a:pt x="2953" y="53840"/>
                    <a:pt x="4323" y="52471"/>
                    <a:pt x="6013" y="52471"/>
                  </a:cubicBezTo>
                  <a:close/>
                  <a:moveTo>
                    <a:pt x="6013" y="72569"/>
                  </a:moveTo>
                  <a:cubicBezTo>
                    <a:pt x="7692" y="72569"/>
                    <a:pt x="9061" y="73938"/>
                    <a:pt x="9061" y="75617"/>
                  </a:cubicBezTo>
                  <a:cubicBezTo>
                    <a:pt x="9061" y="77295"/>
                    <a:pt x="7692" y="78665"/>
                    <a:pt x="6013" y="78665"/>
                  </a:cubicBezTo>
                  <a:cubicBezTo>
                    <a:pt x="4323" y="78665"/>
                    <a:pt x="2953" y="77295"/>
                    <a:pt x="2953" y="75617"/>
                  </a:cubicBezTo>
                  <a:cubicBezTo>
                    <a:pt x="2953" y="73938"/>
                    <a:pt x="4323" y="72569"/>
                    <a:pt x="6013" y="72569"/>
                  </a:cubicBezTo>
                  <a:close/>
                  <a:moveTo>
                    <a:pt x="6013" y="92809"/>
                  </a:moveTo>
                  <a:cubicBezTo>
                    <a:pt x="7692" y="92809"/>
                    <a:pt x="9061" y="94178"/>
                    <a:pt x="9061" y="95857"/>
                  </a:cubicBezTo>
                  <a:cubicBezTo>
                    <a:pt x="9061" y="97536"/>
                    <a:pt x="7692" y="98905"/>
                    <a:pt x="6013" y="98905"/>
                  </a:cubicBezTo>
                  <a:cubicBezTo>
                    <a:pt x="4323" y="98905"/>
                    <a:pt x="2953" y="97536"/>
                    <a:pt x="2953" y="95857"/>
                  </a:cubicBezTo>
                  <a:cubicBezTo>
                    <a:pt x="2953" y="94178"/>
                    <a:pt x="4323" y="92809"/>
                    <a:pt x="6013" y="92809"/>
                  </a:cubicBezTo>
                  <a:close/>
                  <a:moveTo>
                    <a:pt x="6013" y="114479"/>
                  </a:moveTo>
                  <a:cubicBezTo>
                    <a:pt x="7692" y="114479"/>
                    <a:pt x="9061" y="115848"/>
                    <a:pt x="9061" y="117527"/>
                  </a:cubicBezTo>
                  <a:cubicBezTo>
                    <a:pt x="9061" y="119205"/>
                    <a:pt x="7692" y="120575"/>
                    <a:pt x="6013" y="120575"/>
                  </a:cubicBezTo>
                  <a:cubicBezTo>
                    <a:pt x="4323" y="120575"/>
                    <a:pt x="2953" y="119205"/>
                    <a:pt x="2953" y="117527"/>
                  </a:cubicBezTo>
                  <a:cubicBezTo>
                    <a:pt x="2953" y="115848"/>
                    <a:pt x="4323" y="114479"/>
                    <a:pt x="6013" y="114479"/>
                  </a:cubicBezTo>
                  <a:close/>
                  <a:moveTo>
                    <a:pt x="1" y="0"/>
                  </a:moveTo>
                  <a:lnTo>
                    <a:pt x="1" y="135029"/>
                  </a:lnTo>
                  <a:lnTo>
                    <a:pt x="125492" y="135029"/>
                  </a:lnTo>
                  <a:lnTo>
                    <a:pt x="12549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7"/>
            <p:cNvSpPr/>
            <p:nvPr/>
          </p:nvSpPr>
          <p:spPr>
            <a:xfrm>
              <a:off x="8025700" y="19090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FF86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7"/>
            <p:cNvSpPr/>
            <p:nvPr/>
          </p:nvSpPr>
          <p:spPr>
            <a:xfrm>
              <a:off x="8025700" y="20709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7"/>
            <p:cNvSpPr/>
            <p:nvPr/>
          </p:nvSpPr>
          <p:spPr>
            <a:xfrm>
              <a:off x="8025700" y="22325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7"/>
            <p:cNvSpPr/>
            <p:nvPr/>
          </p:nvSpPr>
          <p:spPr>
            <a:xfrm>
              <a:off x="8025700" y="23944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7"/>
            <p:cNvSpPr/>
            <p:nvPr/>
          </p:nvSpPr>
          <p:spPr>
            <a:xfrm>
              <a:off x="8025700" y="25564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7"/>
            <p:cNvSpPr/>
            <p:nvPr/>
          </p:nvSpPr>
          <p:spPr>
            <a:xfrm>
              <a:off x="8025700" y="27183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7"/>
            <p:cNvSpPr/>
            <p:nvPr/>
          </p:nvSpPr>
          <p:spPr>
            <a:xfrm>
              <a:off x="8025700" y="28799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7"/>
            <p:cNvSpPr/>
            <p:nvPr/>
          </p:nvSpPr>
          <p:spPr>
            <a:xfrm>
              <a:off x="8025700" y="30418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7"/>
            <p:cNvSpPr/>
            <p:nvPr/>
          </p:nvSpPr>
          <p:spPr>
            <a:xfrm>
              <a:off x="8025700" y="32038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7"/>
            <p:cNvSpPr/>
            <p:nvPr/>
          </p:nvSpPr>
          <p:spPr>
            <a:xfrm>
              <a:off x="8025700" y="33657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7"/>
            <p:cNvSpPr/>
            <p:nvPr/>
          </p:nvSpPr>
          <p:spPr>
            <a:xfrm>
              <a:off x="8025700" y="35273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7"/>
            <p:cNvSpPr/>
            <p:nvPr/>
          </p:nvSpPr>
          <p:spPr>
            <a:xfrm>
              <a:off x="8025700" y="36892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7"/>
            <p:cNvSpPr/>
            <p:nvPr/>
          </p:nvSpPr>
          <p:spPr>
            <a:xfrm>
              <a:off x="8025700" y="38512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7"/>
            <p:cNvSpPr/>
            <p:nvPr/>
          </p:nvSpPr>
          <p:spPr>
            <a:xfrm>
              <a:off x="8025700" y="40131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7"/>
            <p:cNvSpPr/>
            <p:nvPr/>
          </p:nvSpPr>
          <p:spPr>
            <a:xfrm>
              <a:off x="8025700" y="4174750"/>
              <a:ext cx="2563425" cy="11325"/>
            </a:xfrm>
            <a:custGeom>
              <a:avLst/>
              <a:gdLst/>
              <a:ahLst/>
              <a:cxnLst/>
              <a:rect l="l" t="t" r="r" b="b"/>
              <a:pathLst>
                <a:path w="102537" h="453" extrusionOk="0">
                  <a:moveTo>
                    <a:pt x="0" y="1"/>
                  </a:moveTo>
                  <a:lnTo>
                    <a:pt x="0" y="453"/>
                  </a:lnTo>
                  <a:lnTo>
                    <a:pt x="102537" y="453"/>
                  </a:lnTo>
                  <a:lnTo>
                    <a:pt x="102537" y="1"/>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7"/>
            <p:cNvSpPr/>
            <p:nvPr/>
          </p:nvSpPr>
          <p:spPr>
            <a:xfrm>
              <a:off x="8025700" y="43366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7"/>
            <p:cNvSpPr/>
            <p:nvPr/>
          </p:nvSpPr>
          <p:spPr>
            <a:xfrm>
              <a:off x="8025700" y="44986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7"/>
            <p:cNvSpPr/>
            <p:nvPr/>
          </p:nvSpPr>
          <p:spPr>
            <a:xfrm>
              <a:off x="8025700" y="46605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 name="Google Shape;152;p7"/>
          <p:cNvGrpSpPr/>
          <p:nvPr/>
        </p:nvGrpSpPr>
        <p:grpSpPr>
          <a:xfrm rot="-179539">
            <a:off x="147394" y="539643"/>
            <a:ext cx="5053805" cy="5778793"/>
            <a:chOff x="1732250" y="435101"/>
            <a:chExt cx="5053990" cy="5779004"/>
          </a:xfrm>
        </p:grpSpPr>
        <p:sp>
          <p:nvSpPr>
            <p:cNvPr id="153" name="Google Shape;153;p7"/>
            <p:cNvSpPr/>
            <p:nvPr/>
          </p:nvSpPr>
          <p:spPr>
            <a:xfrm>
              <a:off x="2124240" y="542605"/>
              <a:ext cx="4662000" cy="5671500"/>
            </a:xfrm>
            <a:prstGeom prst="roundRect">
              <a:avLst>
                <a:gd name="adj" fmla="val 1372"/>
              </a:avLst>
            </a:pr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7"/>
            <p:cNvSpPr/>
            <p:nvPr/>
          </p:nvSpPr>
          <p:spPr>
            <a:xfrm>
              <a:off x="2008462" y="435101"/>
              <a:ext cx="4662000" cy="5671500"/>
            </a:xfrm>
            <a:prstGeom prst="roundRect">
              <a:avLst>
                <a:gd name="adj" fmla="val 1372"/>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7"/>
            <p:cNvSpPr/>
            <p:nvPr/>
          </p:nvSpPr>
          <p:spPr>
            <a:xfrm>
              <a:off x="2258861" y="940350"/>
              <a:ext cx="266210" cy="266210"/>
            </a:xfrm>
            <a:custGeom>
              <a:avLst/>
              <a:gdLst/>
              <a:ahLst/>
              <a:cxnLst/>
              <a:rect l="l" t="t" r="r" b="b"/>
              <a:pathLst>
                <a:path w="6097" h="6097" extrusionOk="0">
                  <a:moveTo>
                    <a:pt x="3048" y="1"/>
                  </a:moveTo>
                  <a:cubicBezTo>
                    <a:pt x="1358" y="1"/>
                    <a:pt x="0" y="1358"/>
                    <a:pt x="0" y="3049"/>
                  </a:cubicBezTo>
                  <a:cubicBezTo>
                    <a:pt x="0" y="4740"/>
                    <a:pt x="1358" y="6097"/>
                    <a:pt x="3048" y="6097"/>
                  </a:cubicBezTo>
                  <a:cubicBezTo>
                    <a:pt x="4739" y="6097"/>
                    <a:pt x="6096" y="4740"/>
                    <a:pt x="6096" y="3049"/>
                  </a:cubicBezTo>
                  <a:cubicBezTo>
                    <a:pt x="6096" y="1358"/>
                    <a:pt x="4739" y="1"/>
                    <a:pt x="30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7"/>
            <p:cNvSpPr/>
            <p:nvPr/>
          </p:nvSpPr>
          <p:spPr>
            <a:xfrm>
              <a:off x="2258861" y="1747713"/>
              <a:ext cx="266210" cy="266734"/>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7"/>
            <p:cNvSpPr/>
            <p:nvPr/>
          </p:nvSpPr>
          <p:spPr>
            <a:xfrm>
              <a:off x="2258861" y="2627818"/>
              <a:ext cx="266210" cy="266734"/>
            </a:xfrm>
            <a:custGeom>
              <a:avLst/>
              <a:gdLst/>
              <a:ahLst/>
              <a:cxnLst/>
              <a:rect l="l" t="t" r="r" b="b"/>
              <a:pathLst>
                <a:path w="6097" h="6109" extrusionOk="0">
                  <a:moveTo>
                    <a:pt x="3048" y="0"/>
                  </a:moveTo>
                  <a:cubicBezTo>
                    <a:pt x="1358" y="0"/>
                    <a:pt x="0" y="1370"/>
                    <a:pt x="0" y="3048"/>
                  </a:cubicBezTo>
                  <a:cubicBezTo>
                    <a:pt x="0" y="4739"/>
                    <a:pt x="1358" y="6108"/>
                    <a:pt x="3048" y="6108"/>
                  </a:cubicBezTo>
                  <a:cubicBezTo>
                    <a:pt x="4739" y="6108"/>
                    <a:pt x="6096" y="4739"/>
                    <a:pt x="6096" y="3048"/>
                  </a:cubicBezTo>
                  <a:cubicBezTo>
                    <a:pt x="6096" y="1370"/>
                    <a:pt x="4739" y="0"/>
                    <a:pt x="30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7"/>
            <p:cNvSpPr/>
            <p:nvPr/>
          </p:nvSpPr>
          <p:spPr>
            <a:xfrm>
              <a:off x="2258861" y="3505348"/>
              <a:ext cx="266210" cy="266210"/>
            </a:xfrm>
            <a:custGeom>
              <a:avLst/>
              <a:gdLst/>
              <a:ahLst/>
              <a:cxnLst/>
              <a:rect l="l" t="t" r="r" b="b"/>
              <a:pathLst>
                <a:path w="6097" h="6097" extrusionOk="0">
                  <a:moveTo>
                    <a:pt x="3048" y="0"/>
                  </a:moveTo>
                  <a:cubicBezTo>
                    <a:pt x="1358" y="0"/>
                    <a:pt x="0" y="1358"/>
                    <a:pt x="0" y="3048"/>
                  </a:cubicBezTo>
                  <a:cubicBezTo>
                    <a:pt x="0" y="4727"/>
                    <a:pt x="1358" y="6096"/>
                    <a:pt x="3048" y="6096"/>
                  </a:cubicBezTo>
                  <a:cubicBezTo>
                    <a:pt x="4739" y="6096"/>
                    <a:pt x="6096" y="4727"/>
                    <a:pt x="6096" y="3048"/>
                  </a:cubicBezTo>
                  <a:cubicBezTo>
                    <a:pt x="6096" y="1358"/>
                    <a:pt x="4739" y="0"/>
                    <a:pt x="30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7"/>
            <p:cNvSpPr/>
            <p:nvPr/>
          </p:nvSpPr>
          <p:spPr>
            <a:xfrm>
              <a:off x="2258861" y="4389077"/>
              <a:ext cx="266210" cy="266210"/>
            </a:xfrm>
            <a:custGeom>
              <a:avLst/>
              <a:gdLst/>
              <a:ahLst/>
              <a:cxnLst/>
              <a:rect l="l" t="t" r="r" b="b"/>
              <a:pathLst>
                <a:path w="6097" h="6097" extrusionOk="0">
                  <a:moveTo>
                    <a:pt x="3048" y="1"/>
                  </a:moveTo>
                  <a:cubicBezTo>
                    <a:pt x="1358" y="1"/>
                    <a:pt x="0" y="1358"/>
                    <a:pt x="0" y="3049"/>
                  </a:cubicBezTo>
                  <a:cubicBezTo>
                    <a:pt x="0" y="4728"/>
                    <a:pt x="1358" y="6097"/>
                    <a:pt x="3048" y="6097"/>
                  </a:cubicBezTo>
                  <a:cubicBezTo>
                    <a:pt x="4739" y="6097"/>
                    <a:pt x="6096" y="4728"/>
                    <a:pt x="6096" y="3049"/>
                  </a:cubicBezTo>
                  <a:cubicBezTo>
                    <a:pt x="6096" y="1358"/>
                    <a:pt x="4739" y="1"/>
                    <a:pt x="30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7"/>
            <p:cNvSpPr/>
            <p:nvPr/>
          </p:nvSpPr>
          <p:spPr>
            <a:xfrm>
              <a:off x="2258861" y="5334720"/>
              <a:ext cx="266210" cy="266734"/>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7"/>
            <p:cNvSpPr/>
            <p:nvPr/>
          </p:nvSpPr>
          <p:spPr>
            <a:xfrm>
              <a:off x="1732250" y="1000167"/>
              <a:ext cx="688863" cy="144043"/>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7"/>
            <p:cNvSpPr/>
            <p:nvPr/>
          </p:nvSpPr>
          <p:spPr>
            <a:xfrm>
              <a:off x="1732250" y="1808535"/>
              <a:ext cx="688863" cy="144043"/>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7"/>
            <p:cNvSpPr/>
            <p:nvPr/>
          </p:nvSpPr>
          <p:spPr>
            <a:xfrm>
              <a:off x="1732250" y="2689164"/>
              <a:ext cx="688863" cy="144043"/>
            </a:xfrm>
            <a:custGeom>
              <a:avLst/>
              <a:gdLst/>
              <a:ahLst/>
              <a:cxnLst/>
              <a:rect l="l" t="t" r="r" b="b"/>
              <a:pathLst>
                <a:path w="15777" h="3299" extrusionOk="0">
                  <a:moveTo>
                    <a:pt x="1655" y="0"/>
                  </a:moveTo>
                  <a:cubicBezTo>
                    <a:pt x="750" y="0"/>
                    <a:pt x="0" y="739"/>
                    <a:pt x="0" y="1643"/>
                  </a:cubicBezTo>
                  <a:cubicBezTo>
                    <a:pt x="0" y="2560"/>
                    <a:pt x="750" y="3298"/>
                    <a:pt x="1655" y="3298"/>
                  </a:cubicBezTo>
                  <a:lnTo>
                    <a:pt x="14109" y="3298"/>
                  </a:lnTo>
                  <a:cubicBezTo>
                    <a:pt x="15038" y="3298"/>
                    <a:pt x="15776" y="2560"/>
                    <a:pt x="15764" y="1643"/>
                  </a:cubicBezTo>
                  <a:cubicBezTo>
                    <a:pt x="15764" y="739"/>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7"/>
            <p:cNvSpPr/>
            <p:nvPr/>
          </p:nvSpPr>
          <p:spPr>
            <a:xfrm>
              <a:off x="1732250" y="3566170"/>
              <a:ext cx="688863" cy="144043"/>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7"/>
            <p:cNvSpPr/>
            <p:nvPr/>
          </p:nvSpPr>
          <p:spPr>
            <a:xfrm>
              <a:off x="1732250" y="4449375"/>
              <a:ext cx="688863" cy="144043"/>
            </a:xfrm>
            <a:custGeom>
              <a:avLst/>
              <a:gdLst/>
              <a:ahLst/>
              <a:cxnLst/>
              <a:rect l="l" t="t" r="r" b="b"/>
              <a:pathLst>
                <a:path w="15777" h="3299" extrusionOk="0">
                  <a:moveTo>
                    <a:pt x="1655" y="1"/>
                  </a:moveTo>
                  <a:cubicBezTo>
                    <a:pt x="750" y="1"/>
                    <a:pt x="0" y="739"/>
                    <a:pt x="0" y="1656"/>
                  </a:cubicBezTo>
                  <a:cubicBezTo>
                    <a:pt x="0" y="2561"/>
                    <a:pt x="750" y="3299"/>
                    <a:pt x="1655" y="3299"/>
                  </a:cubicBezTo>
                  <a:lnTo>
                    <a:pt x="14109" y="3299"/>
                  </a:lnTo>
                  <a:cubicBezTo>
                    <a:pt x="15038" y="3299"/>
                    <a:pt x="15776" y="2561"/>
                    <a:pt x="15764" y="1656"/>
                  </a:cubicBezTo>
                  <a:cubicBezTo>
                    <a:pt x="15764" y="739"/>
                    <a:pt x="15026" y="1"/>
                    <a:pt x="14109" y="1"/>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7"/>
            <p:cNvSpPr/>
            <p:nvPr/>
          </p:nvSpPr>
          <p:spPr>
            <a:xfrm>
              <a:off x="1732250" y="5395541"/>
              <a:ext cx="688863" cy="144043"/>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7" name="Google Shape;167;p7"/>
          <p:cNvSpPr txBox="1">
            <a:spLocks noGrp="1"/>
          </p:cNvSpPr>
          <p:nvPr>
            <p:ph type="title"/>
          </p:nvPr>
        </p:nvSpPr>
        <p:spPr>
          <a:xfrm rot="-180143">
            <a:off x="1328980" y="1530061"/>
            <a:ext cx="3127293" cy="1481339"/>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68" name="Google Shape;168;p7"/>
          <p:cNvSpPr txBox="1">
            <a:spLocks noGrp="1"/>
          </p:cNvSpPr>
          <p:nvPr>
            <p:ph type="subTitle" idx="1"/>
          </p:nvPr>
        </p:nvSpPr>
        <p:spPr>
          <a:xfrm rot="-180143">
            <a:off x="1418315" y="3663009"/>
            <a:ext cx="3127293" cy="859479"/>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solidFill>
                  <a:schemeClr val="lt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69"/>
        <p:cNvGrpSpPr/>
        <p:nvPr/>
      </p:nvGrpSpPr>
      <p:grpSpPr>
        <a:xfrm>
          <a:off x="0" y="0"/>
          <a:ext cx="0" cy="0"/>
          <a:chOff x="0" y="0"/>
          <a:chExt cx="0" cy="0"/>
        </a:xfrm>
      </p:grpSpPr>
      <p:grpSp>
        <p:nvGrpSpPr>
          <p:cNvPr id="170" name="Google Shape;170;p8"/>
          <p:cNvGrpSpPr/>
          <p:nvPr/>
        </p:nvGrpSpPr>
        <p:grpSpPr>
          <a:xfrm>
            <a:off x="155326" y="91359"/>
            <a:ext cx="8833348" cy="4894379"/>
            <a:chOff x="375925" y="955900"/>
            <a:chExt cx="6888675" cy="3816875"/>
          </a:xfrm>
        </p:grpSpPr>
        <p:sp>
          <p:nvSpPr>
            <p:cNvPr id="171" name="Google Shape;171;p8"/>
            <p:cNvSpPr/>
            <p:nvPr/>
          </p:nvSpPr>
          <p:spPr>
            <a:xfrm>
              <a:off x="375925" y="956200"/>
              <a:ext cx="6888675" cy="3816575"/>
            </a:xfrm>
            <a:custGeom>
              <a:avLst/>
              <a:gdLst/>
              <a:ahLst/>
              <a:cxnLst/>
              <a:rect l="l" t="t" r="r" b="b"/>
              <a:pathLst>
                <a:path w="275547" h="152663" extrusionOk="0">
                  <a:moveTo>
                    <a:pt x="1108" y="0"/>
                  </a:moveTo>
                  <a:cubicBezTo>
                    <a:pt x="501" y="0"/>
                    <a:pt x="1" y="489"/>
                    <a:pt x="1" y="1108"/>
                  </a:cubicBezTo>
                  <a:lnTo>
                    <a:pt x="1" y="151543"/>
                  </a:lnTo>
                  <a:cubicBezTo>
                    <a:pt x="1" y="152162"/>
                    <a:pt x="489" y="152662"/>
                    <a:pt x="1108" y="152662"/>
                  </a:cubicBezTo>
                  <a:lnTo>
                    <a:pt x="274440" y="152662"/>
                  </a:lnTo>
                  <a:cubicBezTo>
                    <a:pt x="275047" y="152662"/>
                    <a:pt x="275547" y="152162"/>
                    <a:pt x="275547" y="151531"/>
                  </a:cubicBezTo>
                  <a:lnTo>
                    <a:pt x="275547" y="1108"/>
                  </a:lnTo>
                  <a:cubicBezTo>
                    <a:pt x="275547" y="501"/>
                    <a:pt x="275059" y="0"/>
                    <a:pt x="274440" y="0"/>
                  </a:cubicBezTo>
                  <a:close/>
                </a:path>
              </a:pathLst>
            </a:custGeom>
            <a:solidFill>
              <a:schemeClr val="accent5"/>
            </a:solidFill>
            <a:ln>
              <a:noFill/>
            </a:ln>
            <a:effectLst>
              <a:outerShdw blurRad="100013" dist="66675" dir="5400000" algn="bl" rotWithShape="0">
                <a:schemeClr val="accent2">
                  <a:alpha val="32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8"/>
            <p:cNvSpPr/>
            <p:nvPr/>
          </p:nvSpPr>
          <p:spPr>
            <a:xfrm>
              <a:off x="3607875" y="955900"/>
              <a:ext cx="424200" cy="3816875"/>
            </a:xfrm>
            <a:custGeom>
              <a:avLst/>
              <a:gdLst/>
              <a:ahLst/>
              <a:cxnLst/>
              <a:rect l="l" t="t" r="r" b="b"/>
              <a:pathLst>
                <a:path w="16968" h="152675" extrusionOk="0">
                  <a:moveTo>
                    <a:pt x="1" y="1"/>
                  </a:moveTo>
                  <a:lnTo>
                    <a:pt x="1" y="152674"/>
                  </a:lnTo>
                  <a:lnTo>
                    <a:pt x="16967" y="152674"/>
                  </a:lnTo>
                  <a:lnTo>
                    <a:pt x="16967" y="1"/>
                  </a:lnTo>
                  <a:close/>
                </a:path>
              </a:pathLst>
            </a:custGeom>
            <a:solidFill>
              <a:srgbClr val="40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8"/>
            <p:cNvSpPr/>
            <p:nvPr/>
          </p:nvSpPr>
          <p:spPr>
            <a:xfrm>
              <a:off x="554821" y="1106228"/>
              <a:ext cx="3188800" cy="3530673"/>
            </a:xfrm>
            <a:custGeom>
              <a:avLst/>
              <a:gdLst/>
              <a:ahLst/>
              <a:cxnLst/>
              <a:rect l="l" t="t" r="r" b="b"/>
              <a:pathLst>
                <a:path w="127552" h="135042" extrusionOk="0">
                  <a:moveTo>
                    <a:pt x="0" y="1"/>
                  </a:moveTo>
                  <a:lnTo>
                    <a:pt x="0" y="135041"/>
                  </a:lnTo>
                  <a:lnTo>
                    <a:pt x="127552" y="135041"/>
                  </a:lnTo>
                  <a:lnTo>
                    <a:pt x="12755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8"/>
            <p:cNvSpPr/>
            <p:nvPr/>
          </p:nvSpPr>
          <p:spPr>
            <a:xfrm>
              <a:off x="599172" y="1106228"/>
              <a:ext cx="3154275" cy="3530673"/>
            </a:xfrm>
            <a:custGeom>
              <a:avLst/>
              <a:gdLst/>
              <a:ahLst/>
              <a:cxnLst/>
              <a:rect l="l" t="t" r="r" b="b"/>
              <a:pathLst>
                <a:path w="126171" h="135042" extrusionOk="0">
                  <a:moveTo>
                    <a:pt x="0" y="1"/>
                  </a:moveTo>
                  <a:lnTo>
                    <a:pt x="0" y="135041"/>
                  </a:lnTo>
                  <a:lnTo>
                    <a:pt x="126171" y="135041"/>
                  </a:lnTo>
                  <a:lnTo>
                    <a:pt x="126171"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8"/>
            <p:cNvSpPr/>
            <p:nvPr/>
          </p:nvSpPr>
          <p:spPr>
            <a:xfrm>
              <a:off x="3763850" y="1258925"/>
              <a:ext cx="90525" cy="3263225"/>
            </a:xfrm>
            <a:custGeom>
              <a:avLst/>
              <a:gdLst/>
              <a:ahLst/>
              <a:cxnLst/>
              <a:rect l="l" t="t" r="r" b="b"/>
              <a:pathLst>
                <a:path w="3621" h="130529" extrusionOk="0">
                  <a:moveTo>
                    <a:pt x="1" y="0"/>
                  </a:moveTo>
                  <a:lnTo>
                    <a:pt x="1" y="130528"/>
                  </a:lnTo>
                  <a:lnTo>
                    <a:pt x="3620" y="130528"/>
                  </a:lnTo>
                  <a:lnTo>
                    <a:pt x="3620" y="0"/>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8"/>
            <p:cNvSpPr/>
            <p:nvPr/>
          </p:nvSpPr>
          <p:spPr>
            <a:xfrm>
              <a:off x="3703725" y="1074675"/>
              <a:ext cx="217900" cy="218200"/>
            </a:xfrm>
            <a:custGeom>
              <a:avLst/>
              <a:gdLst/>
              <a:ahLst/>
              <a:cxnLst/>
              <a:rect l="l" t="t" r="r" b="b"/>
              <a:pathLst>
                <a:path w="8716" h="8728" extrusionOk="0">
                  <a:moveTo>
                    <a:pt x="4358" y="0"/>
                  </a:moveTo>
                  <a:cubicBezTo>
                    <a:pt x="1941" y="0"/>
                    <a:pt x="0" y="1953"/>
                    <a:pt x="0" y="4358"/>
                  </a:cubicBezTo>
                  <a:cubicBezTo>
                    <a:pt x="0" y="6775"/>
                    <a:pt x="1941" y="8727"/>
                    <a:pt x="4358" y="8727"/>
                  </a:cubicBezTo>
                  <a:cubicBezTo>
                    <a:pt x="6763" y="8727"/>
                    <a:pt x="8716" y="6775"/>
                    <a:pt x="8716" y="4358"/>
                  </a:cubicBezTo>
                  <a:cubicBezTo>
                    <a:pt x="8716" y="1953"/>
                    <a:pt x="6763" y="0"/>
                    <a:pt x="4358"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8"/>
            <p:cNvSpPr/>
            <p:nvPr/>
          </p:nvSpPr>
          <p:spPr>
            <a:xfrm>
              <a:off x="3703734" y="1131261"/>
              <a:ext cx="217900" cy="193172"/>
            </a:xfrm>
            <a:custGeom>
              <a:avLst/>
              <a:gdLst/>
              <a:ahLst/>
              <a:cxnLst/>
              <a:rect l="l" t="t" r="r" b="b"/>
              <a:pathLst>
                <a:path w="8716" h="8728" extrusionOk="0">
                  <a:moveTo>
                    <a:pt x="4358" y="0"/>
                  </a:moveTo>
                  <a:cubicBezTo>
                    <a:pt x="1941" y="0"/>
                    <a:pt x="0" y="1953"/>
                    <a:pt x="0" y="4370"/>
                  </a:cubicBezTo>
                  <a:cubicBezTo>
                    <a:pt x="0" y="6775"/>
                    <a:pt x="1941" y="8727"/>
                    <a:pt x="4358" y="8727"/>
                  </a:cubicBezTo>
                  <a:cubicBezTo>
                    <a:pt x="6763" y="8727"/>
                    <a:pt x="8716" y="6775"/>
                    <a:pt x="8716" y="4370"/>
                  </a:cubicBezTo>
                  <a:cubicBezTo>
                    <a:pt x="8716" y="1953"/>
                    <a:pt x="6763" y="0"/>
                    <a:pt x="4358" y="0"/>
                  </a:cubicBez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8"/>
            <p:cNvSpPr/>
            <p:nvPr/>
          </p:nvSpPr>
          <p:spPr>
            <a:xfrm>
              <a:off x="3885598" y="1106228"/>
              <a:ext cx="3176300" cy="3530673"/>
            </a:xfrm>
            <a:custGeom>
              <a:avLst/>
              <a:gdLst/>
              <a:ahLst/>
              <a:cxnLst/>
              <a:rect l="l" t="t" r="r" b="b"/>
              <a:pathLst>
                <a:path w="127052" h="135042" extrusionOk="0">
                  <a:moveTo>
                    <a:pt x="0" y="1"/>
                  </a:moveTo>
                  <a:lnTo>
                    <a:pt x="0" y="135041"/>
                  </a:lnTo>
                  <a:lnTo>
                    <a:pt x="127052" y="135041"/>
                  </a:lnTo>
                  <a:lnTo>
                    <a:pt x="12705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8"/>
            <p:cNvSpPr/>
            <p:nvPr/>
          </p:nvSpPr>
          <p:spPr>
            <a:xfrm>
              <a:off x="3884698" y="1106228"/>
              <a:ext cx="3137325" cy="3530673"/>
            </a:xfrm>
            <a:custGeom>
              <a:avLst/>
              <a:gdLst/>
              <a:ahLst/>
              <a:cxnLst/>
              <a:rect l="l" t="t" r="r" b="b"/>
              <a:pathLst>
                <a:path w="125493" h="135042" extrusionOk="0">
                  <a:moveTo>
                    <a:pt x="0" y="1"/>
                  </a:moveTo>
                  <a:lnTo>
                    <a:pt x="0" y="135041"/>
                  </a:lnTo>
                  <a:lnTo>
                    <a:pt x="125492" y="135041"/>
                  </a:lnTo>
                  <a:lnTo>
                    <a:pt x="12549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8"/>
            <p:cNvSpPr/>
            <p:nvPr/>
          </p:nvSpPr>
          <p:spPr>
            <a:xfrm>
              <a:off x="3842723" y="1106228"/>
              <a:ext cx="3137325" cy="3530673"/>
            </a:xfrm>
            <a:custGeom>
              <a:avLst/>
              <a:gdLst/>
              <a:ahLst/>
              <a:cxnLst/>
              <a:rect l="l" t="t" r="r" b="b"/>
              <a:pathLst>
                <a:path w="125493" h="135042" extrusionOk="0">
                  <a:moveTo>
                    <a:pt x="1" y="1"/>
                  </a:moveTo>
                  <a:lnTo>
                    <a:pt x="1" y="135041"/>
                  </a:lnTo>
                  <a:lnTo>
                    <a:pt x="125493" y="135041"/>
                  </a:lnTo>
                  <a:lnTo>
                    <a:pt x="12549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8"/>
            <p:cNvSpPr/>
            <p:nvPr/>
          </p:nvSpPr>
          <p:spPr>
            <a:xfrm>
              <a:off x="645297" y="1106228"/>
              <a:ext cx="3137325" cy="3530673"/>
            </a:xfrm>
            <a:custGeom>
              <a:avLst/>
              <a:gdLst/>
              <a:ahLst/>
              <a:cxnLst/>
              <a:rect l="l" t="t" r="r" b="b"/>
              <a:pathLst>
                <a:path w="125493" h="135042" extrusionOk="0">
                  <a:moveTo>
                    <a:pt x="1" y="1"/>
                  </a:moveTo>
                  <a:lnTo>
                    <a:pt x="1" y="135041"/>
                  </a:lnTo>
                  <a:lnTo>
                    <a:pt x="125493" y="135041"/>
                  </a:lnTo>
                  <a:lnTo>
                    <a:pt x="12549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8"/>
            <p:cNvSpPr/>
            <p:nvPr/>
          </p:nvSpPr>
          <p:spPr>
            <a:xfrm>
              <a:off x="3555800" y="1528600"/>
              <a:ext cx="152700" cy="152725"/>
            </a:xfrm>
            <a:custGeom>
              <a:avLst/>
              <a:gdLst/>
              <a:ahLst/>
              <a:cxnLst/>
              <a:rect l="l" t="t" r="r" b="b"/>
              <a:pathLst>
                <a:path w="6108" h="6109" extrusionOk="0">
                  <a:moveTo>
                    <a:pt x="3060" y="0"/>
                  </a:moveTo>
                  <a:cubicBezTo>
                    <a:pt x="1369" y="0"/>
                    <a:pt x="0" y="1369"/>
                    <a:pt x="0" y="3060"/>
                  </a:cubicBezTo>
                  <a:cubicBezTo>
                    <a:pt x="0" y="4739"/>
                    <a:pt x="1369" y="6108"/>
                    <a:pt x="3060" y="6108"/>
                  </a:cubicBezTo>
                  <a:cubicBezTo>
                    <a:pt x="4739" y="6108"/>
                    <a:pt x="6108" y="4739"/>
                    <a:pt x="6108" y="3060"/>
                  </a:cubicBezTo>
                  <a:cubicBezTo>
                    <a:pt x="6108" y="1369"/>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8"/>
            <p:cNvSpPr/>
            <p:nvPr/>
          </p:nvSpPr>
          <p:spPr>
            <a:xfrm>
              <a:off x="3916850" y="1529475"/>
              <a:ext cx="152425" cy="152425"/>
            </a:xfrm>
            <a:custGeom>
              <a:avLst/>
              <a:gdLst/>
              <a:ahLst/>
              <a:cxnLst/>
              <a:rect l="l" t="t" r="r" b="b"/>
              <a:pathLst>
                <a:path w="6097" h="6097" extrusionOk="0">
                  <a:moveTo>
                    <a:pt x="3048" y="1"/>
                  </a:moveTo>
                  <a:cubicBezTo>
                    <a:pt x="1358" y="1"/>
                    <a:pt x="0" y="1358"/>
                    <a:pt x="0" y="3049"/>
                  </a:cubicBezTo>
                  <a:cubicBezTo>
                    <a:pt x="0" y="4740"/>
                    <a:pt x="1358" y="6097"/>
                    <a:pt x="3048" y="6097"/>
                  </a:cubicBezTo>
                  <a:cubicBezTo>
                    <a:pt x="4739" y="6097"/>
                    <a:pt x="6096" y="4740"/>
                    <a:pt x="6096" y="3049"/>
                  </a:cubicBezTo>
                  <a:cubicBezTo>
                    <a:pt x="6096" y="1358"/>
                    <a:pt x="4739" y="1"/>
                    <a:pt x="3048"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8"/>
            <p:cNvSpPr/>
            <p:nvPr/>
          </p:nvSpPr>
          <p:spPr>
            <a:xfrm>
              <a:off x="3555800" y="1991150"/>
              <a:ext cx="152700" cy="152725"/>
            </a:xfrm>
            <a:custGeom>
              <a:avLst/>
              <a:gdLst/>
              <a:ahLst/>
              <a:cxnLst/>
              <a:rect l="l" t="t" r="r" b="b"/>
              <a:pathLst>
                <a:path w="6108" h="6109" extrusionOk="0">
                  <a:moveTo>
                    <a:pt x="3060" y="0"/>
                  </a:moveTo>
                  <a:cubicBezTo>
                    <a:pt x="1369" y="0"/>
                    <a:pt x="0" y="1370"/>
                    <a:pt x="0" y="3048"/>
                  </a:cubicBezTo>
                  <a:cubicBezTo>
                    <a:pt x="0" y="4739"/>
                    <a:pt x="1369" y="6108"/>
                    <a:pt x="3060" y="6108"/>
                  </a:cubicBezTo>
                  <a:cubicBezTo>
                    <a:pt x="4739" y="6108"/>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8"/>
            <p:cNvSpPr/>
            <p:nvPr/>
          </p:nvSpPr>
          <p:spPr>
            <a:xfrm>
              <a:off x="3916850" y="1991750"/>
              <a:ext cx="152425" cy="152725"/>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8"/>
            <p:cNvSpPr/>
            <p:nvPr/>
          </p:nvSpPr>
          <p:spPr>
            <a:xfrm>
              <a:off x="3555800" y="2495375"/>
              <a:ext cx="152700" cy="152425"/>
            </a:xfrm>
            <a:custGeom>
              <a:avLst/>
              <a:gdLst/>
              <a:ahLst/>
              <a:cxnLst/>
              <a:rect l="l" t="t" r="r" b="b"/>
              <a:pathLst>
                <a:path w="6108" h="6097" extrusionOk="0">
                  <a:moveTo>
                    <a:pt x="3060" y="1"/>
                  </a:moveTo>
                  <a:cubicBezTo>
                    <a:pt x="1369" y="1"/>
                    <a:pt x="0" y="1358"/>
                    <a:pt x="0" y="3049"/>
                  </a:cubicBezTo>
                  <a:cubicBezTo>
                    <a:pt x="0" y="4739"/>
                    <a:pt x="1369" y="6097"/>
                    <a:pt x="3060" y="6097"/>
                  </a:cubicBezTo>
                  <a:cubicBezTo>
                    <a:pt x="4739" y="6097"/>
                    <a:pt x="6108" y="4739"/>
                    <a:pt x="6108" y="3049"/>
                  </a:cubicBezTo>
                  <a:cubicBezTo>
                    <a:pt x="6108" y="1358"/>
                    <a:pt x="4739" y="1"/>
                    <a:pt x="3060"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8"/>
            <p:cNvSpPr/>
            <p:nvPr/>
          </p:nvSpPr>
          <p:spPr>
            <a:xfrm>
              <a:off x="3916850" y="2495675"/>
              <a:ext cx="152425" cy="152725"/>
            </a:xfrm>
            <a:custGeom>
              <a:avLst/>
              <a:gdLst/>
              <a:ahLst/>
              <a:cxnLst/>
              <a:rect l="l" t="t" r="r" b="b"/>
              <a:pathLst>
                <a:path w="6097" h="6109" extrusionOk="0">
                  <a:moveTo>
                    <a:pt x="3048" y="0"/>
                  </a:moveTo>
                  <a:cubicBezTo>
                    <a:pt x="1358" y="0"/>
                    <a:pt x="0" y="1370"/>
                    <a:pt x="0" y="3048"/>
                  </a:cubicBezTo>
                  <a:cubicBezTo>
                    <a:pt x="0" y="4739"/>
                    <a:pt x="1358" y="6108"/>
                    <a:pt x="3048" y="6108"/>
                  </a:cubicBezTo>
                  <a:cubicBezTo>
                    <a:pt x="4739" y="6108"/>
                    <a:pt x="6096" y="4739"/>
                    <a:pt x="6096" y="3048"/>
                  </a:cubicBezTo>
                  <a:cubicBezTo>
                    <a:pt x="6096" y="1370"/>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8"/>
            <p:cNvSpPr/>
            <p:nvPr/>
          </p:nvSpPr>
          <p:spPr>
            <a:xfrm>
              <a:off x="3555800" y="2997225"/>
              <a:ext cx="152700" cy="152725"/>
            </a:xfrm>
            <a:custGeom>
              <a:avLst/>
              <a:gdLst/>
              <a:ahLst/>
              <a:cxnLst/>
              <a:rect l="l" t="t" r="r" b="b"/>
              <a:pathLst>
                <a:path w="6108" h="6109" extrusionOk="0">
                  <a:moveTo>
                    <a:pt x="3060" y="0"/>
                  </a:moveTo>
                  <a:cubicBezTo>
                    <a:pt x="1369" y="0"/>
                    <a:pt x="0" y="1370"/>
                    <a:pt x="0" y="3048"/>
                  </a:cubicBezTo>
                  <a:cubicBezTo>
                    <a:pt x="0" y="4739"/>
                    <a:pt x="1369" y="6108"/>
                    <a:pt x="3060" y="6108"/>
                  </a:cubicBezTo>
                  <a:cubicBezTo>
                    <a:pt x="4739" y="6108"/>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8"/>
            <p:cNvSpPr/>
            <p:nvPr/>
          </p:nvSpPr>
          <p:spPr>
            <a:xfrm>
              <a:off x="3916850" y="2998125"/>
              <a:ext cx="152425" cy="152425"/>
            </a:xfrm>
            <a:custGeom>
              <a:avLst/>
              <a:gdLst/>
              <a:ahLst/>
              <a:cxnLst/>
              <a:rect l="l" t="t" r="r" b="b"/>
              <a:pathLst>
                <a:path w="6097" h="6097" extrusionOk="0">
                  <a:moveTo>
                    <a:pt x="3048" y="0"/>
                  </a:moveTo>
                  <a:cubicBezTo>
                    <a:pt x="1358" y="0"/>
                    <a:pt x="0" y="1358"/>
                    <a:pt x="0" y="3048"/>
                  </a:cubicBezTo>
                  <a:cubicBezTo>
                    <a:pt x="0" y="4727"/>
                    <a:pt x="1358" y="6096"/>
                    <a:pt x="3048" y="6096"/>
                  </a:cubicBezTo>
                  <a:cubicBezTo>
                    <a:pt x="4739" y="6096"/>
                    <a:pt x="6096" y="4727"/>
                    <a:pt x="6096" y="3048"/>
                  </a:cubicBezTo>
                  <a:cubicBezTo>
                    <a:pt x="6096" y="1358"/>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8"/>
            <p:cNvSpPr/>
            <p:nvPr/>
          </p:nvSpPr>
          <p:spPr>
            <a:xfrm>
              <a:off x="3555800" y="3503250"/>
              <a:ext cx="152700" cy="152700"/>
            </a:xfrm>
            <a:custGeom>
              <a:avLst/>
              <a:gdLst/>
              <a:ahLst/>
              <a:cxnLst/>
              <a:rect l="l" t="t" r="r" b="b"/>
              <a:pathLst>
                <a:path w="6108" h="6108" extrusionOk="0">
                  <a:moveTo>
                    <a:pt x="3060" y="0"/>
                  </a:moveTo>
                  <a:cubicBezTo>
                    <a:pt x="1369" y="0"/>
                    <a:pt x="0" y="1369"/>
                    <a:pt x="0" y="3048"/>
                  </a:cubicBezTo>
                  <a:cubicBezTo>
                    <a:pt x="0" y="4739"/>
                    <a:pt x="1369" y="6108"/>
                    <a:pt x="3060" y="6108"/>
                  </a:cubicBezTo>
                  <a:cubicBezTo>
                    <a:pt x="4739" y="6108"/>
                    <a:pt x="6108" y="4739"/>
                    <a:pt x="6108" y="3048"/>
                  </a:cubicBezTo>
                  <a:cubicBezTo>
                    <a:pt x="6108" y="1369"/>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8"/>
            <p:cNvSpPr/>
            <p:nvPr/>
          </p:nvSpPr>
          <p:spPr>
            <a:xfrm>
              <a:off x="3916850" y="3504125"/>
              <a:ext cx="152425" cy="152425"/>
            </a:xfrm>
            <a:custGeom>
              <a:avLst/>
              <a:gdLst/>
              <a:ahLst/>
              <a:cxnLst/>
              <a:rect l="l" t="t" r="r" b="b"/>
              <a:pathLst>
                <a:path w="6097" h="6097" extrusionOk="0">
                  <a:moveTo>
                    <a:pt x="3048" y="1"/>
                  </a:moveTo>
                  <a:cubicBezTo>
                    <a:pt x="1358" y="1"/>
                    <a:pt x="0" y="1358"/>
                    <a:pt x="0" y="3049"/>
                  </a:cubicBezTo>
                  <a:cubicBezTo>
                    <a:pt x="0" y="4728"/>
                    <a:pt x="1358" y="6097"/>
                    <a:pt x="3048" y="6097"/>
                  </a:cubicBezTo>
                  <a:cubicBezTo>
                    <a:pt x="4739" y="6097"/>
                    <a:pt x="6096" y="4728"/>
                    <a:pt x="6096" y="3049"/>
                  </a:cubicBezTo>
                  <a:cubicBezTo>
                    <a:pt x="6096" y="1358"/>
                    <a:pt x="4739" y="1"/>
                    <a:pt x="3048"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8"/>
            <p:cNvSpPr/>
            <p:nvPr/>
          </p:nvSpPr>
          <p:spPr>
            <a:xfrm>
              <a:off x="3555800" y="4044975"/>
              <a:ext cx="152700" cy="152425"/>
            </a:xfrm>
            <a:custGeom>
              <a:avLst/>
              <a:gdLst/>
              <a:ahLst/>
              <a:cxnLst/>
              <a:rect l="l" t="t" r="r" b="b"/>
              <a:pathLst>
                <a:path w="6108" h="6097" extrusionOk="0">
                  <a:moveTo>
                    <a:pt x="3060" y="0"/>
                  </a:moveTo>
                  <a:cubicBezTo>
                    <a:pt x="1369" y="0"/>
                    <a:pt x="0" y="1370"/>
                    <a:pt x="0" y="3048"/>
                  </a:cubicBezTo>
                  <a:cubicBezTo>
                    <a:pt x="0" y="4739"/>
                    <a:pt x="1369" y="6096"/>
                    <a:pt x="3060" y="6096"/>
                  </a:cubicBezTo>
                  <a:cubicBezTo>
                    <a:pt x="4739" y="6096"/>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8"/>
            <p:cNvSpPr/>
            <p:nvPr/>
          </p:nvSpPr>
          <p:spPr>
            <a:xfrm>
              <a:off x="3916850" y="4045575"/>
              <a:ext cx="152425" cy="152725"/>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8"/>
            <p:cNvSpPr/>
            <p:nvPr/>
          </p:nvSpPr>
          <p:spPr>
            <a:xfrm>
              <a:off x="3615325" y="1563725"/>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8"/>
            <p:cNvSpPr/>
            <p:nvPr/>
          </p:nvSpPr>
          <p:spPr>
            <a:xfrm>
              <a:off x="3615325" y="2026575"/>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8"/>
            <p:cNvSpPr/>
            <p:nvPr/>
          </p:nvSpPr>
          <p:spPr>
            <a:xfrm>
              <a:off x="3615325" y="2530800"/>
              <a:ext cx="394425" cy="82475"/>
            </a:xfrm>
            <a:custGeom>
              <a:avLst/>
              <a:gdLst/>
              <a:ahLst/>
              <a:cxnLst/>
              <a:rect l="l" t="t" r="r" b="b"/>
              <a:pathLst>
                <a:path w="15777" h="3299" extrusionOk="0">
                  <a:moveTo>
                    <a:pt x="1655" y="0"/>
                  </a:moveTo>
                  <a:cubicBezTo>
                    <a:pt x="750" y="0"/>
                    <a:pt x="0" y="739"/>
                    <a:pt x="0" y="1643"/>
                  </a:cubicBezTo>
                  <a:cubicBezTo>
                    <a:pt x="0" y="2560"/>
                    <a:pt x="750" y="3298"/>
                    <a:pt x="1655" y="3298"/>
                  </a:cubicBezTo>
                  <a:lnTo>
                    <a:pt x="14109" y="3298"/>
                  </a:lnTo>
                  <a:cubicBezTo>
                    <a:pt x="15038" y="3298"/>
                    <a:pt x="15776" y="2560"/>
                    <a:pt x="15764" y="1643"/>
                  </a:cubicBezTo>
                  <a:cubicBezTo>
                    <a:pt x="15764" y="739"/>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8"/>
            <p:cNvSpPr/>
            <p:nvPr/>
          </p:nvSpPr>
          <p:spPr>
            <a:xfrm>
              <a:off x="3615325" y="3032950"/>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8"/>
            <p:cNvSpPr/>
            <p:nvPr/>
          </p:nvSpPr>
          <p:spPr>
            <a:xfrm>
              <a:off x="3615325" y="3538650"/>
              <a:ext cx="394425" cy="82475"/>
            </a:xfrm>
            <a:custGeom>
              <a:avLst/>
              <a:gdLst/>
              <a:ahLst/>
              <a:cxnLst/>
              <a:rect l="l" t="t" r="r" b="b"/>
              <a:pathLst>
                <a:path w="15777" h="3299" extrusionOk="0">
                  <a:moveTo>
                    <a:pt x="1655" y="1"/>
                  </a:moveTo>
                  <a:cubicBezTo>
                    <a:pt x="750" y="1"/>
                    <a:pt x="0" y="739"/>
                    <a:pt x="0" y="1656"/>
                  </a:cubicBezTo>
                  <a:cubicBezTo>
                    <a:pt x="0" y="2561"/>
                    <a:pt x="750" y="3299"/>
                    <a:pt x="1655" y="3299"/>
                  </a:cubicBezTo>
                  <a:lnTo>
                    <a:pt x="14109" y="3299"/>
                  </a:lnTo>
                  <a:cubicBezTo>
                    <a:pt x="15038" y="3299"/>
                    <a:pt x="15776" y="2561"/>
                    <a:pt x="15764" y="1656"/>
                  </a:cubicBezTo>
                  <a:cubicBezTo>
                    <a:pt x="15764" y="739"/>
                    <a:pt x="15026" y="1"/>
                    <a:pt x="14109" y="1"/>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8"/>
            <p:cNvSpPr/>
            <p:nvPr/>
          </p:nvSpPr>
          <p:spPr>
            <a:xfrm>
              <a:off x="3615325" y="4080400"/>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8"/>
            <p:cNvSpPr/>
            <p:nvPr/>
          </p:nvSpPr>
          <p:spPr>
            <a:xfrm>
              <a:off x="576847" y="1106228"/>
              <a:ext cx="18475" cy="3530673"/>
            </a:xfrm>
            <a:custGeom>
              <a:avLst/>
              <a:gdLst/>
              <a:ahLst/>
              <a:cxnLst/>
              <a:rect l="l" t="t" r="r" b="b"/>
              <a:pathLst>
                <a:path w="739" h="135042" extrusionOk="0">
                  <a:moveTo>
                    <a:pt x="0" y="1"/>
                  </a:moveTo>
                  <a:lnTo>
                    <a:pt x="0" y="135041"/>
                  </a:lnTo>
                  <a:lnTo>
                    <a:pt x="739" y="135041"/>
                  </a:lnTo>
                  <a:lnTo>
                    <a:pt x="739"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8"/>
            <p:cNvSpPr/>
            <p:nvPr/>
          </p:nvSpPr>
          <p:spPr>
            <a:xfrm>
              <a:off x="625072" y="1106228"/>
              <a:ext cx="18775" cy="3530673"/>
            </a:xfrm>
            <a:custGeom>
              <a:avLst/>
              <a:gdLst/>
              <a:ahLst/>
              <a:cxnLst/>
              <a:rect l="l" t="t" r="r" b="b"/>
              <a:pathLst>
                <a:path w="751" h="135042" extrusionOk="0">
                  <a:moveTo>
                    <a:pt x="0" y="1"/>
                  </a:moveTo>
                  <a:lnTo>
                    <a:pt x="0" y="135041"/>
                  </a:lnTo>
                  <a:lnTo>
                    <a:pt x="750" y="135041"/>
                  </a:lnTo>
                  <a:lnTo>
                    <a:pt x="750"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8"/>
            <p:cNvSpPr/>
            <p:nvPr/>
          </p:nvSpPr>
          <p:spPr>
            <a:xfrm>
              <a:off x="7021099" y="1106228"/>
              <a:ext cx="18475" cy="3530673"/>
            </a:xfrm>
            <a:custGeom>
              <a:avLst/>
              <a:gdLst/>
              <a:ahLst/>
              <a:cxnLst/>
              <a:rect l="l" t="t" r="r" b="b"/>
              <a:pathLst>
                <a:path w="739" h="135042" extrusionOk="0">
                  <a:moveTo>
                    <a:pt x="1" y="1"/>
                  </a:moveTo>
                  <a:lnTo>
                    <a:pt x="1" y="135041"/>
                  </a:lnTo>
                  <a:lnTo>
                    <a:pt x="739" y="135041"/>
                  </a:lnTo>
                  <a:lnTo>
                    <a:pt x="739"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8"/>
            <p:cNvSpPr/>
            <p:nvPr/>
          </p:nvSpPr>
          <p:spPr>
            <a:xfrm>
              <a:off x="6980024" y="1106228"/>
              <a:ext cx="18775" cy="3530673"/>
            </a:xfrm>
            <a:custGeom>
              <a:avLst/>
              <a:gdLst/>
              <a:ahLst/>
              <a:cxnLst/>
              <a:rect l="l" t="t" r="r" b="b"/>
              <a:pathLst>
                <a:path w="751" h="135042" extrusionOk="0">
                  <a:moveTo>
                    <a:pt x="1" y="1"/>
                  </a:moveTo>
                  <a:lnTo>
                    <a:pt x="1" y="135041"/>
                  </a:lnTo>
                  <a:lnTo>
                    <a:pt x="751" y="135041"/>
                  </a:lnTo>
                  <a:lnTo>
                    <a:pt x="751"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4" name="Google Shape;204;p8"/>
          <p:cNvSpPr txBox="1">
            <a:spLocks noGrp="1"/>
          </p:cNvSpPr>
          <p:nvPr>
            <p:ph type="title"/>
          </p:nvPr>
        </p:nvSpPr>
        <p:spPr>
          <a:xfrm>
            <a:off x="3885000" y="1481500"/>
            <a:ext cx="3684900" cy="1453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205" name="Google Shape;205;p8"/>
          <p:cNvSpPr txBox="1">
            <a:spLocks noGrp="1"/>
          </p:cNvSpPr>
          <p:nvPr>
            <p:ph type="subTitle" idx="1"/>
          </p:nvPr>
        </p:nvSpPr>
        <p:spPr>
          <a:xfrm>
            <a:off x="3887408" y="2971742"/>
            <a:ext cx="3684900" cy="713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800"/>
              <a:buNone/>
              <a:defRPr sz="1800"/>
            </a:lvl1pPr>
            <a:lvl2pPr lvl="1" rtl="0">
              <a:lnSpc>
                <a:spcPct val="100000"/>
              </a:lnSpc>
              <a:spcBef>
                <a:spcPts val="0"/>
              </a:spcBef>
              <a:spcAft>
                <a:spcPts val="0"/>
              </a:spcAft>
              <a:buSzPts val="2800"/>
              <a:buNone/>
              <a:defRPr sz="2800"/>
            </a:lvl2pPr>
            <a:lvl3pPr lvl="2" rtl="0">
              <a:lnSpc>
                <a:spcPct val="100000"/>
              </a:lnSpc>
              <a:spcBef>
                <a:spcPts val="0"/>
              </a:spcBef>
              <a:spcAft>
                <a:spcPts val="0"/>
              </a:spcAft>
              <a:buSzPts val="2800"/>
              <a:buNone/>
              <a:defRPr sz="2800"/>
            </a:lvl3pPr>
            <a:lvl4pPr lvl="3" rtl="0">
              <a:lnSpc>
                <a:spcPct val="100000"/>
              </a:lnSpc>
              <a:spcBef>
                <a:spcPts val="0"/>
              </a:spcBef>
              <a:spcAft>
                <a:spcPts val="0"/>
              </a:spcAft>
              <a:buSzPts val="2800"/>
              <a:buNone/>
              <a:defRPr sz="2800"/>
            </a:lvl4pPr>
            <a:lvl5pPr lvl="4" rtl="0">
              <a:lnSpc>
                <a:spcPct val="100000"/>
              </a:lnSpc>
              <a:spcBef>
                <a:spcPts val="0"/>
              </a:spcBef>
              <a:spcAft>
                <a:spcPts val="0"/>
              </a:spcAft>
              <a:buSzPts val="2800"/>
              <a:buNone/>
              <a:defRPr sz="2800"/>
            </a:lvl5pPr>
            <a:lvl6pPr lvl="5" rtl="0">
              <a:lnSpc>
                <a:spcPct val="100000"/>
              </a:lnSpc>
              <a:spcBef>
                <a:spcPts val="0"/>
              </a:spcBef>
              <a:spcAft>
                <a:spcPts val="0"/>
              </a:spcAft>
              <a:buSzPts val="2800"/>
              <a:buNone/>
              <a:defRPr sz="2800"/>
            </a:lvl6pPr>
            <a:lvl7pPr lvl="6" rtl="0">
              <a:lnSpc>
                <a:spcPct val="100000"/>
              </a:lnSpc>
              <a:spcBef>
                <a:spcPts val="0"/>
              </a:spcBef>
              <a:spcAft>
                <a:spcPts val="0"/>
              </a:spcAft>
              <a:buSzPts val="2800"/>
              <a:buNone/>
              <a:defRPr sz="2800"/>
            </a:lvl7pPr>
            <a:lvl8pPr lvl="7" rtl="0">
              <a:lnSpc>
                <a:spcPct val="100000"/>
              </a:lnSpc>
              <a:spcBef>
                <a:spcPts val="0"/>
              </a:spcBef>
              <a:spcAft>
                <a:spcPts val="0"/>
              </a:spcAft>
              <a:buSzPts val="2800"/>
              <a:buNone/>
              <a:defRPr sz="2800"/>
            </a:lvl8pPr>
            <a:lvl9pPr lvl="8" rtl="0">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248"/>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249"/>
        <p:cNvGrpSpPr/>
        <p:nvPr/>
      </p:nvGrpSpPr>
      <p:grpSpPr>
        <a:xfrm>
          <a:off x="0" y="0"/>
          <a:ext cx="0" cy="0"/>
          <a:chOff x="0" y="0"/>
          <a:chExt cx="0" cy="0"/>
        </a:xfrm>
      </p:grpSpPr>
      <p:grpSp>
        <p:nvGrpSpPr>
          <p:cNvPr id="250" name="Google Shape;250;p13"/>
          <p:cNvGrpSpPr/>
          <p:nvPr/>
        </p:nvGrpSpPr>
        <p:grpSpPr>
          <a:xfrm>
            <a:off x="155326" y="91359"/>
            <a:ext cx="8833348" cy="4894379"/>
            <a:chOff x="375925" y="955900"/>
            <a:chExt cx="6888675" cy="3816875"/>
          </a:xfrm>
        </p:grpSpPr>
        <p:sp>
          <p:nvSpPr>
            <p:cNvPr id="251" name="Google Shape;251;p13"/>
            <p:cNvSpPr/>
            <p:nvPr/>
          </p:nvSpPr>
          <p:spPr>
            <a:xfrm>
              <a:off x="375925" y="956200"/>
              <a:ext cx="6888675" cy="3816575"/>
            </a:xfrm>
            <a:custGeom>
              <a:avLst/>
              <a:gdLst/>
              <a:ahLst/>
              <a:cxnLst/>
              <a:rect l="l" t="t" r="r" b="b"/>
              <a:pathLst>
                <a:path w="275547" h="152663" extrusionOk="0">
                  <a:moveTo>
                    <a:pt x="1108" y="0"/>
                  </a:moveTo>
                  <a:cubicBezTo>
                    <a:pt x="501" y="0"/>
                    <a:pt x="1" y="489"/>
                    <a:pt x="1" y="1108"/>
                  </a:cubicBezTo>
                  <a:lnTo>
                    <a:pt x="1" y="151543"/>
                  </a:lnTo>
                  <a:cubicBezTo>
                    <a:pt x="1" y="152162"/>
                    <a:pt x="489" y="152662"/>
                    <a:pt x="1108" y="152662"/>
                  </a:cubicBezTo>
                  <a:lnTo>
                    <a:pt x="274440" y="152662"/>
                  </a:lnTo>
                  <a:cubicBezTo>
                    <a:pt x="275047" y="152662"/>
                    <a:pt x="275547" y="152162"/>
                    <a:pt x="275547" y="151531"/>
                  </a:cubicBezTo>
                  <a:lnTo>
                    <a:pt x="275547" y="1108"/>
                  </a:lnTo>
                  <a:cubicBezTo>
                    <a:pt x="275547" y="501"/>
                    <a:pt x="275059" y="0"/>
                    <a:pt x="274440" y="0"/>
                  </a:cubicBezTo>
                  <a:close/>
                </a:path>
              </a:pathLst>
            </a:custGeom>
            <a:solidFill>
              <a:schemeClr val="accent5"/>
            </a:solidFill>
            <a:ln>
              <a:noFill/>
            </a:ln>
            <a:effectLst>
              <a:outerShdw blurRad="100013" dist="66675" dir="5400000" algn="bl" rotWithShape="0">
                <a:schemeClr val="accent2">
                  <a:alpha val="32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3"/>
            <p:cNvSpPr/>
            <p:nvPr/>
          </p:nvSpPr>
          <p:spPr>
            <a:xfrm>
              <a:off x="3607875" y="955900"/>
              <a:ext cx="424200" cy="3816875"/>
            </a:xfrm>
            <a:custGeom>
              <a:avLst/>
              <a:gdLst/>
              <a:ahLst/>
              <a:cxnLst/>
              <a:rect l="l" t="t" r="r" b="b"/>
              <a:pathLst>
                <a:path w="16968" h="152675" extrusionOk="0">
                  <a:moveTo>
                    <a:pt x="1" y="1"/>
                  </a:moveTo>
                  <a:lnTo>
                    <a:pt x="1" y="152674"/>
                  </a:lnTo>
                  <a:lnTo>
                    <a:pt x="16967" y="152674"/>
                  </a:lnTo>
                  <a:lnTo>
                    <a:pt x="16967" y="1"/>
                  </a:lnTo>
                  <a:close/>
                </a:path>
              </a:pathLst>
            </a:custGeom>
            <a:solidFill>
              <a:srgbClr val="40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3"/>
            <p:cNvSpPr/>
            <p:nvPr/>
          </p:nvSpPr>
          <p:spPr>
            <a:xfrm>
              <a:off x="554821" y="1106228"/>
              <a:ext cx="3188800" cy="3530673"/>
            </a:xfrm>
            <a:custGeom>
              <a:avLst/>
              <a:gdLst/>
              <a:ahLst/>
              <a:cxnLst/>
              <a:rect l="l" t="t" r="r" b="b"/>
              <a:pathLst>
                <a:path w="127552" h="135042" extrusionOk="0">
                  <a:moveTo>
                    <a:pt x="0" y="1"/>
                  </a:moveTo>
                  <a:lnTo>
                    <a:pt x="0" y="135041"/>
                  </a:lnTo>
                  <a:lnTo>
                    <a:pt x="127552" y="135041"/>
                  </a:lnTo>
                  <a:lnTo>
                    <a:pt x="12755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13"/>
            <p:cNvSpPr/>
            <p:nvPr/>
          </p:nvSpPr>
          <p:spPr>
            <a:xfrm>
              <a:off x="599172" y="1106228"/>
              <a:ext cx="3154275" cy="3530673"/>
            </a:xfrm>
            <a:custGeom>
              <a:avLst/>
              <a:gdLst/>
              <a:ahLst/>
              <a:cxnLst/>
              <a:rect l="l" t="t" r="r" b="b"/>
              <a:pathLst>
                <a:path w="126171" h="135042" extrusionOk="0">
                  <a:moveTo>
                    <a:pt x="0" y="1"/>
                  </a:moveTo>
                  <a:lnTo>
                    <a:pt x="0" y="135041"/>
                  </a:lnTo>
                  <a:lnTo>
                    <a:pt x="126171" y="135041"/>
                  </a:lnTo>
                  <a:lnTo>
                    <a:pt x="126171"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3"/>
            <p:cNvSpPr/>
            <p:nvPr/>
          </p:nvSpPr>
          <p:spPr>
            <a:xfrm>
              <a:off x="3763850" y="1258925"/>
              <a:ext cx="90525" cy="3263225"/>
            </a:xfrm>
            <a:custGeom>
              <a:avLst/>
              <a:gdLst/>
              <a:ahLst/>
              <a:cxnLst/>
              <a:rect l="l" t="t" r="r" b="b"/>
              <a:pathLst>
                <a:path w="3621" h="130529" extrusionOk="0">
                  <a:moveTo>
                    <a:pt x="1" y="0"/>
                  </a:moveTo>
                  <a:lnTo>
                    <a:pt x="1" y="130528"/>
                  </a:lnTo>
                  <a:lnTo>
                    <a:pt x="3620" y="130528"/>
                  </a:lnTo>
                  <a:lnTo>
                    <a:pt x="3620" y="0"/>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3"/>
            <p:cNvSpPr/>
            <p:nvPr/>
          </p:nvSpPr>
          <p:spPr>
            <a:xfrm>
              <a:off x="3703725" y="1074675"/>
              <a:ext cx="217900" cy="218200"/>
            </a:xfrm>
            <a:custGeom>
              <a:avLst/>
              <a:gdLst/>
              <a:ahLst/>
              <a:cxnLst/>
              <a:rect l="l" t="t" r="r" b="b"/>
              <a:pathLst>
                <a:path w="8716" h="8728" extrusionOk="0">
                  <a:moveTo>
                    <a:pt x="4358" y="0"/>
                  </a:moveTo>
                  <a:cubicBezTo>
                    <a:pt x="1941" y="0"/>
                    <a:pt x="0" y="1953"/>
                    <a:pt x="0" y="4358"/>
                  </a:cubicBezTo>
                  <a:cubicBezTo>
                    <a:pt x="0" y="6775"/>
                    <a:pt x="1941" y="8727"/>
                    <a:pt x="4358" y="8727"/>
                  </a:cubicBezTo>
                  <a:cubicBezTo>
                    <a:pt x="6763" y="8727"/>
                    <a:pt x="8716" y="6775"/>
                    <a:pt x="8716" y="4358"/>
                  </a:cubicBezTo>
                  <a:cubicBezTo>
                    <a:pt x="8716" y="1953"/>
                    <a:pt x="6763" y="0"/>
                    <a:pt x="4358"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3"/>
            <p:cNvSpPr/>
            <p:nvPr/>
          </p:nvSpPr>
          <p:spPr>
            <a:xfrm>
              <a:off x="3703734" y="1131261"/>
              <a:ext cx="217900" cy="193172"/>
            </a:xfrm>
            <a:custGeom>
              <a:avLst/>
              <a:gdLst/>
              <a:ahLst/>
              <a:cxnLst/>
              <a:rect l="l" t="t" r="r" b="b"/>
              <a:pathLst>
                <a:path w="8716" h="8728" extrusionOk="0">
                  <a:moveTo>
                    <a:pt x="4358" y="0"/>
                  </a:moveTo>
                  <a:cubicBezTo>
                    <a:pt x="1941" y="0"/>
                    <a:pt x="0" y="1953"/>
                    <a:pt x="0" y="4370"/>
                  </a:cubicBezTo>
                  <a:cubicBezTo>
                    <a:pt x="0" y="6775"/>
                    <a:pt x="1941" y="8727"/>
                    <a:pt x="4358" y="8727"/>
                  </a:cubicBezTo>
                  <a:cubicBezTo>
                    <a:pt x="6763" y="8727"/>
                    <a:pt x="8716" y="6775"/>
                    <a:pt x="8716" y="4370"/>
                  </a:cubicBezTo>
                  <a:cubicBezTo>
                    <a:pt x="8716" y="1953"/>
                    <a:pt x="6763" y="0"/>
                    <a:pt x="4358" y="0"/>
                  </a:cubicBez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3"/>
            <p:cNvSpPr/>
            <p:nvPr/>
          </p:nvSpPr>
          <p:spPr>
            <a:xfrm>
              <a:off x="3885598" y="1106228"/>
              <a:ext cx="3176300" cy="3530673"/>
            </a:xfrm>
            <a:custGeom>
              <a:avLst/>
              <a:gdLst/>
              <a:ahLst/>
              <a:cxnLst/>
              <a:rect l="l" t="t" r="r" b="b"/>
              <a:pathLst>
                <a:path w="127052" h="135042" extrusionOk="0">
                  <a:moveTo>
                    <a:pt x="0" y="1"/>
                  </a:moveTo>
                  <a:lnTo>
                    <a:pt x="0" y="135041"/>
                  </a:lnTo>
                  <a:lnTo>
                    <a:pt x="127052" y="135041"/>
                  </a:lnTo>
                  <a:lnTo>
                    <a:pt x="12705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3"/>
            <p:cNvSpPr/>
            <p:nvPr/>
          </p:nvSpPr>
          <p:spPr>
            <a:xfrm>
              <a:off x="3884698" y="1106228"/>
              <a:ext cx="3137325" cy="3530673"/>
            </a:xfrm>
            <a:custGeom>
              <a:avLst/>
              <a:gdLst/>
              <a:ahLst/>
              <a:cxnLst/>
              <a:rect l="l" t="t" r="r" b="b"/>
              <a:pathLst>
                <a:path w="125493" h="135042" extrusionOk="0">
                  <a:moveTo>
                    <a:pt x="0" y="1"/>
                  </a:moveTo>
                  <a:lnTo>
                    <a:pt x="0" y="135041"/>
                  </a:lnTo>
                  <a:lnTo>
                    <a:pt x="125492" y="135041"/>
                  </a:lnTo>
                  <a:lnTo>
                    <a:pt x="12549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3"/>
            <p:cNvSpPr/>
            <p:nvPr/>
          </p:nvSpPr>
          <p:spPr>
            <a:xfrm>
              <a:off x="3842723" y="1106228"/>
              <a:ext cx="3137325" cy="3530673"/>
            </a:xfrm>
            <a:custGeom>
              <a:avLst/>
              <a:gdLst/>
              <a:ahLst/>
              <a:cxnLst/>
              <a:rect l="l" t="t" r="r" b="b"/>
              <a:pathLst>
                <a:path w="125493" h="135042" extrusionOk="0">
                  <a:moveTo>
                    <a:pt x="1" y="1"/>
                  </a:moveTo>
                  <a:lnTo>
                    <a:pt x="1" y="135041"/>
                  </a:lnTo>
                  <a:lnTo>
                    <a:pt x="125493" y="135041"/>
                  </a:lnTo>
                  <a:lnTo>
                    <a:pt x="12549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3"/>
            <p:cNvSpPr/>
            <p:nvPr/>
          </p:nvSpPr>
          <p:spPr>
            <a:xfrm>
              <a:off x="645297" y="1106228"/>
              <a:ext cx="3137325" cy="3530673"/>
            </a:xfrm>
            <a:custGeom>
              <a:avLst/>
              <a:gdLst/>
              <a:ahLst/>
              <a:cxnLst/>
              <a:rect l="l" t="t" r="r" b="b"/>
              <a:pathLst>
                <a:path w="125493" h="135042" extrusionOk="0">
                  <a:moveTo>
                    <a:pt x="1" y="1"/>
                  </a:moveTo>
                  <a:lnTo>
                    <a:pt x="1" y="135041"/>
                  </a:lnTo>
                  <a:lnTo>
                    <a:pt x="125493" y="135041"/>
                  </a:lnTo>
                  <a:lnTo>
                    <a:pt x="12549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3"/>
            <p:cNvSpPr/>
            <p:nvPr/>
          </p:nvSpPr>
          <p:spPr>
            <a:xfrm>
              <a:off x="3555800" y="1528600"/>
              <a:ext cx="152700" cy="152725"/>
            </a:xfrm>
            <a:custGeom>
              <a:avLst/>
              <a:gdLst/>
              <a:ahLst/>
              <a:cxnLst/>
              <a:rect l="l" t="t" r="r" b="b"/>
              <a:pathLst>
                <a:path w="6108" h="6109" extrusionOk="0">
                  <a:moveTo>
                    <a:pt x="3060" y="0"/>
                  </a:moveTo>
                  <a:cubicBezTo>
                    <a:pt x="1369" y="0"/>
                    <a:pt x="0" y="1369"/>
                    <a:pt x="0" y="3060"/>
                  </a:cubicBezTo>
                  <a:cubicBezTo>
                    <a:pt x="0" y="4739"/>
                    <a:pt x="1369" y="6108"/>
                    <a:pt x="3060" y="6108"/>
                  </a:cubicBezTo>
                  <a:cubicBezTo>
                    <a:pt x="4739" y="6108"/>
                    <a:pt x="6108" y="4739"/>
                    <a:pt x="6108" y="3060"/>
                  </a:cubicBezTo>
                  <a:cubicBezTo>
                    <a:pt x="6108" y="1369"/>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13"/>
            <p:cNvSpPr/>
            <p:nvPr/>
          </p:nvSpPr>
          <p:spPr>
            <a:xfrm>
              <a:off x="3916850" y="1529475"/>
              <a:ext cx="152425" cy="152425"/>
            </a:xfrm>
            <a:custGeom>
              <a:avLst/>
              <a:gdLst/>
              <a:ahLst/>
              <a:cxnLst/>
              <a:rect l="l" t="t" r="r" b="b"/>
              <a:pathLst>
                <a:path w="6097" h="6097" extrusionOk="0">
                  <a:moveTo>
                    <a:pt x="3048" y="1"/>
                  </a:moveTo>
                  <a:cubicBezTo>
                    <a:pt x="1358" y="1"/>
                    <a:pt x="0" y="1358"/>
                    <a:pt x="0" y="3049"/>
                  </a:cubicBezTo>
                  <a:cubicBezTo>
                    <a:pt x="0" y="4740"/>
                    <a:pt x="1358" y="6097"/>
                    <a:pt x="3048" y="6097"/>
                  </a:cubicBezTo>
                  <a:cubicBezTo>
                    <a:pt x="4739" y="6097"/>
                    <a:pt x="6096" y="4740"/>
                    <a:pt x="6096" y="3049"/>
                  </a:cubicBezTo>
                  <a:cubicBezTo>
                    <a:pt x="6096" y="1358"/>
                    <a:pt x="4739" y="1"/>
                    <a:pt x="3048"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3"/>
            <p:cNvSpPr/>
            <p:nvPr/>
          </p:nvSpPr>
          <p:spPr>
            <a:xfrm>
              <a:off x="3555800" y="1991150"/>
              <a:ext cx="152700" cy="152725"/>
            </a:xfrm>
            <a:custGeom>
              <a:avLst/>
              <a:gdLst/>
              <a:ahLst/>
              <a:cxnLst/>
              <a:rect l="l" t="t" r="r" b="b"/>
              <a:pathLst>
                <a:path w="6108" h="6109" extrusionOk="0">
                  <a:moveTo>
                    <a:pt x="3060" y="0"/>
                  </a:moveTo>
                  <a:cubicBezTo>
                    <a:pt x="1369" y="0"/>
                    <a:pt x="0" y="1370"/>
                    <a:pt x="0" y="3048"/>
                  </a:cubicBezTo>
                  <a:cubicBezTo>
                    <a:pt x="0" y="4739"/>
                    <a:pt x="1369" y="6108"/>
                    <a:pt x="3060" y="6108"/>
                  </a:cubicBezTo>
                  <a:cubicBezTo>
                    <a:pt x="4739" y="6108"/>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3"/>
            <p:cNvSpPr/>
            <p:nvPr/>
          </p:nvSpPr>
          <p:spPr>
            <a:xfrm>
              <a:off x="3916850" y="1991750"/>
              <a:ext cx="152425" cy="152725"/>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3"/>
            <p:cNvSpPr/>
            <p:nvPr/>
          </p:nvSpPr>
          <p:spPr>
            <a:xfrm>
              <a:off x="3555800" y="2495375"/>
              <a:ext cx="152700" cy="152425"/>
            </a:xfrm>
            <a:custGeom>
              <a:avLst/>
              <a:gdLst/>
              <a:ahLst/>
              <a:cxnLst/>
              <a:rect l="l" t="t" r="r" b="b"/>
              <a:pathLst>
                <a:path w="6108" h="6097" extrusionOk="0">
                  <a:moveTo>
                    <a:pt x="3060" y="1"/>
                  </a:moveTo>
                  <a:cubicBezTo>
                    <a:pt x="1369" y="1"/>
                    <a:pt x="0" y="1358"/>
                    <a:pt x="0" y="3049"/>
                  </a:cubicBezTo>
                  <a:cubicBezTo>
                    <a:pt x="0" y="4739"/>
                    <a:pt x="1369" y="6097"/>
                    <a:pt x="3060" y="6097"/>
                  </a:cubicBezTo>
                  <a:cubicBezTo>
                    <a:pt x="4739" y="6097"/>
                    <a:pt x="6108" y="4739"/>
                    <a:pt x="6108" y="3049"/>
                  </a:cubicBezTo>
                  <a:cubicBezTo>
                    <a:pt x="6108" y="1358"/>
                    <a:pt x="4739" y="1"/>
                    <a:pt x="3060"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3"/>
            <p:cNvSpPr/>
            <p:nvPr/>
          </p:nvSpPr>
          <p:spPr>
            <a:xfrm>
              <a:off x="3916850" y="2495675"/>
              <a:ext cx="152425" cy="152725"/>
            </a:xfrm>
            <a:custGeom>
              <a:avLst/>
              <a:gdLst/>
              <a:ahLst/>
              <a:cxnLst/>
              <a:rect l="l" t="t" r="r" b="b"/>
              <a:pathLst>
                <a:path w="6097" h="6109" extrusionOk="0">
                  <a:moveTo>
                    <a:pt x="3048" y="0"/>
                  </a:moveTo>
                  <a:cubicBezTo>
                    <a:pt x="1358" y="0"/>
                    <a:pt x="0" y="1370"/>
                    <a:pt x="0" y="3048"/>
                  </a:cubicBezTo>
                  <a:cubicBezTo>
                    <a:pt x="0" y="4739"/>
                    <a:pt x="1358" y="6108"/>
                    <a:pt x="3048" y="6108"/>
                  </a:cubicBezTo>
                  <a:cubicBezTo>
                    <a:pt x="4739" y="6108"/>
                    <a:pt x="6096" y="4739"/>
                    <a:pt x="6096" y="3048"/>
                  </a:cubicBezTo>
                  <a:cubicBezTo>
                    <a:pt x="6096" y="1370"/>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3"/>
            <p:cNvSpPr/>
            <p:nvPr/>
          </p:nvSpPr>
          <p:spPr>
            <a:xfrm>
              <a:off x="3555800" y="2997225"/>
              <a:ext cx="152700" cy="152725"/>
            </a:xfrm>
            <a:custGeom>
              <a:avLst/>
              <a:gdLst/>
              <a:ahLst/>
              <a:cxnLst/>
              <a:rect l="l" t="t" r="r" b="b"/>
              <a:pathLst>
                <a:path w="6108" h="6109" extrusionOk="0">
                  <a:moveTo>
                    <a:pt x="3060" y="0"/>
                  </a:moveTo>
                  <a:cubicBezTo>
                    <a:pt x="1369" y="0"/>
                    <a:pt x="0" y="1370"/>
                    <a:pt x="0" y="3048"/>
                  </a:cubicBezTo>
                  <a:cubicBezTo>
                    <a:pt x="0" y="4739"/>
                    <a:pt x="1369" y="6108"/>
                    <a:pt x="3060" y="6108"/>
                  </a:cubicBezTo>
                  <a:cubicBezTo>
                    <a:pt x="4739" y="6108"/>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13"/>
            <p:cNvSpPr/>
            <p:nvPr/>
          </p:nvSpPr>
          <p:spPr>
            <a:xfrm>
              <a:off x="3916850" y="2998125"/>
              <a:ext cx="152425" cy="152425"/>
            </a:xfrm>
            <a:custGeom>
              <a:avLst/>
              <a:gdLst/>
              <a:ahLst/>
              <a:cxnLst/>
              <a:rect l="l" t="t" r="r" b="b"/>
              <a:pathLst>
                <a:path w="6097" h="6097" extrusionOk="0">
                  <a:moveTo>
                    <a:pt x="3048" y="0"/>
                  </a:moveTo>
                  <a:cubicBezTo>
                    <a:pt x="1358" y="0"/>
                    <a:pt x="0" y="1358"/>
                    <a:pt x="0" y="3048"/>
                  </a:cubicBezTo>
                  <a:cubicBezTo>
                    <a:pt x="0" y="4727"/>
                    <a:pt x="1358" y="6096"/>
                    <a:pt x="3048" y="6096"/>
                  </a:cubicBezTo>
                  <a:cubicBezTo>
                    <a:pt x="4739" y="6096"/>
                    <a:pt x="6096" y="4727"/>
                    <a:pt x="6096" y="3048"/>
                  </a:cubicBezTo>
                  <a:cubicBezTo>
                    <a:pt x="6096" y="1358"/>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13"/>
            <p:cNvSpPr/>
            <p:nvPr/>
          </p:nvSpPr>
          <p:spPr>
            <a:xfrm>
              <a:off x="3555800" y="3503250"/>
              <a:ext cx="152700" cy="152700"/>
            </a:xfrm>
            <a:custGeom>
              <a:avLst/>
              <a:gdLst/>
              <a:ahLst/>
              <a:cxnLst/>
              <a:rect l="l" t="t" r="r" b="b"/>
              <a:pathLst>
                <a:path w="6108" h="6108" extrusionOk="0">
                  <a:moveTo>
                    <a:pt x="3060" y="0"/>
                  </a:moveTo>
                  <a:cubicBezTo>
                    <a:pt x="1369" y="0"/>
                    <a:pt x="0" y="1369"/>
                    <a:pt x="0" y="3048"/>
                  </a:cubicBezTo>
                  <a:cubicBezTo>
                    <a:pt x="0" y="4739"/>
                    <a:pt x="1369" y="6108"/>
                    <a:pt x="3060" y="6108"/>
                  </a:cubicBezTo>
                  <a:cubicBezTo>
                    <a:pt x="4739" y="6108"/>
                    <a:pt x="6108" y="4739"/>
                    <a:pt x="6108" y="3048"/>
                  </a:cubicBezTo>
                  <a:cubicBezTo>
                    <a:pt x="6108" y="1369"/>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13"/>
            <p:cNvSpPr/>
            <p:nvPr/>
          </p:nvSpPr>
          <p:spPr>
            <a:xfrm>
              <a:off x="3916850" y="3504125"/>
              <a:ext cx="152425" cy="152425"/>
            </a:xfrm>
            <a:custGeom>
              <a:avLst/>
              <a:gdLst/>
              <a:ahLst/>
              <a:cxnLst/>
              <a:rect l="l" t="t" r="r" b="b"/>
              <a:pathLst>
                <a:path w="6097" h="6097" extrusionOk="0">
                  <a:moveTo>
                    <a:pt x="3048" y="1"/>
                  </a:moveTo>
                  <a:cubicBezTo>
                    <a:pt x="1358" y="1"/>
                    <a:pt x="0" y="1358"/>
                    <a:pt x="0" y="3049"/>
                  </a:cubicBezTo>
                  <a:cubicBezTo>
                    <a:pt x="0" y="4728"/>
                    <a:pt x="1358" y="6097"/>
                    <a:pt x="3048" y="6097"/>
                  </a:cubicBezTo>
                  <a:cubicBezTo>
                    <a:pt x="4739" y="6097"/>
                    <a:pt x="6096" y="4728"/>
                    <a:pt x="6096" y="3049"/>
                  </a:cubicBezTo>
                  <a:cubicBezTo>
                    <a:pt x="6096" y="1358"/>
                    <a:pt x="4739" y="1"/>
                    <a:pt x="3048"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3"/>
            <p:cNvSpPr/>
            <p:nvPr/>
          </p:nvSpPr>
          <p:spPr>
            <a:xfrm>
              <a:off x="3555800" y="4044975"/>
              <a:ext cx="152700" cy="152425"/>
            </a:xfrm>
            <a:custGeom>
              <a:avLst/>
              <a:gdLst/>
              <a:ahLst/>
              <a:cxnLst/>
              <a:rect l="l" t="t" r="r" b="b"/>
              <a:pathLst>
                <a:path w="6108" h="6097" extrusionOk="0">
                  <a:moveTo>
                    <a:pt x="3060" y="0"/>
                  </a:moveTo>
                  <a:cubicBezTo>
                    <a:pt x="1369" y="0"/>
                    <a:pt x="0" y="1370"/>
                    <a:pt x="0" y="3048"/>
                  </a:cubicBezTo>
                  <a:cubicBezTo>
                    <a:pt x="0" y="4739"/>
                    <a:pt x="1369" y="6096"/>
                    <a:pt x="3060" y="6096"/>
                  </a:cubicBezTo>
                  <a:cubicBezTo>
                    <a:pt x="4739" y="6096"/>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13"/>
            <p:cNvSpPr/>
            <p:nvPr/>
          </p:nvSpPr>
          <p:spPr>
            <a:xfrm>
              <a:off x="3916850" y="4045575"/>
              <a:ext cx="152425" cy="152725"/>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13"/>
            <p:cNvSpPr/>
            <p:nvPr/>
          </p:nvSpPr>
          <p:spPr>
            <a:xfrm>
              <a:off x="3615325" y="1563725"/>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3"/>
            <p:cNvSpPr/>
            <p:nvPr/>
          </p:nvSpPr>
          <p:spPr>
            <a:xfrm>
              <a:off x="3615325" y="2026575"/>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3"/>
            <p:cNvSpPr/>
            <p:nvPr/>
          </p:nvSpPr>
          <p:spPr>
            <a:xfrm>
              <a:off x="3615325" y="2530800"/>
              <a:ext cx="394425" cy="82475"/>
            </a:xfrm>
            <a:custGeom>
              <a:avLst/>
              <a:gdLst/>
              <a:ahLst/>
              <a:cxnLst/>
              <a:rect l="l" t="t" r="r" b="b"/>
              <a:pathLst>
                <a:path w="15777" h="3299" extrusionOk="0">
                  <a:moveTo>
                    <a:pt x="1655" y="0"/>
                  </a:moveTo>
                  <a:cubicBezTo>
                    <a:pt x="750" y="0"/>
                    <a:pt x="0" y="739"/>
                    <a:pt x="0" y="1643"/>
                  </a:cubicBezTo>
                  <a:cubicBezTo>
                    <a:pt x="0" y="2560"/>
                    <a:pt x="750" y="3298"/>
                    <a:pt x="1655" y="3298"/>
                  </a:cubicBezTo>
                  <a:lnTo>
                    <a:pt x="14109" y="3298"/>
                  </a:lnTo>
                  <a:cubicBezTo>
                    <a:pt x="15038" y="3298"/>
                    <a:pt x="15776" y="2560"/>
                    <a:pt x="15764" y="1643"/>
                  </a:cubicBezTo>
                  <a:cubicBezTo>
                    <a:pt x="15764" y="739"/>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13"/>
            <p:cNvSpPr/>
            <p:nvPr/>
          </p:nvSpPr>
          <p:spPr>
            <a:xfrm>
              <a:off x="3615325" y="3032950"/>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13"/>
            <p:cNvSpPr/>
            <p:nvPr/>
          </p:nvSpPr>
          <p:spPr>
            <a:xfrm>
              <a:off x="3615325" y="3538650"/>
              <a:ext cx="394425" cy="82475"/>
            </a:xfrm>
            <a:custGeom>
              <a:avLst/>
              <a:gdLst/>
              <a:ahLst/>
              <a:cxnLst/>
              <a:rect l="l" t="t" r="r" b="b"/>
              <a:pathLst>
                <a:path w="15777" h="3299" extrusionOk="0">
                  <a:moveTo>
                    <a:pt x="1655" y="1"/>
                  </a:moveTo>
                  <a:cubicBezTo>
                    <a:pt x="750" y="1"/>
                    <a:pt x="0" y="739"/>
                    <a:pt x="0" y="1656"/>
                  </a:cubicBezTo>
                  <a:cubicBezTo>
                    <a:pt x="0" y="2561"/>
                    <a:pt x="750" y="3299"/>
                    <a:pt x="1655" y="3299"/>
                  </a:cubicBezTo>
                  <a:lnTo>
                    <a:pt x="14109" y="3299"/>
                  </a:lnTo>
                  <a:cubicBezTo>
                    <a:pt x="15038" y="3299"/>
                    <a:pt x="15776" y="2561"/>
                    <a:pt x="15764" y="1656"/>
                  </a:cubicBezTo>
                  <a:cubicBezTo>
                    <a:pt x="15764" y="739"/>
                    <a:pt x="15026" y="1"/>
                    <a:pt x="14109" y="1"/>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3"/>
            <p:cNvSpPr/>
            <p:nvPr/>
          </p:nvSpPr>
          <p:spPr>
            <a:xfrm>
              <a:off x="3615325" y="4080400"/>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13"/>
            <p:cNvSpPr/>
            <p:nvPr/>
          </p:nvSpPr>
          <p:spPr>
            <a:xfrm>
              <a:off x="576847" y="1106228"/>
              <a:ext cx="18475" cy="3530673"/>
            </a:xfrm>
            <a:custGeom>
              <a:avLst/>
              <a:gdLst/>
              <a:ahLst/>
              <a:cxnLst/>
              <a:rect l="l" t="t" r="r" b="b"/>
              <a:pathLst>
                <a:path w="739" h="135042" extrusionOk="0">
                  <a:moveTo>
                    <a:pt x="0" y="1"/>
                  </a:moveTo>
                  <a:lnTo>
                    <a:pt x="0" y="135041"/>
                  </a:lnTo>
                  <a:lnTo>
                    <a:pt x="739" y="135041"/>
                  </a:lnTo>
                  <a:lnTo>
                    <a:pt x="739"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13"/>
            <p:cNvSpPr/>
            <p:nvPr/>
          </p:nvSpPr>
          <p:spPr>
            <a:xfrm>
              <a:off x="625072" y="1106228"/>
              <a:ext cx="18775" cy="3530673"/>
            </a:xfrm>
            <a:custGeom>
              <a:avLst/>
              <a:gdLst/>
              <a:ahLst/>
              <a:cxnLst/>
              <a:rect l="l" t="t" r="r" b="b"/>
              <a:pathLst>
                <a:path w="751" h="135042" extrusionOk="0">
                  <a:moveTo>
                    <a:pt x="0" y="1"/>
                  </a:moveTo>
                  <a:lnTo>
                    <a:pt x="0" y="135041"/>
                  </a:lnTo>
                  <a:lnTo>
                    <a:pt x="750" y="135041"/>
                  </a:lnTo>
                  <a:lnTo>
                    <a:pt x="750"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3"/>
            <p:cNvSpPr/>
            <p:nvPr/>
          </p:nvSpPr>
          <p:spPr>
            <a:xfrm>
              <a:off x="7021099" y="1106228"/>
              <a:ext cx="18475" cy="3530673"/>
            </a:xfrm>
            <a:custGeom>
              <a:avLst/>
              <a:gdLst/>
              <a:ahLst/>
              <a:cxnLst/>
              <a:rect l="l" t="t" r="r" b="b"/>
              <a:pathLst>
                <a:path w="739" h="135042" extrusionOk="0">
                  <a:moveTo>
                    <a:pt x="1" y="1"/>
                  </a:moveTo>
                  <a:lnTo>
                    <a:pt x="1" y="135041"/>
                  </a:lnTo>
                  <a:lnTo>
                    <a:pt x="739" y="135041"/>
                  </a:lnTo>
                  <a:lnTo>
                    <a:pt x="739"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13"/>
            <p:cNvSpPr/>
            <p:nvPr/>
          </p:nvSpPr>
          <p:spPr>
            <a:xfrm>
              <a:off x="6980024" y="1106228"/>
              <a:ext cx="18775" cy="3530673"/>
            </a:xfrm>
            <a:custGeom>
              <a:avLst/>
              <a:gdLst/>
              <a:ahLst/>
              <a:cxnLst/>
              <a:rect l="l" t="t" r="r" b="b"/>
              <a:pathLst>
                <a:path w="751" h="135042" extrusionOk="0">
                  <a:moveTo>
                    <a:pt x="1" y="1"/>
                  </a:moveTo>
                  <a:lnTo>
                    <a:pt x="1" y="135041"/>
                  </a:lnTo>
                  <a:lnTo>
                    <a:pt x="751" y="135041"/>
                  </a:lnTo>
                  <a:lnTo>
                    <a:pt x="751"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4" name="Google Shape;284;p13"/>
          <p:cNvSpPr txBox="1">
            <a:spLocks noGrp="1"/>
          </p:cNvSpPr>
          <p:nvPr>
            <p:ph type="title"/>
          </p:nvPr>
        </p:nvSpPr>
        <p:spPr>
          <a:xfrm>
            <a:off x="1513125" y="1893750"/>
            <a:ext cx="1993500" cy="1106400"/>
          </a:xfrm>
          <a:prstGeom prst="rect">
            <a:avLst/>
          </a:prstGeom>
        </p:spPr>
        <p:txBody>
          <a:bodyPr spcFirstLastPara="1" wrap="square" lIns="91425" tIns="91425" rIns="91425" bIns="91425" anchor="ctr" anchorCtr="0">
            <a:noAutofit/>
          </a:bodyPr>
          <a:lstStyle>
            <a:lvl1pPr lvl="0" algn="ctr">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5" name="Google Shape;285;p13"/>
          <p:cNvSpPr txBox="1">
            <a:spLocks noGrp="1"/>
          </p:cNvSpPr>
          <p:nvPr>
            <p:ph type="subTitle" idx="1"/>
          </p:nvPr>
        </p:nvSpPr>
        <p:spPr>
          <a:xfrm>
            <a:off x="6119527" y="425358"/>
            <a:ext cx="2046900" cy="420600"/>
          </a:xfrm>
          <a:prstGeom prst="rect">
            <a:avLst/>
          </a:prstGeom>
        </p:spPr>
        <p:txBody>
          <a:bodyPr spcFirstLastPara="1" wrap="square" lIns="91425" tIns="91425" rIns="91425" bIns="91425" anchor="t" anchorCtr="0">
            <a:noAutofit/>
          </a:bodyPr>
          <a:lstStyle>
            <a:lvl1pPr lvl="0">
              <a:spcBef>
                <a:spcPts val="0"/>
              </a:spcBef>
              <a:spcAft>
                <a:spcPts val="0"/>
              </a:spcAft>
              <a:buSzPts val="2000"/>
              <a:buFont typeface="Delius"/>
              <a:buNone/>
              <a:defRPr sz="2000" b="1">
                <a:latin typeface="Delius"/>
                <a:ea typeface="Delius"/>
                <a:cs typeface="Delius"/>
                <a:sym typeface="Delius"/>
              </a:defRPr>
            </a:lvl1pPr>
            <a:lvl2pPr lvl="1">
              <a:spcBef>
                <a:spcPts val="0"/>
              </a:spcBef>
              <a:spcAft>
                <a:spcPts val="0"/>
              </a:spcAft>
              <a:buSzPts val="2000"/>
              <a:buFont typeface="Delius"/>
              <a:buNone/>
              <a:defRPr sz="2000" b="1">
                <a:latin typeface="Delius"/>
                <a:ea typeface="Delius"/>
                <a:cs typeface="Delius"/>
                <a:sym typeface="Delius"/>
              </a:defRPr>
            </a:lvl2pPr>
            <a:lvl3pPr lvl="2">
              <a:spcBef>
                <a:spcPts val="0"/>
              </a:spcBef>
              <a:spcAft>
                <a:spcPts val="0"/>
              </a:spcAft>
              <a:buSzPts val="2000"/>
              <a:buFont typeface="Delius"/>
              <a:buNone/>
              <a:defRPr sz="2000" b="1">
                <a:latin typeface="Delius"/>
                <a:ea typeface="Delius"/>
                <a:cs typeface="Delius"/>
                <a:sym typeface="Delius"/>
              </a:defRPr>
            </a:lvl3pPr>
            <a:lvl4pPr lvl="3">
              <a:spcBef>
                <a:spcPts val="0"/>
              </a:spcBef>
              <a:spcAft>
                <a:spcPts val="0"/>
              </a:spcAft>
              <a:buSzPts val="2000"/>
              <a:buFont typeface="Delius"/>
              <a:buNone/>
              <a:defRPr sz="2000" b="1">
                <a:latin typeface="Delius"/>
                <a:ea typeface="Delius"/>
                <a:cs typeface="Delius"/>
                <a:sym typeface="Delius"/>
              </a:defRPr>
            </a:lvl4pPr>
            <a:lvl5pPr lvl="4">
              <a:spcBef>
                <a:spcPts val="0"/>
              </a:spcBef>
              <a:spcAft>
                <a:spcPts val="0"/>
              </a:spcAft>
              <a:buSzPts val="2000"/>
              <a:buFont typeface="Delius"/>
              <a:buNone/>
              <a:defRPr sz="2000" b="1">
                <a:latin typeface="Delius"/>
                <a:ea typeface="Delius"/>
                <a:cs typeface="Delius"/>
                <a:sym typeface="Delius"/>
              </a:defRPr>
            </a:lvl5pPr>
            <a:lvl6pPr lvl="5">
              <a:spcBef>
                <a:spcPts val="0"/>
              </a:spcBef>
              <a:spcAft>
                <a:spcPts val="0"/>
              </a:spcAft>
              <a:buSzPts val="2000"/>
              <a:buFont typeface="Delius"/>
              <a:buNone/>
              <a:defRPr sz="2000" b="1">
                <a:latin typeface="Delius"/>
                <a:ea typeface="Delius"/>
                <a:cs typeface="Delius"/>
                <a:sym typeface="Delius"/>
              </a:defRPr>
            </a:lvl6pPr>
            <a:lvl7pPr lvl="6">
              <a:spcBef>
                <a:spcPts val="0"/>
              </a:spcBef>
              <a:spcAft>
                <a:spcPts val="0"/>
              </a:spcAft>
              <a:buSzPts val="2000"/>
              <a:buFont typeface="Delius"/>
              <a:buNone/>
              <a:defRPr sz="2000" b="1">
                <a:latin typeface="Delius"/>
                <a:ea typeface="Delius"/>
                <a:cs typeface="Delius"/>
                <a:sym typeface="Delius"/>
              </a:defRPr>
            </a:lvl7pPr>
            <a:lvl8pPr lvl="7">
              <a:spcBef>
                <a:spcPts val="0"/>
              </a:spcBef>
              <a:spcAft>
                <a:spcPts val="0"/>
              </a:spcAft>
              <a:buSzPts val="2000"/>
              <a:buFont typeface="Delius"/>
              <a:buNone/>
              <a:defRPr sz="2000" b="1">
                <a:latin typeface="Delius"/>
                <a:ea typeface="Delius"/>
                <a:cs typeface="Delius"/>
                <a:sym typeface="Delius"/>
              </a:defRPr>
            </a:lvl8pPr>
            <a:lvl9pPr lvl="8">
              <a:spcBef>
                <a:spcPts val="0"/>
              </a:spcBef>
              <a:spcAft>
                <a:spcPts val="0"/>
              </a:spcAft>
              <a:buSzPts val="2000"/>
              <a:buFont typeface="Delius"/>
              <a:buNone/>
              <a:defRPr sz="2000" b="1">
                <a:latin typeface="Delius"/>
                <a:ea typeface="Delius"/>
                <a:cs typeface="Delius"/>
                <a:sym typeface="Delius"/>
              </a:defRPr>
            </a:lvl9pPr>
          </a:lstStyle>
          <a:p>
            <a:endParaRPr/>
          </a:p>
        </p:txBody>
      </p:sp>
      <p:sp>
        <p:nvSpPr>
          <p:cNvPr id="286" name="Google Shape;286;p13"/>
          <p:cNvSpPr txBox="1">
            <a:spLocks noGrp="1"/>
          </p:cNvSpPr>
          <p:nvPr>
            <p:ph type="title" idx="2" hasCustomPrompt="1"/>
          </p:nvPr>
        </p:nvSpPr>
        <p:spPr>
          <a:xfrm>
            <a:off x="5229300" y="716400"/>
            <a:ext cx="704100" cy="466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287" name="Google Shape;287;p13"/>
          <p:cNvSpPr txBox="1">
            <a:spLocks noGrp="1"/>
          </p:cNvSpPr>
          <p:nvPr>
            <p:ph type="subTitle" idx="3"/>
          </p:nvPr>
        </p:nvSpPr>
        <p:spPr>
          <a:xfrm>
            <a:off x="6119527" y="792148"/>
            <a:ext cx="2046900" cy="6585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88" name="Google Shape;288;p13"/>
          <p:cNvSpPr txBox="1">
            <a:spLocks noGrp="1"/>
          </p:cNvSpPr>
          <p:nvPr>
            <p:ph type="subTitle" idx="4"/>
          </p:nvPr>
        </p:nvSpPr>
        <p:spPr>
          <a:xfrm>
            <a:off x="6119527" y="1482252"/>
            <a:ext cx="2046900" cy="420600"/>
          </a:xfrm>
          <a:prstGeom prst="rect">
            <a:avLst/>
          </a:prstGeom>
        </p:spPr>
        <p:txBody>
          <a:bodyPr spcFirstLastPara="1" wrap="square" lIns="91425" tIns="91425" rIns="91425" bIns="91425" anchor="t" anchorCtr="0">
            <a:noAutofit/>
          </a:bodyPr>
          <a:lstStyle>
            <a:lvl1pPr lvl="0" rtl="0">
              <a:spcBef>
                <a:spcPts val="0"/>
              </a:spcBef>
              <a:spcAft>
                <a:spcPts val="0"/>
              </a:spcAft>
              <a:buSzPts val="2000"/>
              <a:buFont typeface="Delius"/>
              <a:buNone/>
              <a:defRPr sz="2000" b="1">
                <a:latin typeface="Delius"/>
                <a:ea typeface="Delius"/>
                <a:cs typeface="Delius"/>
                <a:sym typeface="Delius"/>
              </a:defRPr>
            </a:lvl1pPr>
            <a:lvl2pPr lvl="1" rtl="0">
              <a:spcBef>
                <a:spcPts val="0"/>
              </a:spcBef>
              <a:spcAft>
                <a:spcPts val="0"/>
              </a:spcAft>
              <a:buSzPts val="2000"/>
              <a:buFont typeface="Delius"/>
              <a:buNone/>
              <a:defRPr sz="2000" b="1">
                <a:latin typeface="Delius"/>
                <a:ea typeface="Delius"/>
                <a:cs typeface="Delius"/>
                <a:sym typeface="Delius"/>
              </a:defRPr>
            </a:lvl2pPr>
            <a:lvl3pPr lvl="2" rtl="0">
              <a:spcBef>
                <a:spcPts val="0"/>
              </a:spcBef>
              <a:spcAft>
                <a:spcPts val="0"/>
              </a:spcAft>
              <a:buSzPts val="2000"/>
              <a:buFont typeface="Delius"/>
              <a:buNone/>
              <a:defRPr sz="2000" b="1">
                <a:latin typeface="Delius"/>
                <a:ea typeface="Delius"/>
                <a:cs typeface="Delius"/>
                <a:sym typeface="Delius"/>
              </a:defRPr>
            </a:lvl3pPr>
            <a:lvl4pPr lvl="3" rtl="0">
              <a:spcBef>
                <a:spcPts val="0"/>
              </a:spcBef>
              <a:spcAft>
                <a:spcPts val="0"/>
              </a:spcAft>
              <a:buSzPts val="2000"/>
              <a:buFont typeface="Delius"/>
              <a:buNone/>
              <a:defRPr sz="2000" b="1">
                <a:latin typeface="Delius"/>
                <a:ea typeface="Delius"/>
                <a:cs typeface="Delius"/>
                <a:sym typeface="Delius"/>
              </a:defRPr>
            </a:lvl4pPr>
            <a:lvl5pPr lvl="4" rtl="0">
              <a:spcBef>
                <a:spcPts val="0"/>
              </a:spcBef>
              <a:spcAft>
                <a:spcPts val="0"/>
              </a:spcAft>
              <a:buSzPts val="2000"/>
              <a:buFont typeface="Delius"/>
              <a:buNone/>
              <a:defRPr sz="2000" b="1">
                <a:latin typeface="Delius"/>
                <a:ea typeface="Delius"/>
                <a:cs typeface="Delius"/>
                <a:sym typeface="Delius"/>
              </a:defRPr>
            </a:lvl5pPr>
            <a:lvl6pPr lvl="5" rtl="0">
              <a:spcBef>
                <a:spcPts val="0"/>
              </a:spcBef>
              <a:spcAft>
                <a:spcPts val="0"/>
              </a:spcAft>
              <a:buSzPts val="2000"/>
              <a:buFont typeface="Delius"/>
              <a:buNone/>
              <a:defRPr sz="2000" b="1">
                <a:latin typeface="Delius"/>
                <a:ea typeface="Delius"/>
                <a:cs typeface="Delius"/>
                <a:sym typeface="Delius"/>
              </a:defRPr>
            </a:lvl6pPr>
            <a:lvl7pPr lvl="6" rtl="0">
              <a:spcBef>
                <a:spcPts val="0"/>
              </a:spcBef>
              <a:spcAft>
                <a:spcPts val="0"/>
              </a:spcAft>
              <a:buSzPts val="2000"/>
              <a:buFont typeface="Delius"/>
              <a:buNone/>
              <a:defRPr sz="2000" b="1">
                <a:latin typeface="Delius"/>
                <a:ea typeface="Delius"/>
                <a:cs typeface="Delius"/>
                <a:sym typeface="Delius"/>
              </a:defRPr>
            </a:lvl7pPr>
            <a:lvl8pPr lvl="7" rtl="0">
              <a:spcBef>
                <a:spcPts val="0"/>
              </a:spcBef>
              <a:spcAft>
                <a:spcPts val="0"/>
              </a:spcAft>
              <a:buSzPts val="2000"/>
              <a:buFont typeface="Delius"/>
              <a:buNone/>
              <a:defRPr sz="2000" b="1">
                <a:latin typeface="Delius"/>
                <a:ea typeface="Delius"/>
                <a:cs typeface="Delius"/>
                <a:sym typeface="Delius"/>
              </a:defRPr>
            </a:lvl8pPr>
            <a:lvl9pPr lvl="8" rtl="0">
              <a:spcBef>
                <a:spcPts val="0"/>
              </a:spcBef>
              <a:spcAft>
                <a:spcPts val="0"/>
              </a:spcAft>
              <a:buSzPts val="2000"/>
              <a:buFont typeface="Delius"/>
              <a:buNone/>
              <a:defRPr sz="2000" b="1">
                <a:latin typeface="Delius"/>
                <a:ea typeface="Delius"/>
                <a:cs typeface="Delius"/>
                <a:sym typeface="Delius"/>
              </a:defRPr>
            </a:lvl9pPr>
          </a:lstStyle>
          <a:p>
            <a:endParaRPr/>
          </a:p>
        </p:txBody>
      </p:sp>
      <p:sp>
        <p:nvSpPr>
          <p:cNvPr id="289" name="Google Shape;289;p13"/>
          <p:cNvSpPr txBox="1">
            <a:spLocks noGrp="1"/>
          </p:cNvSpPr>
          <p:nvPr>
            <p:ph type="title" idx="5" hasCustomPrompt="1"/>
          </p:nvPr>
        </p:nvSpPr>
        <p:spPr>
          <a:xfrm>
            <a:off x="5229300" y="1781930"/>
            <a:ext cx="704100" cy="466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290" name="Google Shape;290;p13"/>
          <p:cNvSpPr txBox="1">
            <a:spLocks noGrp="1"/>
          </p:cNvSpPr>
          <p:nvPr>
            <p:ph type="subTitle" idx="6"/>
          </p:nvPr>
        </p:nvSpPr>
        <p:spPr>
          <a:xfrm>
            <a:off x="6119527" y="1853908"/>
            <a:ext cx="2046900" cy="6585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91" name="Google Shape;291;p13"/>
          <p:cNvSpPr txBox="1">
            <a:spLocks noGrp="1"/>
          </p:cNvSpPr>
          <p:nvPr>
            <p:ph type="subTitle" idx="7"/>
          </p:nvPr>
        </p:nvSpPr>
        <p:spPr>
          <a:xfrm>
            <a:off x="6119527" y="2539146"/>
            <a:ext cx="2046900" cy="420600"/>
          </a:xfrm>
          <a:prstGeom prst="rect">
            <a:avLst/>
          </a:prstGeom>
        </p:spPr>
        <p:txBody>
          <a:bodyPr spcFirstLastPara="1" wrap="square" lIns="91425" tIns="91425" rIns="91425" bIns="91425" anchor="t" anchorCtr="0">
            <a:noAutofit/>
          </a:bodyPr>
          <a:lstStyle>
            <a:lvl1pPr lvl="0" rtl="0">
              <a:spcBef>
                <a:spcPts val="0"/>
              </a:spcBef>
              <a:spcAft>
                <a:spcPts val="0"/>
              </a:spcAft>
              <a:buSzPts val="2000"/>
              <a:buFont typeface="Delius"/>
              <a:buNone/>
              <a:defRPr sz="2000" b="1">
                <a:latin typeface="Delius"/>
                <a:ea typeface="Delius"/>
                <a:cs typeface="Delius"/>
                <a:sym typeface="Delius"/>
              </a:defRPr>
            </a:lvl1pPr>
            <a:lvl2pPr lvl="1" rtl="0">
              <a:spcBef>
                <a:spcPts val="0"/>
              </a:spcBef>
              <a:spcAft>
                <a:spcPts val="0"/>
              </a:spcAft>
              <a:buSzPts val="2000"/>
              <a:buFont typeface="Delius"/>
              <a:buNone/>
              <a:defRPr sz="2000" b="1">
                <a:latin typeface="Delius"/>
                <a:ea typeface="Delius"/>
                <a:cs typeface="Delius"/>
                <a:sym typeface="Delius"/>
              </a:defRPr>
            </a:lvl2pPr>
            <a:lvl3pPr lvl="2" rtl="0">
              <a:spcBef>
                <a:spcPts val="0"/>
              </a:spcBef>
              <a:spcAft>
                <a:spcPts val="0"/>
              </a:spcAft>
              <a:buSzPts val="2000"/>
              <a:buFont typeface="Delius"/>
              <a:buNone/>
              <a:defRPr sz="2000" b="1">
                <a:latin typeface="Delius"/>
                <a:ea typeface="Delius"/>
                <a:cs typeface="Delius"/>
                <a:sym typeface="Delius"/>
              </a:defRPr>
            </a:lvl3pPr>
            <a:lvl4pPr lvl="3" rtl="0">
              <a:spcBef>
                <a:spcPts val="0"/>
              </a:spcBef>
              <a:spcAft>
                <a:spcPts val="0"/>
              </a:spcAft>
              <a:buSzPts val="2000"/>
              <a:buFont typeface="Delius"/>
              <a:buNone/>
              <a:defRPr sz="2000" b="1">
                <a:latin typeface="Delius"/>
                <a:ea typeface="Delius"/>
                <a:cs typeface="Delius"/>
                <a:sym typeface="Delius"/>
              </a:defRPr>
            </a:lvl4pPr>
            <a:lvl5pPr lvl="4" rtl="0">
              <a:spcBef>
                <a:spcPts val="0"/>
              </a:spcBef>
              <a:spcAft>
                <a:spcPts val="0"/>
              </a:spcAft>
              <a:buSzPts val="2000"/>
              <a:buFont typeface="Delius"/>
              <a:buNone/>
              <a:defRPr sz="2000" b="1">
                <a:latin typeface="Delius"/>
                <a:ea typeface="Delius"/>
                <a:cs typeface="Delius"/>
                <a:sym typeface="Delius"/>
              </a:defRPr>
            </a:lvl5pPr>
            <a:lvl6pPr lvl="5" rtl="0">
              <a:spcBef>
                <a:spcPts val="0"/>
              </a:spcBef>
              <a:spcAft>
                <a:spcPts val="0"/>
              </a:spcAft>
              <a:buSzPts val="2000"/>
              <a:buFont typeface="Delius"/>
              <a:buNone/>
              <a:defRPr sz="2000" b="1">
                <a:latin typeface="Delius"/>
                <a:ea typeface="Delius"/>
                <a:cs typeface="Delius"/>
                <a:sym typeface="Delius"/>
              </a:defRPr>
            </a:lvl6pPr>
            <a:lvl7pPr lvl="6" rtl="0">
              <a:spcBef>
                <a:spcPts val="0"/>
              </a:spcBef>
              <a:spcAft>
                <a:spcPts val="0"/>
              </a:spcAft>
              <a:buSzPts val="2000"/>
              <a:buFont typeface="Delius"/>
              <a:buNone/>
              <a:defRPr sz="2000" b="1">
                <a:latin typeface="Delius"/>
                <a:ea typeface="Delius"/>
                <a:cs typeface="Delius"/>
                <a:sym typeface="Delius"/>
              </a:defRPr>
            </a:lvl7pPr>
            <a:lvl8pPr lvl="7" rtl="0">
              <a:spcBef>
                <a:spcPts val="0"/>
              </a:spcBef>
              <a:spcAft>
                <a:spcPts val="0"/>
              </a:spcAft>
              <a:buSzPts val="2000"/>
              <a:buFont typeface="Delius"/>
              <a:buNone/>
              <a:defRPr sz="2000" b="1">
                <a:latin typeface="Delius"/>
                <a:ea typeface="Delius"/>
                <a:cs typeface="Delius"/>
                <a:sym typeface="Delius"/>
              </a:defRPr>
            </a:lvl8pPr>
            <a:lvl9pPr lvl="8" rtl="0">
              <a:spcBef>
                <a:spcPts val="0"/>
              </a:spcBef>
              <a:spcAft>
                <a:spcPts val="0"/>
              </a:spcAft>
              <a:buSzPts val="2000"/>
              <a:buFont typeface="Delius"/>
              <a:buNone/>
              <a:defRPr sz="2000" b="1">
                <a:latin typeface="Delius"/>
                <a:ea typeface="Delius"/>
                <a:cs typeface="Delius"/>
                <a:sym typeface="Delius"/>
              </a:defRPr>
            </a:lvl9pPr>
          </a:lstStyle>
          <a:p>
            <a:endParaRPr/>
          </a:p>
        </p:txBody>
      </p:sp>
      <p:sp>
        <p:nvSpPr>
          <p:cNvPr id="292" name="Google Shape;292;p13"/>
          <p:cNvSpPr txBox="1">
            <a:spLocks noGrp="1"/>
          </p:cNvSpPr>
          <p:nvPr>
            <p:ph type="title" idx="8" hasCustomPrompt="1"/>
          </p:nvPr>
        </p:nvSpPr>
        <p:spPr>
          <a:xfrm>
            <a:off x="5229300" y="2847460"/>
            <a:ext cx="704100" cy="466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293" name="Google Shape;293;p13"/>
          <p:cNvSpPr txBox="1">
            <a:spLocks noGrp="1"/>
          </p:cNvSpPr>
          <p:nvPr>
            <p:ph type="subTitle" idx="9"/>
          </p:nvPr>
        </p:nvSpPr>
        <p:spPr>
          <a:xfrm>
            <a:off x="6119527" y="2915668"/>
            <a:ext cx="2046900" cy="6585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94" name="Google Shape;294;p13"/>
          <p:cNvSpPr txBox="1">
            <a:spLocks noGrp="1"/>
          </p:cNvSpPr>
          <p:nvPr>
            <p:ph type="subTitle" idx="13"/>
          </p:nvPr>
        </p:nvSpPr>
        <p:spPr>
          <a:xfrm>
            <a:off x="6119527" y="3596040"/>
            <a:ext cx="2046900" cy="420600"/>
          </a:xfrm>
          <a:prstGeom prst="rect">
            <a:avLst/>
          </a:prstGeom>
        </p:spPr>
        <p:txBody>
          <a:bodyPr spcFirstLastPara="1" wrap="square" lIns="91425" tIns="91425" rIns="91425" bIns="91425" anchor="t" anchorCtr="0">
            <a:noAutofit/>
          </a:bodyPr>
          <a:lstStyle>
            <a:lvl1pPr lvl="0" rtl="0">
              <a:spcBef>
                <a:spcPts val="0"/>
              </a:spcBef>
              <a:spcAft>
                <a:spcPts val="0"/>
              </a:spcAft>
              <a:buSzPts val="2000"/>
              <a:buFont typeface="Delius"/>
              <a:buNone/>
              <a:defRPr sz="2000" b="1">
                <a:latin typeface="Delius"/>
                <a:ea typeface="Delius"/>
                <a:cs typeface="Delius"/>
                <a:sym typeface="Delius"/>
              </a:defRPr>
            </a:lvl1pPr>
            <a:lvl2pPr lvl="1" rtl="0">
              <a:spcBef>
                <a:spcPts val="0"/>
              </a:spcBef>
              <a:spcAft>
                <a:spcPts val="0"/>
              </a:spcAft>
              <a:buSzPts val="2000"/>
              <a:buFont typeface="Delius"/>
              <a:buNone/>
              <a:defRPr sz="2000" b="1">
                <a:latin typeface="Delius"/>
                <a:ea typeface="Delius"/>
                <a:cs typeface="Delius"/>
                <a:sym typeface="Delius"/>
              </a:defRPr>
            </a:lvl2pPr>
            <a:lvl3pPr lvl="2" rtl="0">
              <a:spcBef>
                <a:spcPts val="0"/>
              </a:spcBef>
              <a:spcAft>
                <a:spcPts val="0"/>
              </a:spcAft>
              <a:buSzPts val="2000"/>
              <a:buFont typeface="Delius"/>
              <a:buNone/>
              <a:defRPr sz="2000" b="1">
                <a:latin typeface="Delius"/>
                <a:ea typeface="Delius"/>
                <a:cs typeface="Delius"/>
                <a:sym typeface="Delius"/>
              </a:defRPr>
            </a:lvl3pPr>
            <a:lvl4pPr lvl="3" rtl="0">
              <a:spcBef>
                <a:spcPts val="0"/>
              </a:spcBef>
              <a:spcAft>
                <a:spcPts val="0"/>
              </a:spcAft>
              <a:buSzPts val="2000"/>
              <a:buFont typeface="Delius"/>
              <a:buNone/>
              <a:defRPr sz="2000" b="1">
                <a:latin typeface="Delius"/>
                <a:ea typeface="Delius"/>
                <a:cs typeface="Delius"/>
                <a:sym typeface="Delius"/>
              </a:defRPr>
            </a:lvl4pPr>
            <a:lvl5pPr lvl="4" rtl="0">
              <a:spcBef>
                <a:spcPts val="0"/>
              </a:spcBef>
              <a:spcAft>
                <a:spcPts val="0"/>
              </a:spcAft>
              <a:buSzPts val="2000"/>
              <a:buFont typeface="Delius"/>
              <a:buNone/>
              <a:defRPr sz="2000" b="1">
                <a:latin typeface="Delius"/>
                <a:ea typeface="Delius"/>
                <a:cs typeface="Delius"/>
                <a:sym typeface="Delius"/>
              </a:defRPr>
            </a:lvl5pPr>
            <a:lvl6pPr lvl="5" rtl="0">
              <a:spcBef>
                <a:spcPts val="0"/>
              </a:spcBef>
              <a:spcAft>
                <a:spcPts val="0"/>
              </a:spcAft>
              <a:buSzPts val="2000"/>
              <a:buFont typeface="Delius"/>
              <a:buNone/>
              <a:defRPr sz="2000" b="1">
                <a:latin typeface="Delius"/>
                <a:ea typeface="Delius"/>
                <a:cs typeface="Delius"/>
                <a:sym typeface="Delius"/>
              </a:defRPr>
            </a:lvl6pPr>
            <a:lvl7pPr lvl="6" rtl="0">
              <a:spcBef>
                <a:spcPts val="0"/>
              </a:spcBef>
              <a:spcAft>
                <a:spcPts val="0"/>
              </a:spcAft>
              <a:buSzPts val="2000"/>
              <a:buFont typeface="Delius"/>
              <a:buNone/>
              <a:defRPr sz="2000" b="1">
                <a:latin typeface="Delius"/>
                <a:ea typeface="Delius"/>
                <a:cs typeface="Delius"/>
                <a:sym typeface="Delius"/>
              </a:defRPr>
            </a:lvl7pPr>
            <a:lvl8pPr lvl="7" rtl="0">
              <a:spcBef>
                <a:spcPts val="0"/>
              </a:spcBef>
              <a:spcAft>
                <a:spcPts val="0"/>
              </a:spcAft>
              <a:buSzPts val="2000"/>
              <a:buFont typeface="Delius"/>
              <a:buNone/>
              <a:defRPr sz="2000" b="1">
                <a:latin typeface="Delius"/>
                <a:ea typeface="Delius"/>
                <a:cs typeface="Delius"/>
                <a:sym typeface="Delius"/>
              </a:defRPr>
            </a:lvl8pPr>
            <a:lvl9pPr lvl="8" rtl="0">
              <a:spcBef>
                <a:spcPts val="0"/>
              </a:spcBef>
              <a:spcAft>
                <a:spcPts val="0"/>
              </a:spcAft>
              <a:buSzPts val="2000"/>
              <a:buFont typeface="Delius"/>
              <a:buNone/>
              <a:defRPr sz="2000" b="1">
                <a:latin typeface="Delius"/>
                <a:ea typeface="Delius"/>
                <a:cs typeface="Delius"/>
                <a:sym typeface="Delius"/>
              </a:defRPr>
            </a:lvl9pPr>
          </a:lstStyle>
          <a:p>
            <a:endParaRPr/>
          </a:p>
        </p:txBody>
      </p:sp>
      <p:sp>
        <p:nvSpPr>
          <p:cNvPr id="295" name="Google Shape;295;p13"/>
          <p:cNvSpPr txBox="1">
            <a:spLocks noGrp="1"/>
          </p:cNvSpPr>
          <p:nvPr>
            <p:ph type="title" idx="14" hasCustomPrompt="1"/>
          </p:nvPr>
        </p:nvSpPr>
        <p:spPr>
          <a:xfrm>
            <a:off x="5229300" y="3912989"/>
            <a:ext cx="704100" cy="466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296" name="Google Shape;296;p13"/>
          <p:cNvSpPr txBox="1">
            <a:spLocks noGrp="1"/>
          </p:cNvSpPr>
          <p:nvPr>
            <p:ph type="subTitle" idx="15"/>
          </p:nvPr>
        </p:nvSpPr>
        <p:spPr>
          <a:xfrm>
            <a:off x="6119527" y="3977428"/>
            <a:ext cx="2046900" cy="6585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CUSTOM_1">
    <p:spTree>
      <p:nvGrpSpPr>
        <p:cNvPr id="1" name="Shape 297"/>
        <p:cNvGrpSpPr/>
        <p:nvPr/>
      </p:nvGrpSpPr>
      <p:grpSpPr>
        <a:xfrm>
          <a:off x="0" y="0"/>
          <a:ext cx="0" cy="0"/>
          <a:chOff x="0" y="0"/>
          <a:chExt cx="0" cy="0"/>
        </a:xfrm>
      </p:grpSpPr>
      <p:grpSp>
        <p:nvGrpSpPr>
          <p:cNvPr id="298" name="Google Shape;298;p14"/>
          <p:cNvGrpSpPr/>
          <p:nvPr/>
        </p:nvGrpSpPr>
        <p:grpSpPr>
          <a:xfrm>
            <a:off x="155326" y="91359"/>
            <a:ext cx="8833348" cy="4894379"/>
            <a:chOff x="375925" y="955900"/>
            <a:chExt cx="6888675" cy="3816875"/>
          </a:xfrm>
        </p:grpSpPr>
        <p:sp>
          <p:nvSpPr>
            <p:cNvPr id="299" name="Google Shape;299;p14"/>
            <p:cNvSpPr/>
            <p:nvPr/>
          </p:nvSpPr>
          <p:spPr>
            <a:xfrm>
              <a:off x="375925" y="956200"/>
              <a:ext cx="6888675" cy="3816575"/>
            </a:xfrm>
            <a:custGeom>
              <a:avLst/>
              <a:gdLst/>
              <a:ahLst/>
              <a:cxnLst/>
              <a:rect l="l" t="t" r="r" b="b"/>
              <a:pathLst>
                <a:path w="275547" h="152663" extrusionOk="0">
                  <a:moveTo>
                    <a:pt x="1108" y="0"/>
                  </a:moveTo>
                  <a:cubicBezTo>
                    <a:pt x="501" y="0"/>
                    <a:pt x="1" y="489"/>
                    <a:pt x="1" y="1108"/>
                  </a:cubicBezTo>
                  <a:lnTo>
                    <a:pt x="1" y="151543"/>
                  </a:lnTo>
                  <a:cubicBezTo>
                    <a:pt x="1" y="152162"/>
                    <a:pt x="489" y="152662"/>
                    <a:pt x="1108" y="152662"/>
                  </a:cubicBezTo>
                  <a:lnTo>
                    <a:pt x="274440" y="152662"/>
                  </a:lnTo>
                  <a:cubicBezTo>
                    <a:pt x="275047" y="152662"/>
                    <a:pt x="275547" y="152162"/>
                    <a:pt x="275547" y="151531"/>
                  </a:cubicBezTo>
                  <a:lnTo>
                    <a:pt x="275547" y="1108"/>
                  </a:lnTo>
                  <a:cubicBezTo>
                    <a:pt x="275547" y="501"/>
                    <a:pt x="275059" y="0"/>
                    <a:pt x="274440" y="0"/>
                  </a:cubicBezTo>
                  <a:close/>
                </a:path>
              </a:pathLst>
            </a:custGeom>
            <a:solidFill>
              <a:schemeClr val="accent5"/>
            </a:solidFill>
            <a:ln>
              <a:noFill/>
            </a:ln>
            <a:effectLst>
              <a:outerShdw blurRad="100013" dist="66675" dir="5400000" algn="bl" rotWithShape="0">
                <a:schemeClr val="accent2">
                  <a:alpha val="32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14"/>
            <p:cNvSpPr/>
            <p:nvPr/>
          </p:nvSpPr>
          <p:spPr>
            <a:xfrm>
              <a:off x="3607875" y="955900"/>
              <a:ext cx="424200" cy="3816875"/>
            </a:xfrm>
            <a:custGeom>
              <a:avLst/>
              <a:gdLst/>
              <a:ahLst/>
              <a:cxnLst/>
              <a:rect l="l" t="t" r="r" b="b"/>
              <a:pathLst>
                <a:path w="16968" h="152675" extrusionOk="0">
                  <a:moveTo>
                    <a:pt x="1" y="1"/>
                  </a:moveTo>
                  <a:lnTo>
                    <a:pt x="1" y="152674"/>
                  </a:lnTo>
                  <a:lnTo>
                    <a:pt x="16967" y="152674"/>
                  </a:lnTo>
                  <a:lnTo>
                    <a:pt x="16967" y="1"/>
                  </a:lnTo>
                  <a:close/>
                </a:path>
              </a:pathLst>
            </a:custGeom>
            <a:solidFill>
              <a:srgbClr val="40BF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14"/>
            <p:cNvSpPr/>
            <p:nvPr/>
          </p:nvSpPr>
          <p:spPr>
            <a:xfrm>
              <a:off x="554821" y="1106228"/>
              <a:ext cx="3188800" cy="3530673"/>
            </a:xfrm>
            <a:custGeom>
              <a:avLst/>
              <a:gdLst/>
              <a:ahLst/>
              <a:cxnLst/>
              <a:rect l="l" t="t" r="r" b="b"/>
              <a:pathLst>
                <a:path w="127552" h="135042" extrusionOk="0">
                  <a:moveTo>
                    <a:pt x="0" y="1"/>
                  </a:moveTo>
                  <a:lnTo>
                    <a:pt x="0" y="135041"/>
                  </a:lnTo>
                  <a:lnTo>
                    <a:pt x="127552" y="135041"/>
                  </a:lnTo>
                  <a:lnTo>
                    <a:pt x="12755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14"/>
            <p:cNvSpPr/>
            <p:nvPr/>
          </p:nvSpPr>
          <p:spPr>
            <a:xfrm>
              <a:off x="599172" y="1106228"/>
              <a:ext cx="3154275" cy="3530673"/>
            </a:xfrm>
            <a:custGeom>
              <a:avLst/>
              <a:gdLst/>
              <a:ahLst/>
              <a:cxnLst/>
              <a:rect l="l" t="t" r="r" b="b"/>
              <a:pathLst>
                <a:path w="126171" h="135042" extrusionOk="0">
                  <a:moveTo>
                    <a:pt x="0" y="1"/>
                  </a:moveTo>
                  <a:lnTo>
                    <a:pt x="0" y="135041"/>
                  </a:lnTo>
                  <a:lnTo>
                    <a:pt x="126171" y="135041"/>
                  </a:lnTo>
                  <a:lnTo>
                    <a:pt x="126171"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14"/>
            <p:cNvSpPr/>
            <p:nvPr/>
          </p:nvSpPr>
          <p:spPr>
            <a:xfrm>
              <a:off x="3763850" y="1258925"/>
              <a:ext cx="90525" cy="3263225"/>
            </a:xfrm>
            <a:custGeom>
              <a:avLst/>
              <a:gdLst/>
              <a:ahLst/>
              <a:cxnLst/>
              <a:rect l="l" t="t" r="r" b="b"/>
              <a:pathLst>
                <a:path w="3621" h="130529" extrusionOk="0">
                  <a:moveTo>
                    <a:pt x="1" y="0"/>
                  </a:moveTo>
                  <a:lnTo>
                    <a:pt x="1" y="130528"/>
                  </a:lnTo>
                  <a:lnTo>
                    <a:pt x="3620" y="130528"/>
                  </a:lnTo>
                  <a:lnTo>
                    <a:pt x="3620" y="0"/>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4"/>
            <p:cNvSpPr/>
            <p:nvPr/>
          </p:nvSpPr>
          <p:spPr>
            <a:xfrm>
              <a:off x="3703725" y="1074675"/>
              <a:ext cx="217900" cy="218200"/>
            </a:xfrm>
            <a:custGeom>
              <a:avLst/>
              <a:gdLst/>
              <a:ahLst/>
              <a:cxnLst/>
              <a:rect l="l" t="t" r="r" b="b"/>
              <a:pathLst>
                <a:path w="8716" h="8728" extrusionOk="0">
                  <a:moveTo>
                    <a:pt x="4358" y="0"/>
                  </a:moveTo>
                  <a:cubicBezTo>
                    <a:pt x="1941" y="0"/>
                    <a:pt x="0" y="1953"/>
                    <a:pt x="0" y="4358"/>
                  </a:cubicBezTo>
                  <a:cubicBezTo>
                    <a:pt x="0" y="6775"/>
                    <a:pt x="1941" y="8727"/>
                    <a:pt x="4358" y="8727"/>
                  </a:cubicBezTo>
                  <a:cubicBezTo>
                    <a:pt x="6763" y="8727"/>
                    <a:pt x="8716" y="6775"/>
                    <a:pt x="8716" y="4358"/>
                  </a:cubicBezTo>
                  <a:cubicBezTo>
                    <a:pt x="8716" y="1953"/>
                    <a:pt x="6763" y="0"/>
                    <a:pt x="4358"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14"/>
            <p:cNvSpPr/>
            <p:nvPr/>
          </p:nvSpPr>
          <p:spPr>
            <a:xfrm>
              <a:off x="3703734" y="1131261"/>
              <a:ext cx="217900" cy="193172"/>
            </a:xfrm>
            <a:custGeom>
              <a:avLst/>
              <a:gdLst/>
              <a:ahLst/>
              <a:cxnLst/>
              <a:rect l="l" t="t" r="r" b="b"/>
              <a:pathLst>
                <a:path w="8716" h="8728" extrusionOk="0">
                  <a:moveTo>
                    <a:pt x="4358" y="0"/>
                  </a:moveTo>
                  <a:cubicBezTo>
                    <a:pt x="1941" y="0"/>
                    <a:pt x="0" y="1953"/>
                    <a:pt x="0" y="4370"/>
                  </a:cubicBezTo>
                  <a:cubicBezTo>
                    <a:pt x="0" y="6775"/>
                    <a:pt x="1941" y="8727"/>
                    <a:pt x="4358" y="8727"/>
                  </a:cubicBezTo>
                  <a:cubicBezTo>
                    <a:pt x="6763" y="8727"/>
                    <a:pt x="8716" y="6775"/>
                    <a:pt x="8716" y="4370"/>
                  </a:cubicBezTo>
                  <a:cubicBezTo>
                    <a:pt x="8716" y="1953"/>
                    <a:pt x="6763" y="0"/>
                    <a:pt x="4358" y="0"/>
                  </a:cubicBez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14"/>
            <p:cNvSpPr/>
            <p:nvPr/>
          </p:nvSpPr>
          <p:spPr>
            <a:xfrm>
              <a:off x="3885598" y="1106228"/>
              <a:ext cx="3176300" cy="3530673"/>
            </a:xfrm>
            <a:custGeom>
              <a:avLst/>
              <a:gdLst/>
              <a:ahLst/>
              <a:cxnLst/>
              <a:rect l="l" t="t" r="r" b="b"/>
              <a:pathLst>
                <a:path w="127052" h="135042" extrusionOk="0">
                  <a:moveTo>
                    <a:pt x="0" y="1"/>
                  </a:moveTo>
                  <a:lnTo>
                    <a:pt x="0" y="135041"/>
                  </a:lnTo>
                  <a:lnTo>
                    <a:pt x="127052" y="135041"/>
                  </a:lnTo>
                  <a:lnTo>
                    <a:pt x="12705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14"/>
            <p:cNvSpPr/>
            <p:nvPr/>
          </p:nvSpPr>
          <p:spPr>
            <a:xfrm>
              <a:off x="3884698" y="1106228"/>
              <a:ext cx="3137325" cy="3530673"/>
            </a:xfrm>
            <a:custGeom>
              <a:avLst/>
              <a:gdLst/>
              <a:ahLst/>
              <a:cxnLst/>
              <a:rect l="l" t="t" r="r" b="b"/>
              <a:pathLst>
                <a:path w="125493" h="135042" extrusionOk="0">
                  <a:moveTo>
                    <a:pt x="0" y="1"/>
                  </a:moveTo>
                  <a:lnTo>
                    <a:pt x="0" y="135041"/>
                  </a:lnTo>
                  <a:lnTo>
                    <a:pt x="125492" y="135041"/>
                  </a:lnTo>
                  <a:lnTo>
                    <a:pt x="125492" y="1"/>
                  </a:ln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14"/>
            <p:cNvSpPr/>
            <p:nvPr/>
          </p:nvSpPr>
          <p:spPr>
            <a:xfrm>
              <a:off x="3842723" y="1106228"/>
              <a:ext cx="3137325" cy="3530673"/>
            </a:xfrm>
            <a:custGeom>
              <a:avLst/>
              <a:gdLst/>
              <a:ahLst/>
              <a:cxnLst/>
              <a:rect l="l" t="t" r="r" b="b"/>
              <a:pathLst>
                <a:path w="125493" h="135042" extrusionOk="0">
                  <a:moveTo>
                    <a:pt x="1" y="1"/>
                  </a:moveTo>
                  <a:lnTo>
                    <a:pt x="1" y="135041"/>
                  </a:lnTo>
                  <a:lnTo>
                    <a:pt x="125493" y="135041"/>
                  </a:lnTo>
                  <a:lnTo>
                    <a:pt x="12549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14"/>
            <p:cNvSpPr/>
            <p:nvPr/>
          </p:nvSpPr>
          <p:spPr>
            <a:xfrm>
              <a:off x="645297" y="1106228"/>
              <a:ext cx="3137325" cy="3530673"/>
            </a:xfrm>
            <a:custGeom>
              <a:avLst/>
              <a:gdLst/>
              <a:ahLst/>
              <a:cxnLst/>
              <a:rect l="l" t="t" r="r" b="b"/>
              <a:pathLst>
                <a:path w="125493" h="135042" extrusionOk="0">
                  <a:moveTo>
                    <a:pt x="1" y="1"/>
                  </a:moveTo>
                  <a:lnTo>
                    <a:pt x="1" y="135041"/>
                  </a:lnTo>
                  <a:lnTo>
                    <a:pt x="125493" y="135041"/>
                  </a:lnTo>
                  <a:lnTo>
                    <a:pt x="12549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14"/>
            <p:cNvSpPr/>
            <p:nvPr/>
          </p:nvSpPr>
          <p:spPr>
            <a:xfrm>
              <a:off x="3555800" y="1528600"/>
              <a:ext cx="152700" cy="152725"/>
            </a:xfrm>
            <a:custGeom>
              <a:avLst/>
              <a:gdLst/>
              <a:ahLst/>
              <a:cxnLst/>
              <a:rect l="l" t="t" r="r" b="b"/>
              <a:pathLst>
                <a:path w="6108" h="6109" extrusionOk="0">
                  <a:moveTo>
                    <a:pt x="3060" y="0"/>
                  </a:moveTo>
                  <a:cubicBezTo>
                    <a:pt x="1369" y="0"/>
                    <a:pt x="0" y="1369"/>
                    <a:pt x="0" y="3060"/>
                  </a:cubicBezTo>
                  <a:cubicBezTo>
                    <a:pt x="0" y="4739"/>
                    <a:pt x="1369" y="6108"/>
                    <a:pt x="3060" y="6108"/>
                  </a:cubicBezTo>
                  <a:cubicBezTo>
                    <a:pt x="4739" y="6108"/>
                    <a:pt x="6108" y="4739"/>
                    <a:pt x="6108" y="3060"/>
                  </a:cubicBezTo>
                  <a:cubicBezTo>
                    <a:pt x="6108" y="1369"/>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14"/>
            <p:cNvSpPr/>
            <p:nvPr/>
          </p:nvSpPr>
          <p:spPr>
            <a:xfrm>
              <a:off x="3916850" y="1529475"/>
              <a:ext cx="152425" cy="152425"/>
            </a:xfrm>
            <a:custGeom>
              <a:avLst/>
              <a:gdLst/>
              <a:ahLst/>
              <a:cxnLst/>
              <a:rect l="l" t="t" r="r" b="b"/>
              <a:pathLst>
                <a:path w="6097" h="6097" extrusionOk="0">
                  <a:moveTo>
                    <a:pt x="3048" y="1"/>
                  </a:moveTo>
                  <a:cubicBezTo>
                    <a:pt x="1358" y="1"/>
                    <a:pt x="0" y="1358"/>
                    <a:pt x="0" y="3049"/>
                  </a:cubicBezTo>
                  <a:cubicBezTo>
                    <a:pt x="0" y="4740"/>
                    <a:pt x="1358" y="6097"/>
                    <a:pt x="3048" y="6097"/>
                  </a:cubicBezTo>
                  <a:cubicBezTo>
                    <a:pt x="4739" y="6097"/>
                    <a:pt x="6096" y="4740"/>
                    <a:pt x="6096" y="3049"/>
                  </a:cubicBezTo>
                  <a:cubicBezTo>
                    <a:pt x="6096" y="1358"/>
                    <a:pt x="4739" y="1"/>
                    <a:pt x="3048"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14"/>
            <p:cNvSpPr/>
            <p:nvPr/>
          </p:nvSpPr>
          <p:spPr>
            <a:xfrm>
              <a:off x="3555800" y="1991150"/>
              <a:ext cx="152700" cy="152725"/>
            </a:xfrm>
            <a:custGeom>
              <a:avLst/>
              <a:gdLst/>
              <a:ahLst/>
              <a:cxnLst/>
              <a:rect l="l" t="t" r="r" b="b"/>
              <a:pathLst>
                <a:path w="6108" h="6109" extrusionOk="0">
                  <a:moveTo>
                    <a:pt x="3060" y="0"/>
                  </a:moveTo>
                  <a:cubicBezTo>
                    <a:pt x="1369" y="0"/>
                    <a:pt x="0" y="1370"/>
                    <a:pt x="0" y="3048"/>
                  </a:cubicBezTo>
                  <a:cubicBezTo>
                    <a:pt x="0" y="4739"/>
                    <a:pt x="1369" y="6108"/>
                    <a:pt x="3060" y="6108"/>
                  </a:cubicBezTo>
                  <a:cubicBezTo>
                    <a:pt x="4739" y="6108"/>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14"/>
            <p:cNvSpPr/>
            <p:nvPr/>
          </p:nvSpPr>
          <p:spPr>
            <a:xfrm>
              <a:off x="3916850" y="1991750"/>
              <a:ext cx="152425" cy="152725"/>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14"/>
            <p:cNvSpPr/>
            <p:nvPr/>
          </p:nvSpPr>
          <p:spPr>
            <a:xfrm>
              <a:off x="3555800" y="2495375"/>
              <a:ext cx="152700" cy="152425"/>
            </a:xfrm>
            <a:custGeom>
              <a:avLst/>
              <a:gdLst/>
              <a:ahLst/>
              <a:cxnLst/>
              <a:rect l="l" t="t" r="r" b="b"/>
              <a:pathLst>
                <a:path w="6108" h="6097" extrusionOk="0">
                  <a:moveTo>
                    <a:pt x="3060" y="1"/>
                  </a:moveTo>
                  <a:cubicBezTo>
                    <a:pt x="1369" y="1"/>
                    <a:pt x="0" y="1358"/>
                    <a:pt x="0" y="3049"/>
                  </a:cubicBezTo>
                  <a:cubicBezTo>
                    <a:pt x="0" y="4739"/>
                    <a:pt x="1369" y="6097"/>
                    <a:pt x="3060" y="6097"/>
                  </a:cubicBezTo>
                  <a:cubicBezTo>
                    <a:pt x="4739" y="6097"/>
                    <a:pt x="6108" y="4739"/>
                    <a:pt x="6108" y="3049"/>
                  </a:cubicBezTo>
                  <a:cubicBezTo>
                    <a:pt x="6108" y="1358"/>
                    <a:pt x="4739" y="1"/>
                    <a:pt x="3060"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14"/>
            <p:cNvSpPr/>
            <p:nvPr/>
          </p:nvSpPr>
          <p:spPr>
            <a:xfrm>
              <a:off x="3916850" y="2495675"/>
              <a:ext cx="152425" cy="152725"/>
            </a:xfrm>
            <a:custGeom>
              <a:avLst/>
              <a:gdLst/>
              <a:ahLst/>
              <a:cxnLst/>
              <a:rect l="l" t="t" r="r" b="b"/>
              <a:pathLst>
                <a:path w="6097" h="6109" extrusionOk="0">
                  <a:moveTo>
                    <a:pt x="3048" y="0"/>
                  </a:moveTo>
                  <a:cubicBezTo>
                    <a:pt x="1358" y="0"/>
                    <a:pt x="0" y="1370"/>
                    <a:pt x="0" y="3048"/>
                  </a:cubicBezTo>
                  <a:cubicBezTo>
                    <a:pt x="0" y="4739"/>
                    <a:pt x="1358" y="6108"/>
                    <a:pt x="3048" y="6108"/>
                  </a:cubicBezTo>
                  <a:cubicBezTo>
                    <a:pt x="4739" y="6108"/>
                    <a:pt x="6096" y="4739"/>
                    <a:pt x="6096" y="3048"/>
                  </a:cubicBezTo>
                  <a:cubicBezTo>
                    <a:pt x="6096" y="1370"/>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14"/>
            <p:cNvSpPr/>
            <p:nvPr/>
          </p:nvSpPr>
          <p:spPr>
            <a:xfrm>
              <a:off x="3555800" y="2997225"/>
              <a:ext cx="152700" cy="152725"/>
            </a:xfrm>
            <a:custGeom>
              <a:avLst/>
              <a:gdLst/>
              <a:ahLst/>
              <a:cxnLst/>
              <a:rect l="l" t="t" r="r" b="b"/>
              <a:pathLst>
                <a:path w="6108" h="6109" extrusionOk="0">
                  <a:moveTo>
                    <a:pt x="3060" y="0"/>
                  </a:moveTo>
                  <a:cubicBezTo>
                    <a:pt x="1369" y="0"/>
                    <a:pt x="0" y="1370"/>
                    <a:pt x="0" y="3048"/>
                  </a:cubicBezTo>
                  <a:cubicBezTo>
                    <a:pt x="0" y="4739"/>
                    <a:pt x="1369" y="6108"/>
                    <a:pt x="3060" y="6108"/>
                  </a:cubicBezTo>
                  <a:cubicBezTo>
                    <a:pt x="4739" y="6108"/>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14"/>
            <p:cNvSpPr/>
            <p:nvPr/>
          </p:nvSpPr>
          <p:spPr>
            <a:xfrm>
              <a:off x="3916850" y="2998125"/>
              <a:ext cx="152425" cy="152425"/>
            </a:xfrm>
            <a:custGeom>
              <a:avLst/>
              <a:gdLst/>
              <a:ahLst/>
              <a:cxnLst/>
              <a:rect l="l" t="t" r="r" b="b"/>
              <a:pathLst>
                <a:path w="6097" h="6097" extrusionOk="0">
                  <a:moveTo>
                    <a:pt x="3048" y="0"/>
                  </a:moveTo>
                  <a:cubicBezTo>
                    <a:pt x="1358" y="0"/>
                    <a:pt x="0" y="1358"/>
                    <a:pt x="0" y="3048"/>
                  </a:cubicBezTo>
                  <a:cubicBezTo>
                    <a:pt x="0" y="4727"/>
                    <a:pt x="1358" y="6096"/>
                    <a:pt x="3048" y="6096"/>
                  </a:cubicBezTo>
                  <a:cubicBezTo>
                    <a:pt x="4739" y="6096"/>
                    <a:pt x="6096" y="4727"/>
                    <a:pt x="6096" y="3048"/>
                  </a:cubicBezTo>
                  <a:cubicBezTo>
                    <a:pt x="6096" y="1358"/>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14"/>
            <p:cNvSpPr/>
            <p:nvPr/>
          </p:nvSpPr>
          <p:spPr>
            <a:xfrm>
              <a:off x="3555800" y="3503250"/>
              <a:ext cx="152700" cy="152700"/>
            </a:xfrm>
            <a:custGeom>
              <a:avLst/>
              <a:gdLst/>
              <a:ahLst/>
              <a:cxnLst/>
              <a:rect l="l" t="t" r="r" b="b"/>
              <a:pathLst>
                <a:path w="6108" h="6108" extrusionOk="0">
                  <a:moveTo>
                    <a:pt x="3060" y="0"/>
                  </a:moveTo>
                  <a:cubicBezTo>
                    <a:pt x="1369" y="0"/>
                    <a:pt x="0" y="1369"/>
                    <a:pt x="0" y="3048"/>
                  </a:cubicBezTo>
                  <a:cubicBezTo>
                    <a:pt x="0" y="4739"/>
                    <a:pt x="1369" y="6108"/>
                    <a:pt x="3060" y="6108"/>
                  </a:cubicBezTo>
                  <a:cubicBezTo>
                    <a:pt x="4739" y="6108"/>
                    <a:pt x="6108" y="4739"/>
                    <a:pt x="6108" y="3048"/>
                  </a:cubicBezTo>
                  <a:cubicBezTo>
                    <a:pt x="6108" y="1369"/>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14"/>
            <p:cNvSpPr/>
            <p:nvPr/>
          </p:nvSpPr>
          <p:spPr>
            <a:xfrm>
              <a:off x="3916850" y="3504125"/>
              <a:ext cx="152425" cy="152425"/>
            </a:xfrm>
            <a:custGeom>
              <a:avLst/>
              <a:gdLst/>
              <a:ahLst/>
              <a:cxnLst/>
              <a:rect l="l" t="t" r="r" b="b"/>
              <a:pathLst>
                <a:path w="6097" h="6097" extrusionOk="0">
                  <a:moveTo>
                    <a:pt x="3048" y="1"/>
                  </a:moveTo>
                  <a:cubicBezTo>
                    <a:pt x="1358" y="1"/>
                    <a:pt x="0" y="1358"/>
                    <a:pt x="0" y="3049"/>
                  </a:cubicBezTo>
                  <a:cubicBezTo>
                    <a:pt x="0" y="4728"/>
                    <a:pt x="1358" y="6097"/>
                    <a:pt x="3048" y="6097"/>
                  </a:cubicBezTo>
                  <a:cubicBezTo>
                    <a:pt x="4739" y="6097"/>
                    <a:pt x="6096" y="4728"/>
                    <a:pt x="6096" y="3049"/>
                  </a:cubicBezTo>
                  <a:cubicBezTo>
                    <a:pt x="6096" y="1358"/>
                    <a:pt x="4739" y="1"/>
                    <a:pt x="3048" y="1"/>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14"/>
            <p:cNvSpPr/>
            <p:nvPr/>
          </p:nvSpPr>
          <p:spPr>
            <a:xfrm>
              <a:off x="3555800" y="4044975"/>
              <a:ext cx="152700" cy="152425"/>
            </a:xfrm>
            <a:custGeom>
              <a:avLst/>
              <a:gdLst/>
              <a:ahLst/>
              <a:cxnLst/>
              <a:rect l="l" t="t" r="r" b="b"/>
              <a:pathLst>
                <a:path w="6108" h="6097" extrusionOk="0">
                  <a:moveTo>
                    <a:pt x="3060" y="0"/>
                  </a:moveTo>
                  <a:cubicBezTo>
                    <a:pt x="1369" y="0"/>
                    <a:pt x="0" y="1370"/>
                    <a:pt x="0" y="3048"/>
                  </a:cubicBezTo>
                  <a:cubicBezTo>
                    <a:pt x="0" y="4739"/>
                    <a:pt x="1369" y="6096"/>
                    <a:pt x="3060" y="6096"/>
                  </a:cubicBezTo>
                  <a:cubicBezTo>
                    <a:pt x="4739" y="6096"/>
                    <a:pt x="6108" y="4739"/>
                    <a:pt x="6108" y="3048"/>
                  </a:cubicBezTo>
                  <a:cubicBezTo>
                    <a:pt x="6108" y="1370"/>
                    <a:pt x="4739" y="0"/>
                    <a:pt x="3060"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14"/>
            <p:cNvSpPr/>
            <p:nvPr/>
          </p:nvSpPr>
          <p:spPr>
            <a:xfrm>
              <a:off x="3916850" y="4045575"/>
              <a:ext cx="152425" cy="152725"/>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rgbClr val="F2EE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14"/>
            <p:cNvSpPr/>
            <p:nvPr/>
          </p:nvSpPr>
          <p:spPr>
            <a:xfrm>
              <a:off x="3615325" y="1563725"/>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14"/>
            <p:cNvSpPr/>
            <p:nvPr/>
          </p:nvSpPr>
          <p:spPr>
            <a:xfrm>
              <a:off x="3615325" y="2026575"/>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14"/>
            <p:cNvSpPr/>
            <p:nvPr/>
          </p:nvSpPr>
          <p:spPr>
            <a:xfrm>
              <a:off x="3615325" y="2530800"/>
              <a:ext cx="394425" cy="82475"/>
            </a:xfrm>
            <a:custGeom>
              <a:avLst/>
              <a:gdLst/>
              <a:ahLst/>
              <a:cxnLst/>
              <a:rect l="l" t="t" r="r" b="b"/>
              <a:pathLst>
                <a:path w="15777" h="3299" extrusionOk="0">
                  <a:moveTo>
                    <a:pt x="1655" y="0"/>
                  </a:moveTo>
                  <a:cubicBezTo>
                    <a:pt x="750" y="0"/>
                    <a:pt x="0" y="739"/>
                    <a:pt x="0" y="1643"/>
                  </a:cubicBezTo>
                  <a:cubicBezTo>
                    <a:pt x="0" y="2560"/>
                    <a:pt x="750" y="3298"/>
                    <a:pt x="1655" y="3298"/>
                  </a:cubicBezTo>
                  <a:lnTo>
                    <a:pt x="14109" y="3298"/>
                  </a:lnTo>
                  <a:cubicBezTo>
                    <a:pt x="15038" y="3298"/>
                    <a:pt x="15776" y="2560"/>
                    <a:pt x="15764" y="1643"/>
                  </a:cubicBezTo>
                  <a:cubicBezTo>
                    <a:pt x="15764" y="739"/>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4"/>
            <p:cNvSpPr/>
            <p:nvPr/>
          </p:nvSpPr>
          <p:spPr>
            <a:xfrm>
              <a:off x="3615325" y="3032950"/>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14"/>
            <p:cNvSpPr/>
            <p:nvPr/>
          </p:nvSpPr>
          <p:spPr>
            <a:xfrm>
              <a:off x="3615325" y="3538650"/>
              <a:ext cx="394425" cy="82475"/>
            </a:xfrm>
            <a:custGeom>
              <a:avLst/>
              <a:gdLst/>
              <a:ahLst/>
              <a:cxnLst/>
              <a:rect l="l" t="t" r="r" b="b"/>
              <a:pathLst>
                <a:path w="15777" h="3299" extrusionOk="0">
                  <a:moveTo>
                    <a:pt x="1655" y="1"/>
                  </a:moveTo>
                  <a:cubicBezTo>
                    <a:pt x="750" y="1"/>
                    <a:pt x="0" y="739"/>
                    <a:pt x="0" y="1656"/>
                  </a:cubicBezTo>
                  <a:cubicBezTo>
                    <a:pt x="0" y="2561"/>
                    <a:pt x="750" y="3299"/>
                    <a:pt x="1655" y="3299"/>
                  </a:cubicBezTo>
                  <a:lnTo>
                    <a:pt x="14109" y="3299"/>
                  </a:lnTo>
                  <a:cubicBezTo>
                    <a:pt x="15038" y="3299"/>
                    <a:pt x="15776" y="2561"/>
                    <a:pt x="15764" y="1656"/>
                  </a:cubicBezTo>
                  <a:cubicBezTo>
                    <a:pt x="15764" y="739"/>
                    <a:pt x="15026" y="1"/>
                    <a:pt x="14109" y="1"/>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14"/>
            <p:cNvSpPr/>
            <p:nvPr/>
          </p:nvSpPr>
          <p:spPr>
            <a:xfrm>
              <a:off x="3615325" y="4080400"/>
              <a:ext cx="394425" cy="82475"/>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14"/>
            <p:cNvSpPr/>
            <p:nvPr/>
          </p:nvSpPr>
          <p:spPr>
            <a:xfrm>
              <a:off x="576847" y="1106228"/>
              <a:ext cx="18475" cy="3530673"/>
            </a:xfrm>
            <a:custGeom>
              <a:avLst/>
              <a:gdLst/>
              <a:ahLst/>
              <a:cxnLst/>
              <a:rect l="l" t="t" r="r" b="b"/>
              <a:pathLst>
                <a:path w="739" h="135042" extrusionOk="0">
                  <a:moveTo>
                    <a:pt x="0" y="1"/>
                  </a:moveTo>
                  <a:lnTo>
                    <a:pt x="0" y="135041"/>
                  </a:lnTo>
                  <a:lnTo>
                    <a:pt x="739" y="135041"/>
                  </a:lnTo>
                  <a:lnTo>
                    <a:pt x="739"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14"/>
            <p:cNvSpPr/>
            <p:nvPr/>
          </p:nvSpPr>
          <p:spPr>
            <a:xfrm>
              <a:off x="625072" y="1106228"/>
              <a:ext cx="18775" cy="3530673"/>
            </a:xfrm>
            <a:custGeom>
              <a:avLst/>
              <a:gdLst/>
              <a:ahLst/>
              <a:cxnLst/>
              <a:rect l="l" t="t" r="r" b="b"/>
              <a:pathLst>
                <a:path w="751" h="135042" extrusionOk="0">
                  <a:moveTo>
                    <a:pt x="0" y="1"/>
                  </a:moveTo>
                  <a:lnTo>
                    <a:pt x="0" y="135041"/>
                  </a:lnTo>
                  <a:lnTo>
                    <a:pt x="750" y="135041"/>
                  </a:lnTo>
                  <a:lnTo>
                    <a:pt x="750"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14"/>
            <p:cNvSpPr/>
            <p:nvPr/>
          </p:nvSpPr>
          <p:spPr>
            <a:xfrm>
              <a:off x="7021099" y="1106228"/>
              <a:ext cx="18475" cy="3530673"/>
            </a:xfrm>
            <a:custGeom>
              <a:avLst/>
              <a:gdLst/>
              <a:ahLst/>
              <a:cxnLst/>
              <a:rect l="l" t="t" r="r" b="b"/>
              <a:pathLst>
                <a:path w="739" h="135042" extrusionOk="0">
                  <a:moveTo>
                    <a:pt x="1" y="1"/>
                  </a:moveTo>
                  <a:lnTo>
                    <a:pt x="1" y="135041"/>
                  </a:lnTo>
                  <a:lnTo>
                    <a:pt x="739" y="135041"/>
                  </a:lnTo>
                  <a:lnTo>
                    <a:pt x="739"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14"/>
            <p:cNvSpPr/>
            <p:nvPr/>
          </p:nvSpPr>
          <p:spPr>
            <a:xfrm>
              <a:off x="6980024" y="1106228"/>
              <a:ext cx="18775" cy="3530673"/>
            </a:xfrm>
            <a:custGeom>
              <a:avLst/>
              <a:gdLst/>
              <a:ahLst/>
              <a:cxnLst/>
              <a:rect l="l" t="t" r="r" b="b"/>
              <a:pathLst>
                <a:path w="751" h="135042" extrusionOk="0">
                  <a:moveTo>
                    <a:pt x="1" y="1"/>
                  </a:moveTo>
                  <a:lnTo>
                    <a:pt x="1" y="135041"/>
                  </a:lnTo>
                  <a:lnTo>
                    <a:pt x="751" y="135041"/>
                  </a:lnTo>
                  <a:lnTo>
                    <a:pt x="751" y="1"/>
                  </a:lnTo>
                  <a:close/>
                </a:path>
              </a:pathLst>
            </a:custGeom>
            <a:solidFill>
              <a:srgbClr val="E2DA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2" name="Google Shape;332;p14"/>
          <p:cNvSpPr txBox="1">
            <a:spLocks noGrp="1"/>
          </p:cNvSpPr>
          <p:nvPr>
            <p:ph type="title"/>
          </p:nvPr>
        </p:nvSpPr>
        <p:spPr>
          <a:xfrm>
            <a:off x="2715750" y="3894713"/>
            <a:ext cx="3712500" cy="429900"/>
          </a:xfrm>
          <a:prstGeom prst="rect">
            <a:avLst/>
          </a:prstGeom>
        </p:spPr>
        <p:txBody>
          <a:bodyPr spcFirstLastPara="1" wrap="square" lIns="91425" tIns="91425" rIns="91425" bIns="91425" anchor="ctr" anchorCtr="0">
            <a:noAutofit/>
          </a:bodyPr>
          <a:lstStyle>
            <a:lvl1pPr lvl="0" algn="ctr">
              <a:spcBef>
                <a:spcPts val="0"/>
              </a:spcBef>
              <a:spcAft>
                <a:spcPts val="0"/>
              </a:spcAft>
              <a:buSzPts val="1800"/>
              <a:buNone/>
              <a:defRPr sz="2000"/>
            </a:lvl1pPr>
            <a:lvl2pPr lvl="1" algn="ctr">
              <a:spcBef>
                <a:spcPts val="0"/>
              </a:spcBef>
              <a:spcAft>
                <a:spcPts val="0"/>
              </a:spcAft>
              <a:buSzPts val="1800"/>
              <a:buNone/>
              <a:defRPr sz="1800"/>
            </a:lvl2pPr>
            <a:lvl3pPr lvl="2" algn="ctr">
              <a:spcBef>
                <a:spcPts val="0"/>
              </a:spcBef>
              <a:spcAft>
                <a:spcPts val="0"/>
              </a:spcAft>
              <a:buSzPts val="1800"/>
              <a:buNone/>
              <a:defRPr sz="1800"/>
            </a:lvl3pPr>
            <a:lvl4pPr lvl="3" algn="ctr">
              <a:spcBef>
                <a:spcPts val="0"/>
              </a:spcBef>
              <a:spcAft>
                <a:spcPts val="0"/>
              </a:spcAft>
              <a:buSzPts val="1800"/>
              <a:buNone/>
              <a:defRPr sz="1800"/>
            </a:lvl4pPr>
            <a:lvl5pPr lvl="4" algn="ctr">
              <a:spcBef>
                <a:spcPts val="0"/>
              </a:spcBef>
              <a:spcAft>
                <a:spcPts val="0"/>
              </a:spcAft>
              <a:buSzPts val="1800"/>
              <a:buNone/>
              <a:defRPr sz="1800"/>
            </a:lvl5pPr>
            <a:lvl6pPr lvl="5" algn="ctr">
              <a:spcBef>
                <a:spcPts val="0"/>
              </a:spcBef>
              <a:spcAft>
                <a:spcPts val="0"/>
              </a:spcAft>
              <a:buSzPts val="1800"/>
              <a:buNone/>
              <a:defRPr sz="1800"/>
            </a:lvl6pPr>
            <a:lvl7pPr lvl="6" algn="ctr">
              <a:spcBef>
                <a:spcPts val="0"/>
              </a:spcBef>
              <a:spcAft>
                <a:spcPts val="0"/>
              </a:spcAft>
              <a:buSzPts val="1800"/>
              <a:buNone/>
              <a:defRPr sz="1800"/>
            </a:lvl7pPr>
            <a:lvl8pPr lvl="7" algn="ctr">
              <a:spcBef>
                <a:spcPts val="0"/>
              </a:spcBef>
              <a:spcAft>
                <a:spcPts val="0"/>
              </a:spcAft>
              <a:buSzPts val="1800"/>
              <a:buNone/>
              <a:defRPr sz="1800"/>
            </a:lvl8pPr>
            <a:lvl9pPr lvl="8" algn="ctr">
              <a:spcBef>
                <a:spcPts val="0"/>
              </a:spcBef>
              <a:spcAft>
                <a:spcPts val="0"/>
              </a:spcAft>
              <a:buSzPts val="1800"/>
              <a:buNone/>
              <a:defRPr sz="1800"/>
            </a:lvl9pPr>
          </a:lstStyle>
          <a:p>
            <a:endParaRPr/>
          </a:p>
        </p:txBody>
      </p:sp>
      <p:sp>
        <p:nvSpPr>
          <p:cNvPr id="333" name="Google Shape;333;p14"/>
          <p:cNvSpPr txBox="1">
            <a:spLocks noGrp="1"/>
          </p:cNvSpPr>
          <p:nvPr>
            <p:ph type="subTitle" idx="1"/>
          </p:nvPr>
        </p:nvSpPr>
        <p:spPr>
          <a:xfrm>
            <a:off x="2569500" y="1475992"/>
            <a:ext cx="4005000" cy="2039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400"/>
              <a:buFont typeface="Delius"/>
              <a:buNone/>
              <a:defRPr sz="2800">
                <a:latin typeface="Delius"/>
                <a:ea typeface="Delius"/>
                <a:cs typeface="Delius"/>
                <a:sym typeface="Delius"/>
              </a:defRPr>
            </a:lvl1pPr>
            <a:lvl2pPr lvl="1" algn="ctr" rtl="0">
              <a:spcBef>
                <a:spcPts val="0"/>
              </a:spcBef>
              <a:spcAft>
                <a:spcPts val="0"/>
              </a:spcAft>
              <a:buSzPts val="2400"/>
              <a:buFont typeface="Delius"/>
              <a:buNone/>
              <a:defRPr sz="2400">
                <a:latin typeface="Delius"/>
                <a:ea typeface="Delius"/>
                <a:cs typeface="Delius"/>
                <a:sym typeface="Delius"/>
              </a:defRPr>
            </a:lvl2pPr>
            <a:lvl3pPr lvl="2" algn="ctr" rtl="0">
              <a:spcBef>
                <a:spcPts val="0"/>
              </a:spcBef>
              <a:spcAft>
                <a:spcPts val="0"/>
              </a:spcAft>
              <a:buSzPts val="2400"/>
              <a:buFont typeface="Delius"/>
              <a:buNone/>
              <a:defRPr sz="2400">
                <a:latin typeface="Delius"/>
                <a:ea typeface="Delius"/>
                <a:cs typeface="Delius"/>
                <a:sym typeface="Delius"/>
              </a:defRPr>
            </a:lvl3pPr>
            <a:lvl4pPr lvl="3" algn="ctr" rtl="0">
              <a:spcBef>
                <a:spcPts val="0"/>
              </a:spcBef>
              <a:spcAft>
                <a:spcPts val="0"/>
              </a:spcAft>
              <a:buSzPts val="2400"/>
              <a:buFont typeface="Delius"/>
              <a:buNone/>
              <a:defRPr sz="2400">
                <a:latin typeface="Delius"/>
                <a:ea typeface="Delius"/>
                <a:cs typeface="Delius"/>
                <a:sym typeface="Delius"/>
              </a:defRPr>
            </a:lvl4pPr>
            <a:lvl5pPr lvl="4" algn="ctr" rtl="0">
              <a:spcBef>
                <a:spcPts val="0"/>
              </a:spcBef>
              <a:spcAft>
                <a:spcPts val="0"/>
              </a:spcAft>
              <a:buSzPts val="2400"/>
              <a:buFont typeface="Delius"/>
              <a:buNone/>
              <a:defRPr sz="2400">
                <a:latin typeface="Delius"/>
                <a:ea typeface="Delius"/>
                <a:cs typeface="Delius"/>
                <a:sym typeface="Delius"/>
              </a:defRPr>
            </a:lvl5pPr>
            <a:lvl6pPr lvl="5" algn="ctr" rtl="0">
              <a:spcBef>
                <a:spcPts val="0"/>
              </a:spcBef>
              <a:spcAft>
                <a:spcPts val="0"/>
              </a:spcAft>
              <a:buSzPts val="2400"/>
              <a:buFont typeface="Delius"/>
              <a:buNone/>
              <a:defRPr sz="2400">
                <a:latin typeface="Delius"/>
                <a:ea typeface="Delius"/>
                <a:cs typeface="Delius"/>
                <a:sym typeface="Delius"/>
              </a:defRPr>
            </a:lvl6pPr>
            <a:lvl7pPr lvl="6" algn="ctr" rtl="0">
              <a:spcBef>
                <a:spcPts val="0"/>
              </a:spcBef>
              <a:spcAft>
                <a:spcPts val="0"/>
              </a:spcAft>
              <a:buSzPts val="2400"/>
              <a:buFont typeface="Delius"/>
              <a:buNone/>
              <a:defRPr sz="2400">
                <a:latin typeface="Delius"/>
                <a:ea typeface="Delius"/>
                <a:cs typeface="Delius"/>
                <a:sym typeface="Delius"/>
              </a:defRPr>
            </a:lvl7pPr>
            <a:lvl8pPr lvl="7" algn="ctr" rtl="0">
              <a:spcBef>
                <a:spcPts val="0"/>
              </a:spcBef>
              <a:spcAft>
                <a:spcPts val="0"/>
              </a:spcAft>
              <a:buSzPts val="2400"/>
              <a:buFont typeface="Delius"/>
              <a:buNone/>
              <a:defRPr sz="2400">
                <a:latin typeface="Delius"/>
                <a:ea typeface="Delius"/>
                <a:cs typeface="Delius"/>
                <a:sym typeface="Delius"/>
              </a:defRPr>
            </a:lvl8pPr>
            <a:lvl9pPr lvl="8" algn="ctr" rtl="0">
              <a:spcBef>
                <a:spcPts val="0"/>
              </a:spcBef>
              <a:spcAft>
                <a:spcPts val="0"/>
              </a:spcAft>
              <a:buSzPts val="2400"/>
              <a:buFont typeface="Delius"/>
              <a:buNone/>
              <a:defRPr sz="2400">
                <a:latin typeface="Delius"/>
                <a:ea typeface="Delius"/>
                <a:cs typeface="Delius"/>
                <a:sym typeface="Delius"/>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100" y="445025"/>
            <a:ext cx="7717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Delius"/>
              <a:buNone/>
              <a:defRPr sz="2800" b="1">
                <a:solidFill>
                  <a:schemeClr val="dk1"/>
                </a:solidFill>
                <a:latin typeface="Delius"/>
                <a:ea typeface="Delius"/>
                <a:cs typeface="Delius"/>
                <a:sym typeface="Delius"/>
              </a:defRPr>
            </a:lvl1pPr>
            <a:lvl2pPr lvl="1">
              <a:spcBef>
                <a:spcPts val="0"/>
              </a:spcBef>
              <a:spcAft>
                <a:spcPts val="0"/>
              </a:spcAft>
              <a:buClr>
                <a:schemeClr val="dk1"/>
              </a:buClr>
              <a:buSzPts val="2800"/>
              <a:buFont typeface="Delius"/>
              <a:buNone/>
              <a:defRPr sz="2800" b="1">
                <a:solidFill>
                  <a:schemeClr val="dk1"/>
                </a:solidFill>
                <a:latin typeface="Delius"/>
                <a:ea typeface="Delius"/>
                <a:cs typeface="Delius"/>
                <a:sym typeface="Delius"/>
              </a:defRPr>
            </a:lvl2pPr>
            <a:lvl3pPr lvl="2">
              <a:spcBef>
                <a:spcPts val="0"/>
              </a:spcBef>
              <a:spcAft>
                <a:spcPts val="0"/>
              </a:spcAft>
              <a:buClr>
                <a:schemeClr val="dk1"/>
              </a:buClr>
              <a:buSzPts val="2800"/>
              <a:buFont typeface="Delius"/>
              <a:buNone/>
              <a:defRPr sz="2800" b="1">
                <a:solidFill>
                  <a:schemeClr val="dk1"/>
                </a:solidFill>
                <a:latin typeface="Delius"/>
                <a:ea typeface="Delius"/>
                <a:cs typeface="Delius"/>
                <a:sym typeface="Delius"/>
              </a:defRPr>
            </a:lvl3pPr>
            <a:lvl4pPr lvl="3">
              <a:spcBef>
                <a:spcPts val="0"/>
              </a:spcBef>
              <a:spcAft>
                <a:spcPts val="0"/>
              </a:spcAft>
              <a:buClr>
                <a:schemeClr val="dk1"/>
              </a:buClr>
              <a:buSzPts val="2800"/>
              <a:buFont typeface="Delius"/>
              <a:buNone/>
              <a:defRPr sz="2800" b="1">
                <a:solidFill>
                  <a:schemeClr val="dk1"/>
                </a:solidFill>
                <a:latin typeface="Delius"/>
                <a:ea typeface="Delius"/>
                <a:cs typeface="Delius"/>
                <a:sym typeface="Delius"/>
              </a:defRPr>
            </a:lvl4pPr>
            <a:lvl5pPr lvl="4">
              <a:spcBef>
                <a:spcPts val="0"/>
              </a:spcBef>
              <a:spcAft>
                <a:spcPts val="0"/>
              </a:spcAft>
              <a:buClr>
                <a:schemeClr val="dk1"/>
              </a:buClr>
              <a:buSzPts val="2800"/>
              <a:buFont typeface="Delius"/>
              <a:buNone/>
              <a:defRPr sz="2800" b="1">
                <a:solidFill>
                  <a:schemeClr val="dk1"/>
                </a:solidFill>
                <a:latin typeface="Delius"/>
                <a:ea typeface="Delius"/>
                <a:cs typeface="Delius"/>
                <a:sym typeface="Delius"/>
              </a:defRPr>
            </a:lvl5pPr>
            <a:lvl6pPr lvl="5">
              <a:spcBef>
                <a:spcPts val="0"/>
              </a:spcBef>
              <a:spcAft>
                <a:spcPts val="0"/>
              </a:spcAft>
              <a:buClr>
                <a:schemeClr val="dk1"/>
              </a:buClr>
              <a:buSzPts val="2800"/>
              <a:buFont typeface="Delius"/>
              <a:buNone/>
              <a:defRPr sz="2800" b="1">
                <a:solidFill>
                  <a:schemeClr val="dk1"/>
                </a:solidFill>
                <a:latin typeface="Delius"/>
                <a:ea typeface="Delius"/>
                <a:cs typeface="Delius"/>
                <a:sym typeface="Delius"/>
              </a:defRPr>
            </a:lvl6pPr>
            <a:lvl7pPr lvl="6">
              <a:spcBef>
                <a:spcPts val="0"/>
              </a:spcBef>
              <a:spcAft>
                <a:spcPts val="0"/>
              </a:spcAft>
              <a:buClr>
                <a:schemeClr val="dk1"/>
              </a:buClr>
              <a:buSzPts val="2800"/>
              <a:buFont typeface="Delius"/>
              <a:buNone/>
              <a:defRPr sz="2800" b="1">
                <a:solidFill>
                  <a:schemeClr val="dk1"/>
                </a:solidFill>
                <a:latin typeface="Delius"/>
                <a:ea typeface="Delius"/>
                <a:cs typeface="Delius"/>
                <a:sym typeface="Delius"/>
              </a:defRPr>
            </a:lvl7pPr>
            <a:lvl8pPr lvl="7">
              <a:spcBef>
                <a:spcPts val="0"/>
              </a:spcBef>
              <a:spcAft>
                <a:spcPts val="0"/>
              </a:spcAft>
              <a:buClr>
                <a:schemeClr val="dk1"/>
              </a:buClr>
              <a:buSzPts val="2800"/>
              <a:buFont typeface="Delius"/>
              <a:buNone/>
              <a:defRPr sz="2800" b="1">
                <a:solidFill>
                  <a:schemeClr val="dk1"/>
                </a:solidFill>
                <a:latin typeface="Delius"/>
                <a:ea typeface="Delius"/>
                <a:cs typeface="Delius"/>
                <a:sym typeface="Delius"/>
              </a:defRPr>
            </a:lvl8pPr>
            <a:lvl9pPr lvl="8">
              <a:spcBef>
                <a:spcPts val="0"/>
              </a:spcBef>
              <a:spcAft>
                <a:spcPts val="0"/>
              </a:spcAft>
              <a:buClr>
                <a:schemeClr val="dk1"/>
              </a:buClr>
              <a:buSzPts val="2800"/>
              <a:buFont typeface="Delius"/>
              <a:buNone/>
              <a:defRPr sz="2800" b="1">
                <a:solidFill>
                  <a:schemeClr val="dk1"/>
                </a:solidFill>
                <a:latin typeface="Delius"/>
                <a:ea typeface="Delius"/>
                <a:cs typeface="Delius"/>
                <a:sym typeface="Delius"/>
              </a:defRPr>
            </a:lvl9pPr>
          </a:lstStyle>
          <a:p>
            <a:endParaRPr/>
          </a:p>
        </p:txBody>
      </p:sp>
      <p:sp>
        <p:nvSpPr>
          <p:cNvPr id="7" name="Google Shape;7;p1"/>
          <p:cNvSpPr txBox="1">
            <a:spLocks noGrp="1"/>
          </p:cNvSpPr>
          <p:nvPr>
            <p:ph type="body" idx="1"/>
          </p:nvPr>
        </p:nvSpPr>
        <p:spPr>
          <a:xfrm>
            <a:off x="713100" y="1152475"/>
            <a:ext cx="77178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1pPr>
            <a:lvl2pPr marL="914400" lvl="1"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2pPr>
            <a:lvl3pPr marL="1371600" lvl="2"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3pPr>
            <a:lvl4pPr marL="1828800" lvl="3"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4pPr>
            <a:lvl5pPr marL="2286000" lvl="4"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5pPr>
            <a:lvl6pPr marL="2743200" lvl="5"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6pPr>
            <a:lvl7pPr marL="3200400" lvl="6"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7pPr>
            <a:lvl8pPr marL="3657600" lvl="7"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8pPr>
            <a:lvl9pPr marL="4114800" lvl="8"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4" r:id="rId6"/>
    <p:sldLayoutId id="2147483658" r:id="rId7"/>
    <p:sldLayoutId id="2147483659" r:id="rId8"/>
    <p:sldLayoutId id="2147483660"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9"/>
        <p:cNvGrpSpPr/>
        <p:nvPr/>
      </p:nvGrpSpPr>
      <p:grpSpPr>
        <a:xfrm>
          <a:off x="0" y="0"/>
          <a:ext cx="0" cy="0"/>
          <a:chOff x="0" y="0"/>
          <a:chExt cx="0" cy="0"/>
        </a:xfrm>
      </p:grpSpPr>
      <p:grpSp>
        <p:nvGrpSpPr>
          <p:cNvPr id="780" name="Google Shape;780;p32"/>
          <p:cNvGrpSpPr/>
          <p:nvPr/>
        </p:nvGrpSpPr>
        <p:grpSpPr>
          <a:xfrm rot="-523570">
            <a:off x="91766" y="-100470"/>
            <a:ext cx="4310596" cy="4066366"/>
            <a:chOff x="7567300" y="1541100"/>
            <a:chExt cx="3167100" cy="3386750"/>
          </a:xfrm>
        </p:grpSpPr>
        <p:sp>
          <p:nvSpPr>
            <p:cNvPr id="781" name="Google Shape;781;p32"/>
            <p:cNvSpPr/>
            <p:nvPr/>
          </p:nvSpPr>
          <p:spPr>
            <a:xfrm>
              <a:off x="7597075" y="1552100"/>
              <a:ext cx="3137325" cy="3375750"/>
            </a:xfrm>
            <a:custGeom>
              <a:avLst/>
              <a:gdLst/>
              <a:ahLst/>
              <a:cxnLst/>
              <a:rect l="l" t="t" r="r" b="b"/>
              <a:pathLst>
                <a:path w="125493" h="135030" extrusionOk="0">
                  <a:moveTo>
                    <a:pt x="6013" y="13824"/>
                  </a:moveTo>
                  <a:cubicBezTo>
                    <a:pt x="7692" y="13824"/>
                    <a:pt x="9061" y="15193"/>
                    <a:pt x="9061" y="16884"/>
                  </a:cubicBezTo>
                  <a:cubicBezTo>
                    <a:pt x="9061" y="18563"/>
                    <a:pt x="7692" y="19932"/>
                    <a:pt x="6013" y="19932"/>
                  </a:cubicBezTo>
                  <a:cubicBezTo>
                    <a:pt x="4322" y="19932"/>
                    <a:pt x="2953" y="18563"/>
                    <a:pt x="2953" y="16884"/>
                  </a:cubicBezTo>
                  <a:cubicBezTo>
                    <a:pt x="2953" y="15193"/>
                    <a:pt x="4322" y="13824"/>
                    <a:pt x="6013" y="13824"/>
                  </a:cubicBezTo>
                  <a:close/>
                  <a:moveTo>
                    <a:pt x="6013" y="32326"/>
                  </a:moveTo>
                  <a:cubicBezTo>
                    <a:pt x="7692" y="32326"/>
                    <a:pt x="9061" y="33695"/>
                    <a:pt x="9061" y="35374"/>
                  </a:cubicBezTo>
                  <a:cubicBezTo>
                    <a:pt x="9061" y="37065"/>
                    <a:pt x="7692" y="38434"/>
                    <a:pt x="6013" y="38434"/>
                  </a:cubicBezTo>
                  <a:cubicBezTo>
                    <a:pt x="4322" y="38434"/>
                    <a:pt x="2953" y="37065"/>
                    <a:pt x="2953" y="35374"/>
                  </a:cubicBezTo>
                  <a:cubicBezTo>
                    <a:pt x="2953" y="33695"/>
                    <a:pt x="4322" y="32326"/>
                    <a:pt x="6013" y="32326"/>
                  </a:cubicBezTo>
                  <a:close/>
                  <a:moveTo>
                    <a:pt x="6013" y="52483"/>
                  </a:moveTo>
                  <a:cubicBezTo>
                    <a:pt x="7692" y="52483"/>
                    <a:pt x="9061" y="53853"/>
                    <a:pt x="9061" y="55531"/>
                  </a:cubicBezTo>
                  <a:cubicBezTo>
                    <a:pt x="9061" y="57210"/>
                    <a:pt x="7692" y="58579"/>
                    <a:pt x="6013" y="58579"/>
                  </a:cubicBezTo>
                  <a:cubicBezTo>
                    <a:pt x="4322" y="58579"/>
                    <a:pt x="2953" y="57210"/>
                    <a:pt x="2953" y="55531"/>
                  </a:cubicBezTo>
                  <a:cubicBezTo>
                    <a:pt x="2953" y="53853"/>
                    <a:pt x="4322" y="52483"/>
                    <a:pt x="6013" y="52483"/>
                  </a:cubicBezTo>
                  <a:close/>
                  <a:moveTo>
                    <a:pt x="6013" y="72569"/>
                  </a:moveTo>
                  <a:cubicBezTo>
                    <a:pt x="7692" y="72569"/>
                    <a:pt x="9061" y="73938"/>
                    <a:pt x="9061" y="75617"/>
                  </a:cubicBezTo>
                  <a:cubicBezTo>
                    <a:pt x="9061" y="77308"/>
                    <a:pt x="7692" y="78677"/>
                    <a:pt x="6013" y="78677"/>
                  </a:cubicBezTo>
                  <a:cubicBezTo>
                    <a:pt x="4322" y="78677"/>
                    <a:pt x="2953" y="77308"/>
                    <a:pt x="2953" y="75617"/>
                  </a:cubicBezTo>
                  <a:cubicBezTo>
                    <a:pt x="2953" y="73938"/>
                    <a:pt x="4322" y="72569"/>
                    <a:pt x="6013" y="72569"/>
                  </a:cubicBezTo>
                  <a:close/>
                  <a:moveTo>
                    <a:pt x="6013" y="92810"/>
                  </a:moveTo>
                  <a:cubicBezTo>
                    <a:pt x="7692" y="92810"/>
                    <a:pt x="9061" y="94179"/>
                    <a:pt x="9061" y="95858"/>
                  </a:cubicBezTo>
                  <a:cubicBezTo>
                    <a:pt x="9061" y="97548"/>
                    <a:pt x="7692" y="98918"/>
                    <a:pt x="6013" y="98918"/>
                  </a:cubicBezTo>
                  <a:cubicBezTo>
                    <a:pt x="4322" y="98918"/>
                    <a:pt x="2953" y="97548"/>
                    <a:pt x="2953" y="95858"/>
                  </a:cubicBezTo>
                  <a:cubicBezTo>
                    <a:pt x="2953" y="94179"/>
                    <a:pt x="4322" y="92810"/>
                    <a:pt x="6013" y="92810"/>
                  </a:cubicBezTo>
                  <a:close/>
                  <a:moveTo>
                    <a:pt x="6013" y="114479"/>
                  </a:moveTo>
                  <a:cubicBezTo>
                    <a:pt x="7692" y="114479"/>
                    <a:pt x="9061" y="115848"/>
                    <a:pt x="9061" y="117527"/>
                  </a:cubicBezTo>
                  <a:cubicBezTo>
                    <a:pt x="9061" y="119206"/>
                    <a:pt x="7692" y="120587"/>
                    <a:pt x="6013" y="120587"/>
                  </a:cubicBezTo>
                  <a:cubicBezTo>
                    <a:pt x="4322" y="120587"/>
                    <a:pt x="2953" y="119206"/>
                    <a:pt x="2953" y="117527"/>
                  </a:cubicBezTo>
                  <a:cubicBezTo>
                    <a:pt x="2953" y="115848"/>
                    <a:pt x="4322" y="114479"/>
                    <a:pt x="6013" y="114479"/>
                  </a:cubicBezTo>
                  <a:close/>
                  <a:moveTo>
                    <a:pt x="0" y="1"/>
                  </a:moveTo>
                  <a:lnTo>
                    <a:pt x="0" y="135029"/>
                  </a:lnTo>
                  <a:lnTo>
                    <a:pt x="125492" y="135029"/>
                  </a:lnTo>
                  <a:lnTo>
                    <a:pt x="125492" y="1"/>
                  </a:lnTo>
                  <a:close/>
                </a:path>
              </a:pathLst>
            </a:cu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2"/>
            <p:cNvSpPr/>
            <p:nvPr/>
          </p:nvSpPr>
          <p:spPr>
            <a:xfrm>
              <a:off x="7567300" y="1541100"/>
              <a:ext cx="3137325" cy="3375725"/>
            </a:xfrm>
            <a:custGeom>
              <a:avLst/>
              <a:gdLst/>
              <a:ahLst/>
              <a:cxnLst/>
              <a:rect l="l" t="t" r="r" b="b"/>
              <a:pathLst>
                <a:path w="125493" h="135029" extrusionOk="0">
                  <a:moveTo>
                    <a:pt x="6013" y="13823"/>
                  </a:moveTo>
                  <a:cubicBezTo>
                    <a:pt x="7692" y="13823"/>
                    <a:pt x="9061" y="15193"/>
                    <a:pt x="9061" y="16871"/>
                  </a:cubicBezTo>
                  <a:cubicBezTo>
                    <a:pt x="9061" y="18550"/>
                    <a:pt x="7692" y="19919"/>
                    <a:pt x="6013" y="19919"/>
                  </a:cubicBezTo>
                  <a:cubicBezTo>
                    <a:pt x="4323" y="19919"/>
                    <a:pt x="2953" y="18550"/>
                    <a:pt x="2953" y="16871"/>
                  </a:cubicBezTo>
                  <a:cubicBezTo>
                    <a:pt x="2953" y="15193"/>
                    <a:pt x="4323" y="13823"/>
                    <a:pt x="6013" y="13823"/>
                  </a:cubicBezTo>
                  <a:close/>
                  <a:moveTo>
                    <a:pt x="6013" y="32326"/>
                  </a:moveTo>
                  <a:cubicBezTo>
                    <a:pt x="7692" y="32326"/>
                    <a:pt x="9061" y="33695"/>
                    <a:pt x="9061" y="35374"/>
                  </a:cubicBezTo>
                  <a:cubicBezTo>
                    <a:pt x="9061" y="37052"/>
                    <a:pt x="7692" y="38422"/>
                    <a:pt x="6013" y="38422"/>
                  </a:cubicBezTo>
                  <a:cubicBezTo>
                    <a:pt x="4323" y="38422"/>
                    <a:pt x="2953" y="37052"/>
                    <a:pt x="2953" y="35374"/>
                  </a:cubicBezTo>
                  <a:cubicBezTo>
                    <a:pt x="2953" y="33695"/>
                    <a:pt x="4323" y="32326"/>
                    <a:pt x="6013" y="32326"/>
                  </a:cubicBezTo>
                  <a:close/>
                  <a:moveTo>
                    <a:pt x="6013" y="52471"/>
                  </a:moveTo>
                  <a:cubicBezTo>
                    <a:pt x="7692" y="52471"/>
                    <a:pt x="9061" y="53840"/>
                    <a:pt x="9061" y="55519"/>
                  </a:cubicBezTo>
                  <a:cubicBezTo>
                    <a:pt x="9061" y="57210"/>
                    <a:pt x="7692" y="58579"/>
                    <a:pt x="6013" y="58579"/>
                  </a:cubicBezTo>
                  <a:cubicBezTo>
                    <a:pt x="4323" y="58579"/>
                    <a:pt x="2953" y="57210"/>
                    <a:pt x="2953" y="55519"/>
                  </a:cubicBezTo>
                  <a:cubicBezTo>
                    <a:pt x="2953" y="53840"/>
                    <a:pt x="4323" y="52471"/>
                    <a:pt x="6013" y="52471"/>
                  </a:cubicBezTo>
                  <a:close/>
                  <a:moveTo>
                    <a:pt x="6013" y="72569"/>
                  </a:moveTo>
                  <a:cubicBezTo>
                    <a:pt x="7692" y="72569"/>
                    <a:pt x="9061" y="73938"/>
                    <a:pt x="9061" y="75617"/>
                  </a:cubicBezTo>
                  <a:cubicBezTo>
                    <a:pt x="9061" y="77295"/>
                    <a:pt x="7692" y="78665"/>
                    <a:pt x="6013" y="78665"/>
                  </a:cubicBezTo>
                  <a:cubicBezTo>
                    <a:pt x="4323" y="78665"/>
                    <a:pt x="2953" y="77295"/>
                    <a:pt x="2953" y="75617"/>
                  </a:cubicBezTo>
                  <a:cubicBezTo>
                    <a:pt x="2953" y="73938"/>
                    <a:pt x="4323" y="72569"/>
                    <a:pt x="6013" y="72569"/>
                  </a:cubicBezTo>
                  <a:close/>
                  <a:moveTo>
                    <a:pt x="6013" y="92809"/>
                  </a:moveTo>
                  <a:cubicBezTo>
                    <a:pt x="7692" y="92809"/>
                    <a:pt x="9061" y="94178"/>
                    <a:pt x="9061" y="95857"/>
                  </a:cubicBezTo>
                  <a:cubicBezTo>
                    <a:pt x="9061" y="97536"/>
                    <a:pt x="7692" y="98905"/>
                    <a:pt x="6013" y="98905"/>
                  </a:cubicBezTo>
                  <a:cubicBezTo>
                    <a:pt x="4323" y="98905"/>
                    <a:pt x="2953" y="97536"/>
                    <a:pt x="2953" y="95857"/>
                  </a:cubicBezTo>
                  <a:cubicBezTo>
                    <a:pt x="2953" y="94178"/>
                    <a:pt x="4323" y="92809"/>
                    <a:pt x="6013" y="92809"/>
                  </a:cubicBezTo>
                  <a:close/>
                  <a:moveTo>
                    <a:pt x="6013" y="114479"/>
                  </a:moveTo>
                  <a:cubicBezTo>
                    <a:pt x="7692" y="114479"/>
                    <a:pt x="9061" y="115848"/>
                    <a:pt x="9061" y="117527"/>
                  </a:cubicBezTo>
                  <a:cubicBezTo>
                    <a:pt x="9061" y="119205"/>
                    <a:pt x="7692" y="120575"/>
                    <a:pt x="6013" y="120575"/>
                  </a:cubicBezTo>
                  <a:cubicBezTo>
                    <a:pt x="4323" y="120575"/>
                    <a:pt x="2953" y="119205"/>
                    <a:pt x="2953" y="117527"/>
                  </a:cubicBezTo>
                  <a:cubicBezTo>
                    <a:pt x="2953" y="115848"/>
                    <a:pt x="4323" y="114479"/>
                    <a:pt x="6013" y="114479"/>
                  </a:cubicBezTo>
                  <a:close/>
                  <a:moveTo>
                    <a:pt x="1" y="0"/>
                  </a:moveTo>
                  <a:lnTo>
                    <a:pt x="1" y="135029"/>
                  </a:lnTo>
                  <a:lnTo>
                    <a:pt x="125492" y="135029"/>
                  </a:lnTo>
                  <a:lnTo>
                    <a:pt x="12549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2"/>
            <p:cNvSpPr/>
            <p:nvPr/>
          </p:nvSpPr>
          <p:spPr>
            <a:xfrm>
              <a:off x="8025700" y="19090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FF86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2"/>
            <p:cNvSpPr/>
            <p:nvPr/>
          </p:nvSpPr>
          <p:spPr>
            <a:xfrm>
              <a:off x="8025700" y="20709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2"/>
            <p:cNvSpPr/>
            <p:nvPr/>
          </p:nvSpPr>
          <p:spPr>
            <a:xfrm>
              <a:off x="8025700" y="22325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2"/>
            <p:cNvSpPr/>
            <p:nvPr/>
          </p:nvSpPr>
          <p:spPr>
            <a:xfrm>
              <a:off x="8025700" y="23944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2"/>
            <p:cNvSpPr/>
            <p:nvPr/>
          </p:nvSpPr>
          <p:spPr>
            <a:xfrm>
              <a:off x="8025700" y="25564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2"/>
            <p:cNvSpPr/>
            <p:nvPr/>
          </p:nvSpPr>
          <p:spPr>
            <a:xfrm>
              <a:off x="8025700" y="27183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2"/>
            <p:cNvSpPr/>
            <p:nvPr/>
          </p:nvSpPr>
          <p:spPr>
            <a:xfrm>
              <a:off x="8025700" y="28799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2"/>
            <p:cNvSpPr/>
            <p:nvPr/>
          </p:nvSpPr>
          <p:spPr>
            <a:xfrm>
              <a:off x="8025700" y="30418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2"/>
            <p:cNvSpPr/>
            <p:nvPr/>
          </p:nvSpPr>
          <p:spPr>
            <a:xfrm>
              <a:off x="8025700" y="32038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2"/>
            <p:cNvSpPr/>
            <p:nvPr/>
          </p:nvSpPr>
          <p:spPr>
            <a:xfrm>
              <a:off x="8025700" y="33657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2"/>
            <p:cNvSpPr/>
            <p:nvPr/>
          </p:nvSpPr>
          <p:spPr>
            <a:xfrm>
              <a:off x="8025700" y="35273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2"/>
            <p:cNvSpPr/>
            <p:nvPr/>
          </p:nvSpPr>
          <p:spPr>
            <a:xfrm>
              <a:off x="8025700" y="36892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2"/>
            <p:cNvSpPr/>
            <p:nvPr/>
          </p:nvSpPr>
          <p:spPr>
            <a:xfrm>
              <a:off x="8025700" y="38512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2"/>
            <p:cNvSpPr/>
            <p:nvPr/>
          </p:nvSpPr>
          <p:spPr>
            <a:xfrm>
              <a:off x="8025700" y="40131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2"/>
            <p:cNvSpPr/>
            <p:nvPr/>
          </p:nvSpPr>
          <p:spPr>
            <a:xfrm>
              <a:off x="8025700" y="4174750"/>
              <a:ext cx="2563425" cy="11325"/>
            </a:xfrm>
            <a:custGeom>
              <a:avLst/>
              <a:gdLst/>
              <a:ahLst/>
              <a:cxnLst/>
              <a:rect l="l" t="t" r="r" b="b"/>
              <a:pathLst>
                <a:path w="102537" h="453" extrusionOk="0">
                  <a:moveTo>
                    <a:pt x="0" y="1"/>
                  </a:moveTo>
                  <a:lnTo>
                    <a:pt x="0" y="453"/>
                  </a:lnTo>
                  <a:lnTo>
                    <a:pt x="102537" y="453"/>
                  </a:lnTo>
                  <a:lnTo>
                    <a:pt x="102537" y="1"/>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2"/>
            <p:cNvSpPr/>
            <p:nvPr/>
          </p:nvSpPr>
          <p:spPr>
            <a:xfrm>
              <a:off x="8025700" y="43366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2"/>
            <p:cNvSpPr/>
            <p:nvPr/>
          </p:nvSpPr>
          <p:spPr>
            <a:xfrm>
              <a:off x="8025700" y="44986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2"/>
            <p:cNvSpPr/>
            <p:nvPr/>
          </p:nvSpPr>
          <p:spPr>
            <a:xfrm>
              <a:off x="8025700" y="46605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05" name="Google Shape;805;p32"/>
          <p:cNvGrpSpPr/>
          <p:nvPr/>
        </p:nvGrpSpPr>
        <p:grpSpPr>
          <a:xfrm rot="624426">
            <a:off x="5470827" y="1161115"/>
            <a:ext cx="3301141" cy="3621143"/>
            <a:chOff x="7567300" y="1541100"/>
            <a:chExt cx="3167100" cy="3386750"/>
          </a:xfrm>
        </p:grpSpPr>
        <p:sp>
          <p:nvSpPr>
            <p:cNvPr id="806" name="Google Shape;806;p32"/>
            <p:cNvSpPr/>
            <p:nvPr/>
          </p:nvSpPr>
          <p:spPr>
            <a:xfrm>
              <a:off x="7597075" y="1552100"/>
              <a:ext cx="3137325" cy="3375750"/>
            </a:xfrm>
            <a:custGeom>
              <a:avLst/>
              <a:gdLst/>
              <a:ahLst/>
              <a:cxnLst/>
              <a:rect l="l" t="t" r="r" b="b"/>
              <a:pathLst>
                <a:path w="125493" h="135030" extrusionOk="0">
                  <a:moveTo>
                    <a:pt x="6013" y="13824"/>
                  </a:moveTo>
                  <a:cubicBezTo>
                    <a:pt x="7692" y="13824"/>
                    <a:pt x="9061" y="15193"/>
                    <a:pt x="9061" y="16884"/>
                  </a:cubicBezTo>
                  <a:cubicBezTo>
                    <a:pt x="9061" y="18563"/>
                    <a:pt x="7692" y="19932"/>
                    <a:pt x="6013" y="19932"/>
                  </a:cubicBezTo>
                  <a:cubicBezTo>
                    <a:pt x="4322" y="19932"/>
                    <a:pt x="2953" y="18563"/>
                    <a:pt x="2953" y="16884"/>
                  </a:cubicBezTo>
                  <a:cubicBezTo>
                    <a:pt x="2953" y="15193"/>
                    <a:pt x="4322" y="13824"/>
                    <a:pt x="6013" y="13824"/>
                  </a:cubicBezTo>
                  <a:close/>
                  <a:moveTo>
                    <a:pt x="6013" y="32326"/>
                  </a:moveTo>
                  <a:cubicBezTo>
                    <a:pt x="7692" y="32326"/>
                    <a:pt x="9061" y="33695"/>
                    <a:pt x="9061" y="35374"/>
                  </a:cubicBezTo>
                  <a:cubicBezTo>
                    <a:pt x="9061" y="37065"/>
                    <a:pt x="7692" y="38434"/>
                    <a:pt x="6013" y="38434"/>
                  </a:cubicBezTo>
                  <a:cubicBezTo>
                    <a:pt x="4322" y="38434"/>
                    <a:pt x="2953" y="37065"/>
                    <a:pt x="2953" y="35374"/>
                  </a:cubicBezTo>
                  <a:cubicBezTo>
                    <a:pt x="2953" y="33695"/>
                    <a:pt x="4322" y="32326"/>
                    <a:pt x="6013" y="32326"/>
                  </a:cubicBezTo>
                  <a:close/>
                  <a:moveTo>
                    <a:pt x="6013" y="52483"/>
                  </a:moveTo>
                  <a:cubicBezTo>
                    <a:pt x="7692" y="52483"/>
                    <a:pt x="9061" y="53853"/>
                    <a:pt x="9061" y="55531"/>
                  </a:cubicBezTo>
                  <a:cubicBezTo>
                    <a:pt x="9061" y="57210"/>
                    <a:pt x="7692" y="58579"/>
                    <a:pt x="6013" y="58579"/>
                  </a:cubicBezTo>
                  <a:cubicBezTo>
                    <a:pt x="4322" y="58579"/>
                    <a:pt x="2953" y="57210"/>
                    <a:pt x="2953" y="55531"/>
                  </a:cubicBezTo>
                  <a:cubicBezTo>
                    <a:pt x="2953" y="53853"/>
                    <a:pt x="4322" y="52483"/>
                    <a:pt x="6013" y="52483"/>
                  </a:cubicBezTo>
                  <a:close/>
                  <a:moveTo>
                    <a:pt x="6013" y="72569"/>
                  </a:moveTo>
                  <a:cubicBezTo>
                    <a:pt x="7692" y="72569"/>
                    <a:pt x="9061" y="73938"/>
                    <a:pt x="9061" y="75617"/>
                  </a:cubicBezTo>
                  <a:cubicBezTo>
                    <a:pt x="9061" y="77308"/>
                    <a:pt x="7692" y="78677"/>
                    <a:pt x="6013" y="78677"/>
                  </a:cubicBezTo>
                  <a:cubicBezTo>
                    <a:pt x="4322" y="78677"/>
                    <a:pt x="2953" y="77308"/>
                    <a:pt x="2953" y="75617"/>
                  </a:cubicBezTo>
                  <a:cubicBezTo>
                    <a:pt x="2953" y="73938"/>
                    <a:pt x="4322" y="72569"/>
                    <a:pt x="6013" y="72569"/>
                  </a:cubicBezTo>
                  <a:close/>
                  <a:moveTo>
                    <a:pt x="6013" y="92810"/>
                  </a:moveTo>
                  <a:cubicBezTo>
                    <a:pt x="7692" y="92810"/>
                    <a:pt x="9061" y="94179"/>
                    <a:pt x="9061" y="95858"/>
                  </a:cubicBezTo>
                  <a:cubicBezTo>
                    <a:pt x="9061" y="97548"/>
                    <a:pt x="7692" y="98918"/>
                    <a:pt x="6013" y="98918"/>
                  </a:cubicBezTo>
                  <a:cubicBezTo>
                    <a:pt x="4322" y="98918"/>
                    <a:pt x="2953" y="97548"/>
                    <a:pt x="2953" y="95858"/>
                  </a:cubicBezTo>
                  <a:cubicBezTo>
                    <a:pt x="2953" y="94179"/>
                    <a:pt x="4322" y="92810"/>
                    <a:pt x="6013" y="92810"/>
                  </a:cubicBezTo>
                  <a:close/>
                  <a:moveTo>
                    <a:pt x="6013" y="114479"/>
                  </a:moveTo>
                  <a:cubicBezTo>
                    <a:pt x="7692" y="114479"/>
                    <a:pt x="9061" y="115848"/>
                    <a:pt x="9061" y="117527"/>
                  </a:cubicBezTo>
                  <a:cubicBezTo>
                    <a:pt x="9061" y="119206"/>
                    <a:pt x="7692" y="120587"/>
                    <a:pt x="6013" y="120587"/>
                  </a:cubicBezTo>
                  <a:cubicBezTo>
                    <a:pt x="4322" y="120587"/>
                    <a:pt x="2953" y="119206"/>
                    <a:pt x="2953" y="117527"/>
                  </a:cubicBezTo>
                  <a:cubicBezTo>
                    <a:pt x="2953" y="115848"/>
                    <a:pt x="4322" y="114479"/>
                    <a:pt x="6013" y="114479"/>
                  </a:cubicBezTo>
                  <a:close/>
                  <a:moveTo>
                    <a:pt x="0" y="1"/>
                  </a:moveTo>
                  <a:lnTo>
                    <a:pt x="0" y="135029"/>
                  </a:lnTo>
                  <a:lnTo>
                    <a:pt x="125492" y="135029"/>
                  </a:lnTo>
                  <a:lnTo>
                    <a:pt x="125492" y="1"/>
                  </a:lnTo>
                  <a:close/>
                </a:path>
              </a:pathLst>
            </a:cu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2"/>
            <p:cNvSpPr/>
            <p:nvPr/>
          </p:nvSpPr>
          <p:spPr>
            <a:xfrm>
              <a:off x="7567300" y="1541100"/>
              <a:ext cx="3137325" cy="3375725"/>
            </a:xfrm>
            <a:custGeom>
              <a:avLst/>
              <a:gdLst/>
              <a:ahLst/>
              <a:cxnLst/>
              <a:rect l="l" t="t" r="r" b="b"/>
              <a:pathLst>
                <a:path w="125493" h="135029" extrusionOk="0">
                  <a:moveTo>
                    <a:pt x="6013" y="13823"/>
                  </a:moveTo>
                  <a:cubicBezTo>
                    <a:pt x="7692" y="13823"/>
                    <a:pt x="9061" y="15193"/>
                    <a:pt x="9061" y="16871"/>
                  </a:cubicBezTo>
                  <a:cubicBezTo>
                    <a:pt x="9061" y="18550"/>
                    <a:pt x="7692" y="19919"/>
                    <a:pt x="6013" y="19919"/>
                  </a:cubicBezTo>
                  <a:cubicBezTo>
                    <a:pt x="4323" y="19919"/>
                    <a:pt x="2953" y="18550"/>
                    <a:pt x="2953" y="16871"/>
                  </a:cubicBezTo>
                  <a:cubicBezTo>
                    <a:pt x="2953" y="15193"/>
                    <a:pt x="4323" y="13823"/>
                    <a:pt x="6013" y="13823"/>
                  </a:cubicBezTo>
                  <a:close/>
                  <a:moveTo>
                    <a:pt x="6013" y="32326"/>
                  </a:moveTo>
                  <a:cubicBezTo>
                    <a:pt x="7692" y="32326"/>
                    <a:pt x="9061" y="33695"/>
                    <a:pt x="9061" y="35374"/>
                  </a:cubicBezTo>
                  <a:cubicBezTo>
                    <a:pt x="9061" y="37052"/>
                    <a:pt x="7692" y="38422"/>
                    <a:pt x="6013" y="38422"/>
                  </a:cubicBezTo>
                  <a:cubicBezTo>
                    <a:pt x="4323" y="38422"/>
                    <a:pt x="2953" y="37052"/>
                    <a:pt x="2953" y="35374"/>
                  </a:cubicBezTo>
                  <a:cubicBezTo>
                    <a:pt x="2953" y="33695"/>
                    <a:pt x="4323" y="32326"/>
                    <a:pt x="6013" y="32326"/>
                  </a:cubicBezTo>
                  <a:close/>
                  <a:moveTo>
                    <a:pt x="6013" y="52471"/>
                  </a:moveTo>
                  <a:cubicBezTo>
                    <a:pt x="7692" y="52471"/>
                    <a:pt x="9061" y="53840"/>
                    <a:pt x="9061" y="55519"/>
                  </a:cubicBezTo>
                  <a:cubicBezTo>
                    <a:pt x="9061" y="57210"/>
                    <a:pt x="7692" y="58579"/>
                    <a:pt x="6013" y="58579"/>
                  </a:cubicBezTo>
                  <a:cubicBezTo>
                    <a:pt x="4323" y="58579"/>
                    <a:pt x="2953" y="57210"/>
                    <a:pt x="2953" y="55519"/>
                  </a:cubicBezTo>
                  <a:cubicBezTo>
                    <a:pt x="2953" y="53840"/>
                    <a:pt x="4323" y="52471"/>
                    <a:pt x="6013" y="52471"/>
                  </a:cubicBezTo>
                  <a:close/>
                  <a:moveTo>
                    <a:pt x="6013" y="72569"/>
                  </a:moveTo>
                  <a:cubicBezTo>
                    <a:pt x="7692" y="72569"/>
                    <a:pt x="9061" y="73938"/>
                    <a:pt x="9061" y="75617"/>
                  </a:cubicBezTo>
                  <a:cubicBezTo>
                    <a:pt x="9061" y="77295"/>
                    <a:pt x="7692" y="78665"/>
                    <a:pt x="6013" y="78665"/>
                  </a:cubicBezTo>
                  <a:cubicBezTo>
                    <a:pt x="4323" y="78665"/>
                    <a:pt x="2953" y="77295"/>
                    <a:pt x="2953" y="75617"/>
                  </a:cubicBezTo>
                  <a:cubicBezTo>
                    <a:pt x="2953" y="73938"/>
                    <a:pt x="4323" y="72569"/>
                    <a:pt x="6013" y="72569"/>
                  </a:cubicBezTo>
                  <a:close/>
                  <a:moveTo>
                    <a:pt x="6013" y="92809"/>
                  </a:moveTo>
                  <a:cubicBezTo>
                    <a:pt x="7692" y="92809"/>
                    <a:pt x="9061" y="94178"/>
                    <a:pt x="9061" y="95857"/>
                  </a:cubicBezTo>
                  <a:cubicBezTo>
                    <a:pt x="9061" y="97536"/>
                    <a:pt x="7692" y="98905"/>
                    <a:pt x="6013" y="98905"/>
                  </a:cubicBezTo>
                  <a:cubicBezTo>
                    <a:pt x="4323" y="98905"/>
                    <a:pt x="2953" y="97536"/>
                    <a:pt x="2953" y="95857"/>
                  </a:cubicBezTo>
                  <a:cubicBezTo>
                    <a:pt x="2953" y="94178"/>
                    <a:pt x="4323" y="92809"/>
                    <a:pt x="6013" y="92809"/>
                  </a:cubicBezTo>
                  <a:close/>
                  <a:moveTo>
                    <a:pt x="6013" y="114479"/>
                  </a:moveTo>
                  <a:cubicBezTo>
                    <a:pt x="7692" y="114479"/>
                    <a:pt x="9061" y="115848"/>
                    <a:pt x="9061" y="117527"/>
                  </a:cubicBezTo>
                  <a:cubicBezTo>
                    <a:pt x="9061" y="119205"/>
                    <a:pt x="7692" y="120575"/>
                    <a:pt x="6013" y="120575"/>
                  </a:cubicBezTo>
                  <a:cubicBezTo>
                    <a:pt x="4323" y="120575"/>
                    <a:pt x="2953" y="119205"/>
                    <a:pt x="2953" y="117527"/>
                  </a:cubicBezTo>
                  <a:cubicBezTo>
                    <a:pt x="2953" y="115848"/>
                    <a:pt x="4323" y="114479"/>
                    <a:pt x="6013" y="114479"/>
                  </a:cubicBezTo>
                  <a:close/>
                  <a:moveTo>
                    <a:pt x="1" y="0"/>
                  </a:moveTo>
                  <a:lnTo>
                    <a:pt x="1" y="135029"/>
                  </a:lnTo>
                  <a:lnTo>
                    <a:pt x="125492" y="135029"/>
                  </a:lnTo>
                  <a:lnTo>
                    <a:pt x="12549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2"/>
            <p:cNvSpPr/>
            <p:nvPr/>
          </p:nvSpPr>
          <p:spPr>
            <a:xfrm>
              <a:off x="8025700" y="19090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FF86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2"/>
            <p:cNvSpPr/>
            <p:nvPr/>
          </p:nvSpPr>
          <p:spPr>
            <a:xfrm>
              <a:off x="8025700" y="20709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2"/>
            <p:cNvSpPr/>
            <p:nvPr/>
          </p:nvSpPr>
          <p:spPr>
            <a:xfrm>
              <a:off x="8025700" y="22325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2"/>
            <p:cNvSpPr/>
            <p:nvPr/>
          </p:nvSpPr>
          <p:spPr>
            <a:xfrm>
              <a:off x="8025700" y="23944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2"/>
            <p:cNvSpPr/>
            <p:nvPr/>
          </p:nvSpPr>
          <p:spPr>
            <a:xfrm>
              <a:off x="8025700" y="25564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2"/>
            <p:cNvSpPr/>
            <p:nvPr/>
          </p:nvSpPr>
          <p:spPr>
            <a:xfrm>
              <a:off x="8025700" y="27183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2"/>
            <p:cNvSpPr/>
            <p:nvPr/>
          </p:nvSpPr>
          <p:spPr>
            <a:xfrm>
              <a:off x="8025700" y="28799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2"/>
            <p:cNvSpPr/>
            <p:nvPr/>
          </p:nvSpPr>
          <p:spPr>
            <a:xfrm>
              <a:off x="8025700" y="30418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2"/>
            <p:cNvSpPr/>
            <p:nvPr/>
          </p:nvSpPr>
          <p:spPr>
            <a:xfrm>
              <a:off x="8025700" y="32038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2"/>
            <p:cNvSpPr/>
            <p:nvPr/>
          </p:nvSpPr>
          <p:spPr>
            <a:xfrm>
              <a:off x="8025700" y="33657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2"/>
            <p:cNvSpPr/>
            <p:nvPr/>
          </p:nvSpPr>
          <p:spPr>
            <a:xfrm>
              <a:off x="8025700" y="35273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2"/>
            <p:cNvSpPr/>
            <p:nvPr/>
          </p:nvSpPr>
          <p:spPr>
            <a:xfrm>
              <a:off x="8025700" y="36892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2"/>
            <p:cNvSpPr/>
            <p:nvPr/>
          </p:nvSpPr>
          <p:spPr>
            <a:xfrm>
              <a:off x="8025700" y="38512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2"/>
            <p:cNvSpPr/>
            <p:nvPr/>
          </p:nvSpPr>
          <p:spPr>
            <a:xfrm>
              <a:off x="8025700" y="40131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2"/>
            <p:cNvSpPr/>
            <p:nvPr/>
          </p:nvSpPr>
          <p:spPr>
            <a:xfrm>
              <a:off x="8025700" y="4174750"/>
              <a:ext cx="2563425" cy="11325"/>
            </a:xfrm>
            <a:custGeom>
              <a:avLst/>
              <a:gdLst/>
              <a:ahLst/>
              <a:cxnLst/>
              <a:rect l="l" t="t" r="r" b="b"/>
              <a:pathLst>
                <a:path w="102537" h="453" extrusionOk="0">
                  <a:moveTo>
                    <a:pt x="0" y="1"/>
                  </a:moveTo>
                  <a:lnTo>
                    <a:pt x="0" y="453"/>
                  </a:lnTo>
                  <a:lnTo>
                    <a:pt x="102537" y="453"/>
                  </a:lnTo>
                  <a:lnTo>
                    <a:pt x="102537" y="1"/>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32"/>
            <p:cNvSpPr/>
            <p:nvPr/>
          </p:nvSpPr>
          <p:spPr>
            <a:xfrm>
              <a:off x="8025700" y="43366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24" name="Google Shape;824;p32"/>
            <p:cNvSpPr/>
            <p:nvPr/>
          </p:nvSpPr>
          <p:spPr>
            <a:xfrm>
              <a:off x="8025700" y="44986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2"/>
            <p:cNvSpPr/>
            <p:nvPr/>
          </p:nvSpPr>
          <p:spPr>
            <a:xfrm>
              <a:off x="8025700" y="46605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DB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6" name="Google Shape;826;p32"/>
          <p:cNvGrpSpPr/>
          <p:nvPr/>
        </p:nvGrpSpPr>
        <p:grpSpPr>
          <a:xfrm>
            <a:off x="1589596" y="435101"/>
            <a:ext cx="5053990" cy="4624870"/>
            <a:chOff x="1732250" y="435101"/>
            <a:chExt cx="5053990" cy="5779004"/>
          </a:xfrm>
        </p:grpSpPr>
        <p:sp>
          <p:nvSpPr>
            <p:cNvPr id="827" name="Google Shape;827;p32"/>
            <p:cNvSpPr/>
            <p:nvPr/>
          </p:nvSpPr>
          <p:spPr>
            <a:xfrm>
              <a:off x="2124240" y="542605"/>
              <a:ext cx="4662000" cy="5671500"/>
            </a:xfrm>
            <a:prstGeom prst="roundRect">
              <a:avLst>
                <a:gd name="adj" fmla="val 1372"/>
              </a:avLst>
            </a:pr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2"/>
            <p:cNvSpPr/>
            <p:nvPr/>
          </p:nvSpPr>
          <p:spPr>
            <a:xfrm>
              <a:off x="2008462" y="435101"/>
              <a:ext cx="4662000" cy="5671500"/>
            </a:xfrm>
            <a:prstGeom prst="roundRect">
              <a:avLst>
                <a:gd name="adj" fmla="val 1372"/>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2"/>
            <p:cNvSpPr/>
            <p:nvPr/>
          </p:nvSpPr>
          <p:spPr>
            <a:xfrm>
              <a:off x="2258861" y="940350"/>
              <a:ext cx="266210" cy="266210"/>
            </a:xfrm>
            <a:custGeom>
              <a:avLst/>
              <a:gdLst/>
              <a:ahLst/>
              <a:cxnLst/>
              <a:rect l="l" t="t" r="r" b="b"/>
              <a:pathLst>
                <a:path w="6097" h="6097" extrusionOk="0">
                  <a:moveTo>
                    <a:pt x="3048" y="1"/>
                  </a:moveTo>
                  <a:cubicBezTo>
                    <a:pt x="1358" y="1"/>
                    <a:pt x="0" y="1358"/>
                    <a:pt x="0" y="3049"/>
                  </a:cubicBezTo>
                  <a:cubicBezTo>
                    <a:pt x="0" y="4740"/>
                    <a:pt x="1358" y="6097"/>
                    <a:pt x="3048" y="6097"/>
                  </a:cubicBezTo>
                  <a:cubicBezTo>
                    <a:pt x="4739" y="6097"/>
                    <a:pt x="6096" y="4740"/>
                    <a:pt x="6096" y="3049"/>
                  </a:cubicBezTo>
                  <a:cubicBezTo>
                    <a:pt x="6096" y="1358"/>
                    <a:pt x="4739" y="1"/>
                    <a:pt x="30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2"/>
            <p:cNvSpPr/>
            <p:nvPr/>
          </p:nvSpPr>
          <p:spPr>
            <a:xfrm>
              <a:off x="2258861" y="1747713"/>
              <a:ext cx="266210" cy="266734"/>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2"/>
            <p:cNvSpPr/>
            <p:nvPr/>
          </p:nvSpPr>
          <p:spPr>
            <a:xfrm>
              <a:off x="2258861" y="2627818"/>
              <a:ext cx="266210" cy="266734"/>
            </a:xfrm>
            <a:custGeom>
              <a:avLst/>
              <a:gdLst/>
              <a:ahLst/>
              <a:cxnLst/>
              <a:rect l="l" t="t" r="r" b="b"/>
              <a:pathLst>
                <a:path w="6097" h="6109" extrusionOk="0">
                  <a:moveTo>
                    <a:pt x="3048" y="0"/>
                  </a:moveTo>
                  <a:cubicBezTo>
                    <a:pt x="1358" y="0"/>
                    <a:pt x="0" y="1370"/>
                    <a:pt x="0" y="3048"/>
                  </a:cubicBezTo>
                  <a:cubicBezTo>
                    <a:pt x="0" y="4739"/>
                    <a:pt x="1358" y="6108"/>
                    <a:pt x="3048" y="6108"/>
                  </a:cubicBezTo>
                  <a:cubicBezTo>
                    <a:pt x="4739" y="6108"/>
                    <a:pt x="6096" y="4739"/>
                    <a:pt x="6096" y="3048"/>
                  </a:cubicBezTo>
                  <a:cubicBezTo>
                    <a:pt x="6096" y="1370"/>
                    <a:pt x="4739" y="0"/>
                    <a:pt x="30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2"/>
            <p:cNvSpPr/>
            <p:nvPr/>
          </p:nvSpPr>
          <p:spPr>
            <a:xfrm>
              <a:off x="2258861" y="3505348"/>
              <a:ext cx="266210" cy="266210"/>
            </a:xfrm>
            <a:custGeom>
              <a:avLst/>
              <a:gdLst/>
              <a:ahLst/>
              <a:cxnLst/>
              <a:rect l="l" t="t" r="r" b="b"/>
              <a:pathLst>
                <a:path w="6097" h="6097" extrusionOk="0">
                  <a:moveTo>
                    <a:pt x="3048" y="0"/>
                  </a:moveTo>
                  <a:cubicBezTo>
                    <a:pt x="1358" y="0"/>
                    <a:pt x="0" y="1358"/>
                    <a:pt x="0" y="3048"/>
                  </a:cubicBezTo>
                  <a:cubicBezTo>
                    <a:pt x="0" y="4727"/>
                    <a:pt x="1358" y="6096"/>
                    <a:pt x="3048" y="6096"/>
                  </a:cubicBezTo>
                  <a:cubicBezTo>
                    <a:pt x="4739" y="6096"/>
                    <a:pt x="6096" y="4727"/>
                    <a:pt x="6096" y="3048"/>
                  </a:cubicBezTo>
                  <a:cubicBezTo>
                    <a:pt x="6096" y="1358"/>
                    <a:pt x="4739" y="0"/>
                    <a:pt x="30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2"/>
            <p:cNvSpPr/>
            <p:nvPr/>
          </p:nvSpPr>
          <p:spPr>
            <a:xfrm>
              <a:off x="2258861" y="4389077"/>
              <a:ext cx="266210" cy="266210"/>
            </a:xfrm>
            <a:custGeom>
              <a:avLst/>
              <a:gdLst/>
              <a:ahLst/>
              <a:cxnLst/>
              <a:rect l="l" t="t" r="r" b="b"/>
              <a:pathLst>
                <a:path w="6097" h="6097" extrusionOk="0">
                  <a:moveTo>
                    <a:pt x="3048" y="1"/>
                  </a:moveTo>
                  <a:cubicBezTo>
                    <a:pt x="1358" y="1"/>
                    <a:pt x="0" y="1358"/>
                    <a:pt x="0" y="3049"/>
                  </a:cubicBezTo>
                  <a:cubicBezTo>
                    <a:pt x="0" y="4728"/>
                    <a:pt x="1358" y="6097"/>
                    <a:pt x="3048" y="6097"/>
                  </a:cubicBezTo>
                  <a:cubicBezTo>
                    <a:pt x="4739" y="6097"/>
                    <a:pt x="6096" y="4728"/>
                    <a:pt x="6096" y="3049"/>
                  </a:cubicBezTo>
                  <a:cubicBezTo>
                    <a:pt x="6096" y="1358"/>
                    <a:pt x="4739" y="1"/>
                    <a:pt x="30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2"/>
            <p:cNvSpPr/>
            <p:nvPr/>
          </p:nvSpPr>
          <p:spPr>
            <a:xfrm>
              <a:off x="2258861" y="5334720"/>
              <a:ext cx="266210" cy="266734"/>
            </a:xfrm>
            <a:custGeom>
              <a:avLst/>
              <a:gdLst/>
              <a:ahLst/>
              <a:cxnLst/>
              <a:rect l="l" t="t" r="r" b="b"/>
              <a:pathLst>
                <a:path w="6097" h="6109" extrusionOk="0">
                  <a:moveTo>
                    <a:pt x="3048" y="0"/>
                  </a:moveTo>
                  <a:cubicBezTo>
                    <a:pt x="1358" y="0"/>
                    <a:pt x="0" y="1369"/>
                    <a:pt x="0" y="3060"/>
                  </a:cubicBezTo>
                  <a:cubicBezTo>
                    <a:pt x="0" y="4739"/>
                    <a:pt x="1358" y="6108"/>
                    <a:pt x="3048" y="6108"/>
                  </a:cubicBezTo>
                  <a:cubicBezTo>
                    <a:pt x="4739" y="6108"/>
                    <a:pt x="6096" y="4739"/>
                    <a:pt x="6096" y="3060"/>
                  </a:cubicBezTo>
                  <a:cubicBezTo>
                    <a:pt x="6096" y="1369"/>
                    <a:pt x="4739" y="0"/>
                    <a:pt x="30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2"/>
            <p:cNvSpPr/>
            <p:nvPr/>
          </p:nvSpPr>
          <p:spPr>
            <a:xfrm>
              <a:off x="1732250" y="1000167"/>
              <a:ext cx="688863" cy="144043"/>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2"/>
            <p:cNvSpPr/>
            <p:nvPr/>
          </p:nvSpPr>
          <p:spPr>
            <a:xfrm>
              <a:off x="1732250" y="1808535"/>
              <a:ext cx="688863" cy="144043"/>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2"/>
            <p:cNvSpPr/>
            <p:nvPr/>
          </p:nvSpPr>
          <p:spPr>
            <a:xfrm>
              <a:off x="1732250" y="2689164"/>
              <a:ext cx="688863" cy="144043"/>
            </a:xfrm>
            <a:custGeom>
              <a:avLst/>
              <a:gdLst/>
              <a:ahLst/>
              <a:cxnLst/>
              <a:rect l="l" t="t" r="r" b="b"/>
              <a:pathLst>
                <a:path w="15777" h="3299" extrusionOk="0">
                  <a:moveTo>
                    <a:pt x="1655" y="0"/>
                  </a:moveTo>
                  <a:cubicBezTo>
                    <a:pt x="750" y="0"/>
                    <a:pt x="0" y="739"/>
                    <a:pt x="0" y="1643"/>
                  </a:cubicBezTo>
                  <a:cubicBezTo>
                    <a:pt x="0" y="2560"/>
                    <a:pt x="750" y="3298"/>
                    <a:pt x="1655" y="3298"/>
                  </a:cubicBezTo>
                  <a:lnTo>
                    <a:pt x="14109" y="3298"/>
                  </a:lnTo>
                  <a:cubicBezTo>
                    <a:pt x="15038" y="3298"/>
                    <a:pt x="15776" y="2560"/>
                    <a:pt x="15764" y="1643"/>
                  </a:cubicBezTo>
                  <a:cubicBezTo>
                    <a:pt x="15764" y="739"/>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2"/>
            <p:cNvSpPr/>
            <p:nvPr/>
          </p:nvSpPr>
          <p:spPr>
            <a:xfrm>
              <a:off x="1732250" y="3566170"/>
              <a:ext cx="688863" cy="144043"/>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2"/>
            <p:cNvSpPr/>
            <p:nvPr/>
          </p:nvSpPr>
          <p:spPr>
            <a:xfrm>
              <a:off x="1732250" y="4449375"/>
              <a:ext cx="688863" cy="144043"/>
            </a:xfrm>
            <a:custGeom>
              <a:avLst/>
              <a:gdLst/>
              <a:ahLst/>
              <a:cxnLst/>
              <a:rect l="l" t="t" r="r" b="b"/>
              <a:pathLst>
                <a:path w="15777" h="3299" extrusionOk="0">
                  <a:moveTo>
                    <a:pt x="1655" y="1"/>
                  </a:moveTo>
                  <a:cubicBezTo>
                    <a:pt x="750" y="1"/>
                    <a:pt x="0" y="739"/>
                    <a:pt x="0" y="1656"/>
                  </a:cubicBezTo>
                  <a:cubicBezTo>
                    <a:pt x="0" y="2561"/>
                    <a:pt x="750" y="3299"/>
                    <a:pt x="1655" y="3299"/>
                  </a:cubicBezTo>
                  <a:lnTo>
                    <a:pt x="14109" y="3299"/>
                  </a:lnTo>
                  <a:cubicBezTo>
                    <a:pt x="15038" y="3299"/>
                    <a:pt x="15776" y="2561"/>
                    <a:pt x="15764" y="1656"/>
                  </a:cubicBezTo>
                  <a:cubicBezTo>
                    <a:pt x="15764" y="739"/>
                    <a:pt x="15026" y="1"/>
                    <a:pt x="14109" y="1"/>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2"/>
            <p:cNvSpPr/>
            <p:nvPr/>
          </p:nvSpPr>
          <p:spPr>
            <a:xfrm>
              <a:off x="1732250" y="5395541"/>
              <a:ext cx="688863" cy="144043"/>
            </a:xfrm>
            <a:custGeom>
              <a:avLst/>
              <a:gdLst/>
              <a:ahLst/>
              <a:cxnLst/>
              <a:rect l="l" t="t" r="r" b="b"/>
              <a:pathLst>
                <a:path w="15777" h="3299" extrusionOk="0">
                  <a:moveTo>
                    <a:pt x="1655" y="0"/>
                  </a:moveTo>
                  <a:cubicBezTo>
                    <a:pt x="750" y="0"/>
                    <a:pt x="0" y="738"/>
                    <a:pt x="0" y="1655"/>
                  </a:cubicBezTo>
                  <a:cubicBezTo>
                    <a:pt x="0" y="2560"/>
                    <a:pt x="750" y="3298"/>
                    <a:pt x="1655" y="3298"/>
                  </a:cubicBezTo>
                  <a:lnTo>
                    <a:pt x="14109" y="3298"/>
                  </a:lnTo>
                  <a:cubicBezTo>
                    <a:pt x="15038" y="3298"/>
                    <a:pt x="15776" y="2560"/>
                    <a:pt x="15764" y="1655"/>
                  </a:cubicBezTo>
                  <a:cubicBezTo>
                    <a:pt x="15764" y="738"/>
                    <a:pt x="15026" y="0"/>
                    <a:pt x="14109" y="0"/>
                  </a:cubicBezTo>
                  <a:close/>
                </a:path>
              </a:pathLst>
            </a:custGeom>
            <a:solidFill>
              <a:srgbClr val="B8B1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1" name="Google Shape;841;p32"/>
          <p:cNvSpPr txBox="1">
            <a:spLocks noGrp="1"/>
          </p:cNvSpPr>
          <p:nvPr>
            <p:ph type="subTitle" idx="1"/>
          </p:nvPr>
        </p:nvSpPr>
        <p:spPr>
          <a:xfrm>
            <a:off x="2232581" y="3542843"/>
            <a:ext cx="4451868" cy="93996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dirty="0">
                <a:solidFill>
                  <a:schemeClr val="lt1"/>
                </a:solidFill>
                <a:latin typeface="Delius" panose="020B0604020202020204" charset="0"/>
              </a:rPr>
              <a:t>Tema: Migración y educación </a:t>
            </a:r>
            <a:endParaRPr sz="3600" dirty="0">
              <a:solidFill>
                <a:schemeClr val="lt1"/>
              </a:solidFill>
              <a:latin typeface="Delius" panose="020B0604020202020204" charset="0"/>
            </a:endParaRPr>
          </a:p>
        </p:txBody>
      </p:sp>
      <p:sp>
        <p:nvSpPr>
          <p:cNvPr id="842" name="Google Shape;842;p32"/>
          <p:cNvSpPr/>
          <p:nvPr/>
        </p:nvSpPr>
        <p:spPr>
          <a:xfrm>
            <a:off x="2846884" y="1144221"/>
            <a:ext cx="3450232" cy="2069708"/>
          </a:xfrm>
          <a:custGeom>
            <a:avLst/>
            <a:gdLst/>
            <a:ahLst/>
            <a:cxnLst/>
            <a:rect l="l" t="t" r="r" b="b"/>
            <a:pathLst>
              <a:path w="72713" h="41029" extrusionOk="0">
                <a:moveTo>
                  <a:pt x="3478" y="0"/>
                </a:moveTo>
                <a:lnTo>
                  <a:pt x="1251" y="905"/>
                </a:lnTo>
                <a:lnTo>
                  <a:pt x="1" y="417"/>
                </a:lnTo>
                <a:lnTo>
                  <a:pt x="1" y="39433"/>
                </a:lnTo>
                <a:lnTo>
                  <a:pt x="1" y="40207"/>
                </a:lnTo>
                <a:lnTo>
                  <a:pt x="215" y="40124"/>
                </a:lnTo>
                <a:lnTo>
                  <a:pt x="2442" y="41029"/>
                </a:lnTo>
                <a:lnTo>
                  <a:pt x="4668" y="40124"/>
                </a:lnTo>
                <a:lnTo>
                  <a:pt x="6895" y="41029"/>
                </a:lnTo>
                <a:lnTo>
                  <a:pt x="9121" y="40124"/>
                </a:lnTo>
                <a:lnTo>
                  <a:pt x="11348" y="41029"/>
                </a:lnTo>
                <a:lnTo>
                  <a:pt x="13574" y="40124"/>
                </a:lnTo>
                <a:lnTo>
                  <a:pt x="15801" y="41029"/>
                </a:lnTo>
                <a:lnTo>
                  <a:pt x="18027" y="40124"/>
                </a:lnTo>
                <a:lnTo>
                  <a:pt x="20253" y="41029"/>
                </a:lnTo>
                <a:lnTo>
                  <a:pt x="22480" y="40124"/>
                </a:lnTo>
                <a:lnTo>
                  <a:pt x="24706" y="41029"/>
                </a:lnTo>
                <a:lnTo>
                  <a:pt x="26933" y="40124"/>
                </a:lnTo>
                <a:lnTo>
                  <a:pt x="29159" y="41029"/>
                </a:lnTo>
                <a:lnTo>
                  <a:pt x="31386" y="40124"/>
                </a:lnTo>
                <a:lnTo>
                  <a:pt x="33612" y="41029"/>
                </a:lnTo>
                <a:lnTo>
                  <a:pt x="35851" y="40124"/>
                </a:lnTo>
                <a:lnTo>
                  <a:pt x="38077" y="41029"/>
                </a:lnTo>
                <a:lnTo>
                  <a:pt x="40304" y="40124"/>
                </a:lnTo>
                <a:lnTo>
                  <a:pt x="42530" y="41029"/>
                </a:lnTo>
                <a:lnTo>
                  <a:pt x="44757" y="40124"/>
                </a:lnTo>
                <a:lnTo>
                  <a:pt x="46983" y="41029"/>
                </a:lnTo>
                <a:lnTo>
                  <a:pt x="49209" y="40124"/>
                </a:lnTo>
                <a:lnTo>
                  <a:pt x="51436" y="41029"/>
                </a:lnTo>
                <a:lnTo>
                  <a:pt x="53662" y="40124"/>
                </a:lnTo>
                <a:lnTo>
                  <a:pt x="55889" y="41029"/>
                </a:lnTo>
                <a:lnTo>
                  <a:pt x="58115" y="40124"/>
                </a:lnTo>
                <a:lnTo>
                  <a:pt x="60342" y="41029"/>
                </a:lnTo>
                <a:lnTo>
                  <a:pt x="62568" y="40124"/>
                </a:lnTo>
                <a:lnTo>
                  <a:pt x="64795" y="41029"/>
                </a:lnTo>
                <a:lnTo>
                  <a:pt x="67021" y="40124"/>
                </a:lnTo>
                <a:lnTo>
                  <a:pt x="69248" y="41029"/>
                </a:lnTo>
                <a:lnTo>
                  <a:pt x="71474" y="40124"/>
                </a:lnTo>
                <a:lnTo>
                  <a:pt x="72712" y="40612"/>
                </a:lnTo>
                <a:lnTo>
                  <a:pt x="72712" y="822"/>
                </a:lnTo>
                <a:lnTo>
                  <a:pt x="72510" y="905"/>
                </a:lnTo>
                <a:lnTo>
                  <a:pt x="70284" y="0"/>
                </a:lnTo>
                <a:lnTo>
                  <a:pt x="68057" y="905"/>
                </a:lnTo>
                <a:lnTo>
                  <a:pt x="65831" y="0"/>
                </a:lnTo>
                <a:lnTo>
                  <a:pt x="63604" y="905"/>
                </a:lnTo>
                <a:lnTo>
                  <a:pt x="61378" y="0"/>
                </a:lnTo>
                <a:lnTo>
                  <a:pt x="59151" y="905"/>
                </a:lnTo>
                <a:lnTo>
                  <a:pt x="56925" y="0"/>
                </a:lnTo>
                <a:lnTo>
                  <a:pt x="54698" y="905"/>
                </a:lnTo>
                <a:lnTo>
                  <a:pt x="52460" y="0"/>
                </a:lnTo>
                <a:lnTo>
                  <a:pt x="50233" y="905"/>
                </a:lnTo>
                <a:lnTo>
                  <a:pt x="48007" y="0"/>
                </a:lnTo>
                <a:lnTo>
                  <a:pt x="45780" y="905"/>
                </a:lnTo>
                <a:lnTo>
                  <a:pt x="43554" y="0"/>
                </a:lnTo>
                <a:lnTo>
                  <a:pt x="41328" y="905"/>
                </a:lnTo>
                <a:lnTo>
                  <a:pt x="39101" y="0"/>
                </a:lnTo>
                <a:lnTo>
                  <a:pt x="36875" y="905"/>
                </a:lnTo>
                <a:lnTo>
                  <a:pt x="34648" y="0"/>
                </a:lnTo>
                <a:lnTo>
                  <a:pt x="32422" y="905"/>
                </a:lnTo>
                <a:lnTo>
                  <a:pt x="30195" y="0"/>
                </a:lnTo>
                <a:lnTo>
                  <a:pt x="27969" y="905"/>
                </a:lnTo>
                <a:lnTo>
                  <a:pt x="25742" y="0"/>
                </a:lnTo>
                <a:lnTo>
                  <a:pt x="23516" y="905"/>
                </a:lnTo>
                <a:lnTo>
                  <a:pt x="21289" y="0"/>
                </a:lnTo>
                <a:lnTo>
                  <a:pt x="19063" y="905"/>
                </a:lnTo>
                <a:lnTo>
                  <a:pt x="16836" y="0"/>
                </a:lnTo>
                <a:lnTo>
                  <a:pt x="14610" y="905"/>
                </a:lnTo>
                <a:lnTo>
                  <a:pt x="12383" y="0"/>
                </a:lnTo>
                <a:lnTo>
                  <a:pt x="10157" y="905"/>
                </a:lnTo>
                <a:lnTo>
                  <a:pt x="7930" y="0"/>
                </a:lnTo>
                <a:lnTo>
                  <a:pt x="5704" y="905"/>
                </a:lnTo>
                <a:lnTo>
                  <a:pt x="3478" y="0"/>
                </a:lnTo>
                <a:close/>
              </a:path>
            </a:pathLst>
          </a:custGeom>
          <a:solidFill>
            <a:srgbClr val="9D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2"/>
          <p:cNvSpPr txBox="1">
            <a:spLocks noGrp="1"/>
          </p:cNvSpPr>
          <p:nvPr>
            <p:ph type="ctrTitle"/>
          </p:nvPr>
        </p:nvSpPr>
        <p:spPr>
          <a:xfrm>
            <a:off x="2864400" y="1287829"/>
            <a:ext cx="3410700" cy="1783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Reflexión pedagógica</a:t>
            </a:r>
            <a:endParaRPr sz="4800" dirty="0"/>
          </a:p>
        </p:txBody>
      </p:sp>
      <p:grpSp>
        <p:nvGrpSpPr>
          <p:cNvPr id="844" name="Google Shape;844;p32"/>
          <p:cNvGrpSpPr/>
          <p:nvPr/>
        </p:nvGrpSpPr>
        <p:grpSpPr>
          <a:xfrm rot="20144952">
            <a:off x="6234251" y="69709"/>
            <a:ext cx="2128022" cy="2252006"/>
            <a:chOff x="2005600" y="1213409"/>
            <a:chExt cx="1165950" cy="1319491"/>
          </a:xfrm>
        </p:grpSpPr>
        <p:sp>
          <p:nvSpPr>
            <p:cNvPr id="845" name="Google Shape;845;p32"/>
            <p:cNvSpPr/>
            <p:nvPr/>
          </p:nvSpPr>
          <p:spPr>
            <a:xfrm>
              <a:off x="2024050" y="1377375"/>
              <a:ext cx="1147500" cy="1155525"/>
            </a:xfrm>
            <a:custGeom>
              <a:avLst/>
              <a:gdLst/>
              <a:ahLst/>
              <a:cxnLst/>
              <a:rect l="l" t="t" r="r" b="b"/>
              <a:pathLst>
                <a:path w="45900" h="46221" extrusionOk="0">
                  <a:moveTo>
                    <a:pt x="43506" y="1"/>
                  </a:moveTo>
                  <a:lnTo>
                    <a:pt x="1" y="2704"/>
                  </a:lnTo>
                  <a:lnTo>
                    <a:pt x="2715" y="46221"/>
                  </a:lnTo>
                  <a:lnTo>
                    <a:pt x="41029" y="43828"/>
                  </a:lnTo>
                  <a:lnTo>
                    <a:pt x="45899" y="38303"/>
                  </a:lnTo>
                  <a:lnTo>
                    <a:pt x="43506" y="1"/>
                  </a:lnTo>
                  <a:close/>
                </a:path>
              </a:pathLst>
            </a:cu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2"/>
            <p:cNvSpPr/>
            <p:nvPr/>
          </p:nvSpPr>
          <p:spPr>
            <a:xfrm>
              <a:off x="2005600" y="1358625"/>
              <a:ext cx="1147475" cy="1155825"/>
            </a:xfrm>
            <a:custGeom>
              <a:avLst/>
              <a:gdLst/>
              <a:ahLst/>
              <a:cxnLst/>
              <a:rect l="l" t="t" r="r" b="b"/>
              <a:pathLst>
                <a:path w="45899" h="46233" extrusionOk="0">
                  <a:moveTo>
                    <a:pt x="43494" y="1"/>
                  </a:moveTo>
                  <a:lnTo>
                    <a:pt x="0" y="2715"/>
                  </a:lnTo>
                  <a:lnTo>
                    <a:pt x="2703" y="46233"/>
                  </a:lnTo>
                  <a:lnTo>
                    <a:pt x="41029" y="43828"/>
                  </a:lnTo>
                  <a:lnTo>
                    <a:pt x="45899" y="38315"/>
                  </a:lnTo>
                  <a:lnTo>
                    <a:pt x="4349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2"/>
            <p:cNvSpPr/>
            <p:nvPr/>
          </p:nvSpPr>
          <p:spPr>
            <a:xfrm>
              <a:off x="3022975" y="2316475"/>
              <a:ext cx="130100" cy="137850"/>
            </a:xfrm>
            <a:custGeom>
              <a:avLst/>
              <a:gdLst/>
              <a:ahLst/>
              <a:cxnLst/>
              <a:rect l="l" t="t" r="r" b="b"/>
              <a:pathLst>
                <a:path w="5204" h="5514" extrusionOk="0">
                  <a:moveTo>
                    <a:pt x="5204" y="1"/>
                  </a:moveTo>
                  <a:lnTo>
                    <a:pt x="1" y="322"/>
                  </a:lnTo>
                  <a:lnTo>
                    <a:pt x="334" y="5514"/>
                  </a:lnTo>
                  <a:lnTo>
                    <a:pt x="5204" y="1"/>
                  </a:lnTo>
                  <a:close/>
                </a:path>
              </a:pathLst>
            </a:custGeom>
            <a:solidFill>
              <a:srgbClr val="FF7A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2"/>
            <p:cNvSpPr/>
            <p:nvPr/>
          </p:nvSpPr>
          <p:spPr>
            <a:xfrm>
              <a:off x="2668758" y="1213409"/>
              <a:ext cx="132775" cy="474175"/>
            </a:xfrm>
            <a:custGeom>
              <a:avLst/>
              <a:gdLst/>
              <a:ahLst/>
              <a:cxnLst/>
              <a:rect l="l" t="t" r="r" b="b"/>
              <a:pathLst>
                <a:path w="5311" h="18967" extrusionOk="0">
                  <a:moveTo>
                    <a:pt x="4477" y="0"/>
                  </a:moveTo>
                  <a:cubicBezTo>
                    <a:pt x="4072" y="155"/>
                    <a:pt x="3405" y="95"/>
                    <a:pt x="3072" y="119"/>
                  </a:cubicBezTo>
                  <a:cubicBezTo>
                    <a:pt x="2048" y="191"/>
                    <a:pt x="1024" y="262"/>
                    <a:pt x="0" y="274"/>
                  </a:cubicBezTo>
                  <a:lnTo>
                    <a:pt x="822" y="18967"/>
                  </a:lnTo>
                  <a:cubicBezTo>
                    <a:pt x="1112" y="18910"/>
                    <a:pt x="1405" y="18894"/>
                    <a:pt x="1697" y="18894"/>
                  </a:cubicBezTo>
                  <a:cubicBezTo>
                    <a:pt x="2030" y="18894"/>
                    <a:pt x="2364" y="18914"/>
                    <a:pt x="2693" y="18914"/>
                  </a:cubicBezTo>
                  <a:cubicBezTo>
                    <a:pt x="2796" y="18914"/>
                    <a:pt x="2898" y="18912"/>
                    <a:pt x="3001" y="18907"/>
                  </a:cubicBezTo>
                  <a:cubicBezTo>
                    <a:pt x="3560" y="18883"/>
                    <a:pt x="4096" y="18776"/>
                    <a:pt x="4644" y="18741"/>
                  </a:cubicBezTo>
                  <a:cubicBezTo>
                    <a:pt x="4759" y="18733"/>
                    <a:pt x="4906" y="18722"/>
                    <a:pt x="5048" y="18722"/>
                  </a:cubicBezTo>
                  <a:cubicBezTo>
                    <a:pt x="5141" y="18722"/>
                    <a:pt x="5231" y="18727"/>
                    <a:pt x="5310" y="18741"/>
                  </a:cubicBezTo>
                  <a:lnTo>
                    <a:pt x="4477" y="0"/>
                  </a:lnTo>
                  <a:close/>
                </a:path>
              </a:pathLst>
            </a:custGeom>
            <a:solidFill>
              <a:srgbClr val="FFAC58">
                <a:alpha val="726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9" name="Google Shape;849;p32"/>
          <p:cNvSpPr txBox="1"/>
          <p:nvPr/>
        </p:nvSpPr>
        <p:spPr>
          <a:xfrm rot="-169495">
            <a:off x="6542177" y="813149"/>
            <a:ext cx="1815495" cy="981835"/>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dirty="0">
                <a:latin typeface="Delius"/>
                <a:ea typeface="Delius"/>
                <a:cs typeface="Delius"/>
                <a:sym typeface="Delius"/>
              </a:rPr>
              <a:t>Profesora: Debora Sepúlveda Salinas</a:t>
            </a:r>
            <a:endParaRPr dirty="0">
              <a:latin typeface="Delius"/>
              <a:ea typeface="Delius"/>
              <a:cs typeface="Delius"/>
              <a:sym typeface="Deliu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4"/>
        <p:cNvGrpSpPr/>
        <p:nvPr/>
      </p:nvGrpSpPr>
      <p:grpSpPr>
        <a:xfrm>
          <a:off x="0" y="0"/>
          <a:ext cx="0" cy="0"/>
          <a:chOff x="0" y="0"/>
          <a:chExt cx="0" cy="0"/>
        </a:xfrm>
      </p:grpSpPr>
      <p:sp>
        <p:nvSpPr>
          <p:cNvPr id="4" name="Rectángulo 3">
            <a:extLst>
              <a:ext uri="{FF2B5EF4-FFF2-40B4-BE49-F238E27FC236}">
                <a16:creationId xmlns:a16="http://schemas.microsoft.com/office/drawing/2014/main" id="{8733E975-715D-4971-938B-B2B4911D0AB2}"/>
              </a:ext>
            </a:extLst>
          </p:cNvPr>
          <p:cNvSpPr/>
          <p:nvPr/>
        </p:nvSpPr>
        <p:spPr>
          <a:xfrm>
            <a:off x="956930" y="1616149"/>
            <a:ext cx="3168503" cy="10951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600" b="1" dirty="0">
                <a:solidFill>
                  <a:schemeClr val="tx1"/>
                </a:solidFill>
                <a:latin typeface="MeMima" pitchFamily="2" charset="0"/>
              </a:rPr>
              <a:t>¡Muchas </a:t>
            </a:r>
            <a:endParaRPr lang="es-CL" sz="6600" b="1" dirty="0">
              <a:solidFill>
                <a:schemeClr val="tx1"/>
              </a:solidFill>
              <a:latin typeface="MeMima" pitchFamily="2" charset="0"/>
            </a:endParaRPr>
          </a:p>
        </p:txBody>
      </p:sp>
      <p:sp>
        <p:nvSpPr>
          <p:cNvPr id="31" name="Rectángulo 30">
            <a:extLst>
              <a:ext uri="{FF2B5EF4-FFF2-40B4-BE49-F238E27FC236}">
                <a16:creationId xmlns:a16="http://schemas.microsoft.com/office/drawing/2014/main" id="{A9A4C379-D7C8-44CE-94AF-2C044B835AD4}"/>
              </a:ext>
            </a:extLst>
          </p:cNvPr>
          <p:cNvSpPr/>
          <p:nvPr/>
        </p:nvSpPr>
        <p:spPr>
          <a:xfrm>
            <a:off x="5107173" y="1616149"/>
            <a:ext cx="2753833" cy="10951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6600" b="1" dirty="0">
                <a:solidFill>
                  <a:schemeClr val="tx1"/>
                </a:solidFill>
                <a:latin typeface="MeMima" pitchFamily="2" charset="0"/>
              </a:rPr>
              <a:t>gracias! </a:t>
            </a:r>
            <a:endParaRPr lang="es-CL" sz="6600" b="1" dirty="0">
              <a:solidFill>
                <a:schemeClr val="tx1"/>
              </a:solidFill>
              <a:latin typeface="MeMima" pitchFamily="2" charset="0"/>
            </a:endParaRPr>
          </a:p>
        </p:txBody>
      </p:sp>
    </p:spTree>
    <p:extLst>
      <p:ext uri="{BB962C8B-B14F-4D97-AF65-F5344CB8AC3E}">
        <p14:creationId xmlns:p14="http://schemas.microsoft.com/office/powerpoint/2010/main" val="532186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3"/>
        <p:cNvGrpSpPr/>
        <p:nvPr/>
      </p:nvGrpSpPr>
      <p:grpSpPr>
        <a:xfrm>
          <a:off x="0" y="0"/>
          <a:ext cx="0" cy="0"/>
          <a:chOff x="0" y="0"/>
          <a:chExt cx="0" cy="0"/>
        </a:xfrm>
      </p:grpSpPr>
      <p:sp>
        <p:nvSpPr>
          <p:cNvPr id="9" name="CuadroTexto 8">
            <a:extLst>
              <a:ext uri="{FF2B5EF4-FFF2-40B4-BE49-F238E27FC236}">
                <a16:creationId xmlns:a16="http://schemas.microsoft.com/office/drawing/2014/main" id="{87539AB7-0844-4DF1-BECE-340AC6B32317}"/>
              </a:ext>
            </a:extLst>
          </p:cNvPr>
          <p:cNvSpPr txBox="1"/>
          <p:nvPr/>
        </p:nvSpPr>
        <p:spPr>
          <a:xfrm>
            <a:off x="446564" y="1578784"/>
            <a:ext cx="5146162" cy="954107"/>
          </a:xfrm>
          <a:prstGeom prst="rect">
            <a:avLst/>
          </a:prstGeom>
          <a:solidFill>
            <a:schemeClr val="accent4">
              <a:lumMod val="40000"/>
              <a:lumOff val="60000"/>
            </a:schemeClr>
          </a:solidFill>
        </p:spPr>
        <p:txBody>
          <a:bodyPr wrap="square">
            <a:spAutoFit/>
          </a:bodyPr>
          <a:lstStyle/>
          <a:p>
            <a:pPr marL="285750" indent="-285750">
              <a:buFont typeface="Wingdings" panose="05000000000000000000" pitchFamily="2" charset="2"/>
              <a:buChar char="Ø"/>
            </a:pPr>
            <a:r>
              <a:rPr lang="es-MX" dirty="0"/>
              <a:t>La educación es un derecho humano fundamental, tal como establece la Declaración Universal de los Derechos Humanos (1948), entre muchos otros instrumentos internacionales.</a:t>
            </a:r>
          </a:p>
        </p:txBody>
      </p:sp>
      <p:sp>
        <p:nvSpPr>
          <p:cNvPr id="7" name="Rectángulo: esquinas redondeadas 6">
            <a:extLst>
              <a:ext uri="{FF2B5EF4-FFF2-40B4-BE49-F238E27FC236}">
                <a16:creationId xmlns:a16="http://schemas.microsoft.com/office/drawing/2014/main" id="{2121DC5B-8F3C-41D7-8312-F6FBE149871A}"/>
              </a:ext>
            </a:extLst>
          </p:cNvPr>
          <p:cNvSpPr/>
          <p:nvPr/>
        </p:nvSpPr>
        <p:spPr>
          <a:xfrm>
            <a:off x="935665" y="308344"/>
            <a:ext cx="4178595" cy="82933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sz="3200" dirty="0"/>
              <a:t>Para empezar…</a:t>
            </a:r>
            <a:endParaRPr lang="es-CL" sz="3200" dirty="0"/>
          </a:p>
        </p:txBody>
      </p:sp>
      <p:sp>
        <p:nvSpPr>
          <p:cNvPr id="12" name="CuadroTexto 11">
            <a:extLst>
              <a:ext uri="{FF2B5EF4-FFF2-40B4-BE49-F238E27FC236}">
                <a16:creationId xmlns:a16="http://schemas.microsoft.com/office/drawing/2014/main" id="{DF476627-01F0-4E7B-94F3-3315ACA78360}"/>
              </a:ext>
            </a:extLst>
          </p:cNvPr>
          <p:cNvSpPr txBox="1"/>
          <p:nvPr/>
        </p:nvSpPr>
        <p:spPr>
          <a:xfrm>
            <a:off x="446564" y="3530308"/>
            <a:ext cx="7612911" cy="738664"/>
          </a:xfrm>
          <a:prstGeom prst="rect">
            <a:avLst/>
          </a:prstGeom>
          <a:solidFill>
            <a:schemeClr val="accent6">
              <a:lumMod val="60000"/>
              <a:lumOff val="40000"/>
            </a:schemeClr>
          </a:solidFill>
        </p:spPr>
        <p:txBody>
          <a:bodyPr wrap="square">
            <a:spAutoFit/>
          </a:bodyPr>
          <a:lstStyle/>
          <a:p>
            <a:pPr marL="285750" indent="-285750">
              <a:buFont typeface="Wingdings" panose="05000000000000000000" pitchFamily="2" charset="2"/>
              <a:buChar char="Ø"/>
            </a:pPr>
            <a:r>
              <a:rPr lang="es-MX" dirty="0"/>
              <a:t>El derecho a la educación es uno de los principios rectores de la Agenda Mundial de Educación 2030, así como el Objetivo de Desarrollo Sostenible 4 (ODS 4), adoptado por la comunidad internacional.</a:t>
            </a:r>
            <a:endParaRPr lang="es-CL" dirty="0"/>
          </a:p>
        </p:txBody>
      </p:sp>
      <p:pic>
        <p:nvPicPr>
          <p:cNvPr id="2050" name="Picture 2" descr="Día de los Derechos Humanos · Scouts de España">
            <a:extLst>
              <a:ext uri="{FF2B5EF4-FFF2-40B4-BE49-F238E27FC236}">
                <a16:creationId xmlns:a16="http://schemas.microsoft.com/office/drawing/2014/main" id="{15811790-76C7-46A3-976A-FE1AA15D75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65210" y="767687"/>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050"/>
                                        </p:tgtEl>
                                        <p:attrNameLst>
                                          <p:attrName>style.visibility</p:attrName>
                                        </p:attrNameLst>
                                      </p:cBhvr>
                                      <p:to>
                                        <p:strVal val="visible"/>
                                      </p:to>
                                    </p:set>
                                    <p:animEffect transition="in" filter="fade">
                                      <p:cBhvr>
                                        <p:cTn id="21" dur="1000"/>
                                        <p:tgtEl>
                                          <p:spTgt spid="2050"/>
                                        </p:tgtEl>
                                      </p:cBhvr>
                                    </p:animEffect>
                                    <p:anim calcmode="lin" valueType="num">
                                      <p:cBhvr>
                                        <p:cTn id="22" dur="1000" fill="hold"/>
                                        <p:tgtEl>
                                          <p:spTgt spid="2050"/>
                                        </p:tgtEl>
                                        <p:attrNameLst>
                                          <p:attrName>ppt_x</p:attrName>
                                        </p:attrNameLst>
                                      </p:cBhvr>
                                      <p:tavLst>
                                        <p:tav tm="0">
                                          <p:val>
                                            <p:strVal val="#ppt_x"/>
                                          </p:val>
                                        </p:tav>
                                        <p:tav tm="100000">
                                          <p:val>
                                            <p:strVal val="#ppt_x"/>
                                          </p:val>
                                        </p:tav>
                                      </p:tavLst>
                                    </p:anim>
                                    <p:anim calcmode="lin" valueType="num">
                                      <p:cBhvr>
                                        <p:cTn id="23"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9"/>
        <p:cNvGrpSpPr/>
        <p:nvPr/>
      </p:nvGrpSpPr>
      <p:grpSpPr>
        <a:xfrm>
          <a:off x="0" y="0"/>
          <a:ext cx="0" cy="0"/>
          <a:chOff x="0" y="0"/>
          <a:chExt cx="0" cy="0"/>
        </a:xfrm>
      </p:grpSpPr>
      <p:sp>
        <p:nvSpPr>
          <p:cNvPr id="860" name="Google Shape;860;p34"/>
          <p:cNvSpPr/>
          <p:nvPr/>
        </p:nvSpPr>
        <p:spPr>
          <a:xfrm>
            <a:off x="5043173" y="1701026"/>
            <a:ext cx="630900" cy="630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4"/>
          <p:cNvSpPr/>
          <p:nvPr/>
        </p:nvSpPr>
        <p:spPr>
          <a:xfrm>
            <a:off x="5007935" y="2758161"/>
            <a:ext cx="630900" cy="630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4"/>
          <p:cNvSpPr/>
          <p:nvPr/>
        </p:nvSpPr>
        <p:spPr>
          <a:xfrm>
            <a:off x="4994904" y="3815296"/>
            <a:ext cx="630900" cy="630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4"/>
          <p:cNvSpPr/>
          <p:nvPr/>
        </p:nvSpPr>
        <p:spPr>
          <a:xfrm>
            <a:off x="4981925" y="617674"/>
            <a:ext cx="630900" cy="630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4"/>
          <p:cNvSpPr txBox="1">
            <a:spLocks noGrp="1"/>
          </p:cNvSpPr>
          <p:nvPr>
            <p:ph type="title"/>
          </p:nvPr>
        </p:nvSpPr>
        <p:spPr>
          <a:xfrm>
            <a:off x="776177" y="1893751"/>
            <a:ext cx="3530009" cy="141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Efectos de la migración sobre la educación</a:t>
            </a:r>
            <a:endParaRPr dirty="0"/>
          </a:p>
        </p:txBody>
      </p:sp>
      <p:sp>
        <p:nvSpPr>
          <p:cNvPr id="866" name="Google Shape;866;p34"/>
          <p:cNvSpPr txBox="1">
            <a:spLocks noGrp="1"/>
          </p:cNvSpPr>
          <p:nvPr>
            <p:ph type="title" idx="2"/>
          </p:nvPr>
        </p:nvSpPr>
        <p:spPr>
          <a:xfrm>
            <a:off x="4921704" y="675449"/>
            <a:ext cx="704100" cy="46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01</a:t>
            </a:r>
            <a:endParaRPr dirty="0"/>
          </a:p>
        </p:txBody>
      </p:sp>
      <p:sp>
        <p:nvSpPr>
          <p:cNvPr id="867" name="Google Shape;867;p34"/>
          <p:cNvSpPr txBox="1">
            <a:spLocks noGrp="1"/>
          </p:cNvSpPr>
          <p:nvPr>
            <p:ph type="subTitle" idx="3"/>
          </p:nvPr>
        </p:nvSpPr>
        <p:spPr>
          <a:xfrm>
            <a:off x="5673047" y="507572"/>
            <a:ext cx="2907428" cy="754943"/>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MX" dirty="0"/>
              <a:t>La migración causa problemas en la provisión de educación en barrios vulnerables</a:t>
            </a:r>
            <a:endParaRPr dirty="0"/>
          </a:p>
        </p:txBody>
      </p:sp>
      <p:sp>
        <p:nvSpPr>
          <p:cNvPr id="869" name="Google Shape;869;p34"/>
          <p:cNvSpPr txBox="1">
            <a:spLocks noGrp="1"/>
          </p:cNvSpPr>
          <p:nvPr>
            <p:ph type="title" idx="5"/>
          </p:nvPr>
        </p:nvSpPr>
        <p:spPr>
          <a:xfrm>
            <a:off x="5043925" y="1782926"/>
            <a:ext cx="629121" cy="462221"/>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02</a:t>
            </a:r>
            <a:endParaRPr dirty="0"/>
          </a:p>
        </p:txBody>
      </p:sp>
      <p:sp>
        <p:nvSpPr>
          <p:cNvPr id="870" name="Google Shape;870;p34"/>
          <p:cNvSpPr txBox="1">
            <a:spLocks noGrp="1"/>
          </p:cNvSpPr>
          <p:nvPr>
            <p:ph type="subTitle" idx="6"/>
          </p:nvPr>
        </p:nvSpPr>
        <p:spPr>
          <a:xfrm>
            <a:off x="5708451" y="1526398"/>
            <a:ext cx="2872024" cy="93415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MX" dirty="0"/>
              <a:t>Los sistemas educativos deben adaptarse a las necesidades de las poblaciones que migran de forma estacional o circular</a:t>
            </a:r>
            <a:endParaRPr dirty="0"/>
          </a:p>
        </p:txBody>
      </p:sp>
      <p:sp>
        <p:nvSpPr>
          <p:cNvPr id="872" name="Google Shape;872;p34"/>
          <p:cNvSpPr txBox="1">
            <a:spLocks noGrp="1"/>
          </p:cNvSpPr>
          <p:nvPr>
            <p:ph type="title" idx="8"/>
          </p:nvPr>
        </p:nvSpPr>
        <p:spPr>
          <a:xfrm>
            <a:off x="5004351" y="2858402"/>
            <a:ext cx="704100" cy="46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03</a:t>
            </a:r>
            <a:endParaRPr dirty="0"/>
          </a:p>
        </p:txBody>
      </p:sp>
      <p:sp>
        <p:nvSpPr>
          <p:cNvPr id="873" name="Google Shape;873;p34"/>
          <p:cNvSpPr txBox="1">
            <a:spLocks noGrp="1"/>
          </p:cNvSpPr>
          <p:nvPr>
            <p:ph type="subTitle" idx="9"/>
          </p:nvPr>
        </p:nvSpPr>
        <p:spPr>
          <a:xfrm>
            <a:off x="5673046" y="2475881"/>
            <a:ext cx="2872024" cy="108653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MX" dirty="0"/>
              <a:t>El nivel educativo y los resultados escolares de los migrantes y sus hijos suelen ser inferiores a los de la población nativa</a:t>
            </a:r>
            <a:endParaRPr dirty="0"/>
          </a:p>
        </p:txBody>
      </p:sp>
      <p:sp>
        <p:nvSpPr>
          <p:cNvPr id="875" name="Google Shape;875;p34"/>
          <p:cNvSpPr txBox="1">
            <a:spLocks noGrp="1"/>
          </p:cNvSpPr>
          <p:nvPr>
            <p:ph type="title" idx="14"/>
          </p:nvPr>
        </p:nvSpPr>
        <p:spPr>
          <a:xfrm>
            <a:off x="4971335" y="3935518"/>
            <a:ext cx="704100" cy="46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04</a:t>
            </a:r>
            <a:endParaRPr dirty="0"/>
          </a:p>
        </p:txBody>
      </p:sp>
      <p:sp>
        <p:nvSpPr>
          <p:cNvPr id="876" name="Google Shape;876;p34"/>
          <p:cNvSpPr txBox="1">
            <a:spLocks noGrp="1"/>
          </p:cNvSpPr>
          <p:nvPr>
            <p:ph type="subTitle" idx="15"/>
          </p:nvPr>
        </p:nvSpPr>
        <p:spPr>
          <a:xfrm>
            <a:off x="5673046" y="3687478"/>
            <a:ext cx="3050369" cy="116096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MX" dirty="0"/>
              <a:t>La diversidad en las aulas requiere docentes mejor preparados, programas específicos para ayudar a los recién llegados y prevenir la segregación.</a:t>
            </a:r>
          </a:p>
        </p:txBody>
      </p:sp>
      <p:sp>
        <p:nvSpPr>
          <p:cNvPr id="877" name="Google Shape;877;p34"/>
          <p:cNvSpPr/>
          <p:nvPr/>
        </p:nvSpPr>
        <p:spPr>
          <a:xfrm>
            <a:off x="1595475" y="3274488"/>
            <a:ext cx="1753950" cy="125050"/>
          </a:xfrm>
          <a:custGeom>
            <a:avLst/>
            <a:gdLst/>
            <a:ahLst/>
            <a:cxnLst/>
            <a:rect l="l" t="t" r="r" b="b"/>
            <a:pathLst>
              <a:path w="70158" h="5002" extrusionOk="0">
                <a:moveTo>
                  <a:pt x="63671" y="1738"/>
                </a:moveTo>
                <a:cubicBezTo>
                  <a:pt x="63713" y="1821"/>
                  <a:pt x="63755" y="1863"/>
                  <a:pt x="63818" y="1905"/>
                </a:cubicBezTo>
                <a:cubicBezTo>
                  <a:pt x="63671" y="1905"/>
                  <a:pt x="63546" y="1947"/>
                  <a:pt x="63441" y="1947"/>
                </a:cubicBezTo>
                <a:cubicBezTo>
                  <a:pt x="63211" y="1947"/>
                  <a:pt x="62981" y="1968"/>
                  <a:pt x="62751" y="1968"/>
                </a:cubicBezTo>
                <a:cubicBezTo>
                  <a:pt x="61705" y="1989"/>
                  <a:pt x="60679" y="2051"/>
                  <a:pt x="59633" y="2072"/>
                </a:cubicBezTo>
                <a:cubicBezTo>
                  <a:pt x="59152" y="2093"/>
                  <a:pt x="58692" y="2114"/>
                  <a:pt x="58210" y="2114"/>
                </a:cubicBezTo>
                <a:cubicBezTo>
                  <a:pt x="57478" y="2114"/>
                  <a:pt x="56725" y="2156"/>
                  <a:pt x="55992" y="2156"/>
                </a:cubicBezTo>
                <a:cubicBezTo>
                  <a:pt x="54298" y="2177"/>
                  <a:pt x="52624" y="2198"/>
                  <a:pt x="50929" y="2219"/>
                </a:cubicBezTo>
                <a:cubicBezTo>
                  <a:pt x="47623" y="2282"/>
                  <a:pt x="44359" y="2323"/>
                  <a:pt x="41053" y="2386"/>
                </a:cubicBezTo>
                <a:cubicBezTo>
                  <a:pt x="38710" y="2407"/>
                  <a:pt x="36345" y="2491"/>
                  <a:pt x="34002" y="2574"/>
                </a:cubicBezTo>
                <a:cubicBezTo>
                  <a:pt x="30466" y="2679"/>
                  <a:pt x="26909" y="2742"/>
                  <a:pt x="23373" y="2846"/>
                </a:cubicBezTo>
                <a:cubicBezTo>
                  <a:pt x="22682" y="2888"/>
                  <a:pt x="21971" y="2909"/>
                  <a:pt x="21259" y="2951"/>
                </a:cubicBezTo>
                <a:cubicBezTo>
                  <a:pt x="19251" y="3056"/>
                  <a:pt x="17242" y="3139"/>
                  <a:pt x="15212" y="3244"/>
                </a:cubicBezTo>
                <a:cubicBezTo>
                  <a:pt x="13266" y="3349"/>
                  <a:pt x="11279" y="3432"/>
                  <a:pt x="9312" y="3537"/>
                </a:cubicBezTo>
                <a:cubicBezTo>
                  <a:pt x="9124" y="3537"/>
                  <a:pt x="8935" y="3558"/>
                  <a:pt x="8768" y="3558"/>
                </a:cubicBezTo>
                <a:cubicBezTo>
                  <a:pt x="9291" y="3516"/>
                  <a:pt x="9835" y="3474"/>
                  <a:pt x="10358" y="3432"/>
                </a:cubicBezTo>
                <a:cubicBezTo>
                  <a:pt x="12220" y="3307"/>
                  <a:pt x="14062" y="3139"/>
                  <a:pt x="15924" y="3014"/>
                </a:cubicBezTo>
                <a:cubicBezTo>
                  <a:pt x="16572" y="2951"/>
                  <a:pt x="17242" y="2909"/>
                  <a:pt x="17870" y="2846"/>
                </a:cubicBezTo>
                <a:cubicBezTo>
                  <a:pt x="18204" y="2826"/>
                  <a:pt x="18539" y="2805"/>
                  <a:pt x="18853" y="2805"/>
                </a:cubicBezTo>
                <a:cubicBezTo>
                  <a:pt x="20799" y="2700"/>
                  <a:pt x="22724" y="2574"/>
                  <a:pt x="24670" y="2470"/>
                </a:cubicBezTo>
                <a:cubicBezTo>
                  <a:pt x="25026" y="2428"/>
                  <a:pt x="25423" y="2407"/>
                  <a:pt x="25779" y="2386"/>
                </a:cubicBezTo>
                <a:cubicBezTo>
                  <a:pt x="26344" y="2365"/>
                  <a:pt x="26888" y="2323"/>
                  <a:pt x="27411" y="2323"/>
                </a:cubicBezTo>
                <a:lnTo>
                  <a:pt x="33374" y="2093"/>
                </a:lnTo>
                <a:cubicBezTo>
                  <a:pt x="33813" y="2072"/>
                  <a:pt x="34253" y="2072"/>
                  <a:pt x="34671" y="2051"/>
                </a:cubicBezTo>
                <a:lnTo>
                  <a:pt x="35027" y="2051"/>
                </a:lnTo>
                <a:cubicBezTo>
                  <a:pt x="35341" y="2051"/>
                  <a:pt x="35655" y="2051"/>
                  <a:pt x="35927" y="2010"/>
                </a:cubicBezTo>
                <a:cubicBezTo>
                  <a:pt x="37914" y="1968"/>
                  <a:pt x="39944" y="1947"/>
                  <a:pt x="41932" y="1884"/>
                </a:cubicBezTo>
                <a:cubicBezTo>
                  <a:pt x="42832" y="1863"/>
                  <a:pt x="43752" y="1842"/>
                  <a:pt x="44673" y="1842"/>
                </a:cubicBezTo>
                <a:cubicBezTo>
                  <a:pt x="47623" y="1800"/>
                  <a:pt x="50615" y="1779"/>
                  <a:pt x="53565" y="1758"/>
                </a:cubicBezTo>
                <a:cubicBezTo>
                  <a:pt x="56683" y="1758"/>
                  <a:pt x="59675" y="1738"/>
                  <a:pt x="62709" y="1738"/>
                </a:cubicBezTo>
                <a:close/>
                <a:moveTo>
                  <a:pt x="57248" y="1"/>
                </a:moveTo>
                <a:cubicBezTo>
                  <a:pt x="54549" y="1"/>
                  <a:pt x="51891" y="43"/>
                  <a:pt x="49192" y="64"/>
                </a:cubicBezTo>
                <a:cubicBezTo>
                  <a:pt x="47184" y="85"/>
                  <a:pt x="45154" y="105"/>
                  <a:pt x="43145" y="105"/>
                </a:cubicBezTo>
                <a:cubicBezTo>
                  <a:pt x="42267" y="105"/>
                  <a:pt x="41346" y="147"/>
                  <a:pt x="40446" y="168"/>
                </a:cubicBezTo>
                <a:cubicBezTo>
                  <a:pt x="38438" y="210"/>
                  <a:pt x="36429" y="252"/>
                  <a:pt x="34420" y="294"/>
                </a:cubicBezTo>
                <a:cubicBezTo>
                  <a:pt x="33834" y="294"/>
                  <a:pt x="33269" y="315"/>
                  <a:pt x="32684" y="315"/>
                </a:cubicBezTo>
                <a:cubicBezTo>
                  <a:pt x="32349" y="315"/>
                  <a:pt x="32035" y="336"/>
                  <a:pt x="31700" y="336"/>
                </a:cubicBezTo>
                <a:lnTo>
                  <a:pt x="25737" y="587"/>
                </a:lnTo>
                <a:cubicBezTo>
                  <a:pt x="25130" y="608"/>
                  <a:pt x="24523" y="629"/>
                  <a:pt x="23896" y="670"/>
                </a:cubicBezTo>
                <a:cubicBezTo>
                  <a:pt x="23561" y="670"/>
                  <a:pt x="23226" y="691"/>
                  <a:pt x="22870" y="712"/>
                </a:cubicBezTo>
                <a:cubicBezTo>
                  <a:pt x="20883" y="817"/>
                  <a:pt x="18937" y="922"/>
                  <a:pt x="16949" y="1026"/>
                </a:cubicBezTo>
                <a:cubicBezTo>
                  <a:pt x="15924" y="1068"/>
                  <a:pt x="14898" y="1131"/>
                  <a:pt x="13873" y="1214"/>
                </a:cubicBezTo>
                <a:cubicBezTo>
                  <a:pt x="12137" y="1319"/>
                  <a:pt x="10379" y="1424"/>
                  <a:pt x="8642" y="1549"/>
                </a:cubicBezTo>
                <a:cubicBezTo>
                  <a:pt x="7136" y="1654"/>
                  <a:pt x="5608" y="1738"/>
                  <a:pt x="4102" y="1800"/>
                </a:cubicBezTo>
                <a:cubicBezTo>
                  <a:pt x="3872" y="1842"/>
                  <a:pt x="3621" y="1842"/>
                  <a:pt x="3370" y="1863"/>
                </a:cubicBezTo>
                <a:cubicBezTo>
                  <a:pt x="2972" y="1884"/>
                  <a:pt x="2574" y="1884"/>
                  <a:pt x="2198" y="1905"/>
                </a:cubicBezTo>
                <a:cubicBezTo>
                  <a:pt x="1842" y="1947"/>
                  <a:pt x="1507" y="1947"/>
                  <a:pt x="1152" y="1947"/>
                </a:cubicBezTo>
                <a:cubicBezTo>
                  <a:pt x="1110" y="1863"/>
                  <a:pt x="1005" y="1779"/>
                  <a:pt x="942" y="1779"/>
                </a:cubicBezTo>
                <a:cubicBezTo>
                  <a:pt x="691" y="1800"/>
                  <a:pt x="482" y="1842"/>
                  <a:pt x="252" y="1863"/>
                </a:cubicBezTo>
                <a:cubicBezTo>
                  <a:pt x="147" y="1863"/>
                  <a:pt x="43" y="1905"/>
                  <a:pt x="22" y="2051"/>
                </a:cubicBezTo>
                <a:cubicBezTo>
                  <a:pt x="1" y="2177"/>
                  <a:pt x="64" y="2302"/>
                  <a:pt x="168" y="2323"/>
                </a:cubicBezTo>
                <a:cubicBezTo>
                  <a:pt x="273" y="2365"/>
                  <a:pt x="357" y="2386"/>
                  <a:pt x="461" y="2407"/>
                </a:cubicBezTo>
                <a:cubicBezTo>
                  <a:pt x="566" y="2428"/>
                  <a:pt x="650" y="2428"/>
                  <a:pt x="754" y="2428"/>
                </a:cubicBezTo>
                <a:cubicBezTo>
                  <a:pt x="984" y="2554"/>
                  <a:pt x="1256" y="2574"/>
                  <a:pt x="1507" y="2574"/>
                </a:cubicBezTo>
                <a:cubicBezTo>
                  <a:pt x="2072" y="2574"/>
                  <a:pt x="2637" y="2554"/>
                  <a:pt x="3181" y="2512"/>
                </a:cubicBezTo>
                <a:cubicBezTo>
                  <a:pt x="3432" y="2512"/>
                  <a:pt x="3642" y="2491"/>
                  <a:pt x="3872" y="2491"/>
                </a:cubicBezTo>
                <a:lnTo>
                  <a:pt x="6843" y="2344"/>
                </a:lnTo>
                <a:cubicBezTo>
                  <a:pt x="8056" y="2282"/>
                  <a:pt x="9228" y="2198"/>
                  <a:pt x="10442" y="2156"/>
                </a:cubicBezTo>
                <a:cubicBezTo>
                  <a:pt x="12137" y="2051"/>
                  <a:pt x="13831" y="1968"/>
                  <a:pt x="15526" y="1863"/>
                </a:cubicBezTo>
                <a:cubicBezTo>
                  <a:pt x="15924" y="1842"/>
                  <a:pt x="16321" y="1842"/>
                  <a:pt x="16719" y="1821"/>
                </a:cubicBezTo>
                <a:cubicBezTo>
                  <a:pt x="17702" y="1758"/>
                  <a:pt x="18707" y="1717"/>
                  <a:pt x="19690" y="1675"/>
                </a:cubicBezTo>
                <a:cubicBezTo>
                  <a:pt x="20694" y="1633"/>
                  <a:pt x="21678" y="1570"/>
                  <a:pt x="22682" y="1549"/>
                </a:cubicBezTo>
                <a:cubicBezTo>
                  <a:pt x="23059" y="1528"/>
                  <a:pt x="23456" y="1507"/>
                  <a:pt x="23854" y="1507"/>
                </a:cubicBezTo>
                <a:cubicBezTo>
                  <a:pt x="25423" y="1445"/>
                  <a:pt x="27013" y="1403"/>
                  <a:pt x="28583" y="1340"/>
                </a:cubicBezTo>
                <a:cubicBezTo>
                  <a:pt x="29545" y="1319"/>
                  <a:pt x="30528" y="1298"/>
                  <a:pt x="31512" y="1235"/>
                </a:cubicBezTo>
                <a:cubicBezTo>
                  <a:pt x="31909" y="1235"/>
                  <a:pt x="32265" y="1214"/>
                  <a:pt x="32663" y="1214"/>
                </a:cubicBezTo>
                <a:cubicBezTo>
                  <a:pt x="34190" y="1194"/>
                  <a:pt x="35717" y="1152"/>
                  <a:pt x="37245" y="1131"/>
                </a:cubicBezTo>
                <a:cubicBezTo>
                  <a:pt x="38751" y="1110"/>
                  <a:pt x="40258" y="1089"/>
                  <a:pt x="41764" y="1047"/>
                </a:cubicBezTo>
                <a:lnTo>
                  <a:pt x="45928" y="1047"/>
                </a:lnTo>
                <a:cubicBezTo>
                  <a:pt x="47477" y="1047"/>
                  <a:pt x="48983" y="1047"/>
                  <a:pt x="50531" y="1026"/>
                </a:cubicBezTo>
                <a:lnTo>
                  <a:pt x="55428" y="1026"/>
                </a:lnTo>
                <a:cubicBezTo>
                  <a:pt x="53063" y="1047"/>
                  <a:pt x="50678" y="1089"/>
                  <a:pt x="48334" y="1131"/>
                </a:cubicBezTo>
                <a:cubicBezTo>
                  <a:pt x="47330" y="1152"/>
                  <a:pt x="46368" y="1152"/>
                  <a:pt x="45384" y="1194"/>
                </a:cubicBezTo>
                <a:cubicBezTo>
                  <a:pt x="44966" y="1194"/>
                  <a:pt x="44505" y="1194"/>
                  <a:pt x="44087" y="1214"/>
                </a:cubicBezTo>
                <a:cubicBezTo>
                  <a:pt x="42664" y="1235"/>
                  <a:pt x="41241" y="1298"/>
                  <a:pt x="39798" y="1319"/>
                </a:cubicBezTo>
                <a:cubicBezTo>
                  <a:pt x="38166" y="1361"/>
                  <a:pt x="36513" y="1403"/>
                  <a:pt x="34860" y="1445"/>
                </a:cubicBezTo>
                <a:cubicBezTo>
                  <a:pt x="34567" y="1445"/>
                  <a:pt x="34316" y="1466"/>
                  <a:pt x="34023" y="1466"/>
                </a:cubicBezTo>
                <a:cubicBezTo>
                  <a:pt x="33144" y="1528"/>
                  <a:pt x="32265" y="1549"/>
                  <a:pt x="31386" y="1612"/>
                </a:cubicBezTo>
                <a:lnTo>
                  <a:pt x="26051" y="1842"/>
                </a:lnTo>
                <a:cubicBezTo>
                  <a:pt x="25779" y="1842"/>
                  <a:pt x="25528" y="1863"/>
                  <a:pt x="25256" y="1884"/>
                </a:cubicBezTo>
                <a:cubicBezTo>
                  <a:pt x="24398" y="1947"/>
                  <a:pt x="23519" y="2030"/>
                  <a:pt x="22640" y="2072"/>
                </a:cubicBezTo>
                <a:cubicBezTo>
                  <a:pt x="21071" y="2177"/>
                  <a:pt x="19544" y="2282"/>
                  <a:pt x="17974" y="2386"/>
                </a:cubicBezTo>
                <a:cubicBezTo>
                  <a:pt x="17556" y="2407"/>
                  <a:pt x="17095" y="2470"/>
                  <a:pt x="16677" y="2491"/>
                </a:cubicBezTo>
                <a:cubicBezTo>
                  <a:pt x="15694" y="2574"/>
                  <a:pt x="14689" y="2658"/>
                  <a:pt x="13706" y="2763"/>
                </a:cubicBezTo>
                <a:cubicBezTo>
                  <a:pt x="12450" y="2867"/>
                  <a:pt x="11153" y="2972"/>
                  <a:pt x="9898" y="3077"/>
                </a:cubicBezTo>
                <a:cubicBezTo>
                  <a:pt x="8161" y="3223"/>
                  <a:pt x="6383" y="3391"/>
                  <a:pt x="4625" y="3537"/>
                </a:cubicBezTo>
                <a:cubicBezTo>
                  <a:pt x="4207" y="3558"/>
                  <a:pt x="3788" y="3621"/>
                  <a:pt x="3349" y="3642"/>
                </a:cubicBezTo>
                <a:lnTo>
                  <a:pt x="1068" y="3872"/>
                </a:lnTo>
                <a:cubicBezTo>
                  <a:pt x="984" y="3872"/>
                  <a:pt x="901" y="3935"/>
                  <a:pt x="901" y="4039"/>
                </a:cubicBezTo>
                <a:cubicBezTo>
                  <a:pt x="901" y="4123"/>
                  <a:pt x="984" y="4186"/>
                  <a:pt x="1068" y="4186"/>
                </a:cubicBezTo>
                <a:cubicBezTo>
                  <a:pt x="1361" y="4186"/>
                  <a:pt x="1612" y="4227"/>
                  <a:pt x="1905" y="4227"/>
                </a:cubicBezTo>
                <a:cubicBezTo>
                  <a:pt x="1884" y="4290"/>
                  <a:pt x="1842" y="4374"/>
                  <a:pt x="1842" y="4458"/>
                </a:cubicBezTo>
                <a:cubicBezTo>
                  <a:pt x="1842" y="4751"/>
                  <a:pt x="2093" y="5002"/>
                  <a:pt x="2407" y="5002"/>
                </a:cubicBezTo>
                <a:cubicBezTo>
                  <a:pt x="4562" y="4876"/>
                  <a:pt x="6717" y="4709"/>
                  <a:pt x="8893" y="4604"/>
                </a:cubicBezTo>
                <a:cubicBezTo>
                  <a:pt x="10777" y="4541"/>
                  <a:pt x="12660" y="4437"/>
                  <a:pt x="14543" y="4353"/>
                </a:cubicBezTo>
                <a:cubicBezTo>
                  <a:pt x="16593" y="4248"/>
                  <a:pt x="18686" y="4144"/>
                  <a:pt x="20757" y="4060"/>
                </a:cubicBezTo>
                <a:cubicBezTo>
                  <a:pt x="21406" y="4039"/>
                  <a:pt x="22075" y="4018"/>
                  <a:pt x="22724" y="3955"/>
                </a:cubicBezTo>
                <a:cubicBezTo>
                  <a:pt x="22912" y="3955"/>
                  <a:pt x="23080" y="3935"/>
                  <a:pt x="23289" y="3935"/>
                </a:cubicBezTo>
                <a:cubicBezTo>
                  <a:pt x="26637" y="3851"/>
                  <a:pt x="29984" y="3746"/>
                  <a:pt x="33332" y="3663"/>
                </a:cubicBezTo>
                <a:cubicBezTo>
                  <a:pt x="35132" y="3621"/>
                  <a:pt x="36931" y="3558"/>
                  <a:pt x="38710" y="3537"/>
                </a:cubicBezTo>
                <a:cubicBezTo>
                  <a:pt x="39358" y="3516"/>
                  <a:pt x="39986" y="3516"/>
                  <a:pt x="40635" y="3495"/>
                </a:cubicBezTo>
                <a:lnTo>
                  <a:pt x="50908" y="3328"/>
                </a:lnTo>
                <a:lnTo>
                  <a:pt x="55302" y="3244"/>
                </a:lnTo>
                <a:cubicBezTo>
                  <a:pt x="56578" y="3223"/>
                  <a:pt x="57834" y="3223"/>
                  <a:pt x="59068" y="3181"/>
                </a:cubicBezTo>
                <a:cubicBezTo>
                  <a:pt x="60114" y="3139"/>
                  <a:pt x="61140" y="3098"/>
                  <a:pt x="62186" y="3077"/>
                </a:cubicBezTo>
                <a:cubicBezTo>
                  <a:pt x="62709" y="3035"/>
                  <a:pt x="63232" y="3035"/>
                  <a:pt x="63734" y="3014"/>
                </a:cubicBezTo>
                <a:lnTo>
                  <a:pt x="67270" y="2784"/>
                </a:lnTo>
                <a:lnTo>
                  <a:pt x="67270" y="2784"/>
                </a:lnTo>
                <a:cubicBezTo>
                  <a:pt x="67187" y="2888"/>
                  <a:pt x="67187" y="3035"/>
                  <a:pt x="67208" y="3139"/>
                </a:cubicBezTo>
                <a:cubicBezTo>
                  <a:pt x="67228" y="3286"/>
                  <a:pt x="67312" y="3391"/>
                  <a:pt x="67438" y="3432"/>
                </a:cubicBezTo>
                <a:cubicBezTo>
                  <a:pt x="67513" y="3478"/>
                  <a:pt x="67621" y="3512"/>
                  <a:pt x="67715" y="3512"/>
                </a:cubicBezTo>
                <a:cubicBezTo>
                  <a:pt x="67751" y="3512"/>
                  <a:pt x="67785" y="3507"/>
                  <a:pt x="67814" y="3495"/>
                </a:cubicBezTo>
                <a:cubicBezTo>
                  <a:pt x="68065" y="3391"/>
                  <a:pt x="68337" y="3286"/>
                  <a:pt x="68568" y="3181"/>
                </a:cubicBezTo>
                <a:lnTo>
                  <a:pt x="68547" y="3181"/>
                </a:lnTo>
                <a:cubicBezTo>
                  <a:pt x="68568" y="3181"/>
                  <a:pt x="68568" y="3139"/>
                  <a:pt x="68588" y="3139"/>
                </a:cubicBezTo>
                <a:cubicBezTo>
                  <a:pt x="68630" y="3139"/>
                  <a:pt x="68651" y="3118"/>
                  <a:pt x="68651" y="3118"/>
                </a:cubicBezTo>
                <a:lnTo>
                  <a:pt x="68630" y="3118"/>
                </a:lnTo>
                <a:cubicBezTo>
                  <a:pt x="68756" y="3077"/>
                  <a:pt x="68881" y="3014"/>
                  <a:pt x="69049" y="2930"/>
                </a:cubicBezTo>
                <a:cubicBezTo>
                  <a:pt x="69174" y="2888"/>
                  <a:pt x="69321" y="2805"/>
                  <a:pt x="69467" y="2763"/>
                </a:cubicBezTo>
                <a:cubicBezTo>
                  <a:pt x="69614" y="2679"/>
                  <a:pt x="69739" y="2595"/>
                  <a:pt x="69907" y="2512"/>
                </a:cubicBezTo>
                <a:cubicBezTo>
                  <a:pt x="70053" y="2449"/>
                  <a:pt x="70158" y="2240"/>
                  <a:pt x="70158" y="2051"/>
                </a:cubicBezTo>
                <a:cubicBezTo>
                  <a:pt x="70158" y="1947"/>
                  <a:pt x="70137" y="1863"/>
                  <a:pt x="70095" y="1758"/>
                </a:cubicBezTo>
                <a:cubicBezTo>
                  <a:pt x="70011" y="1654"/>
                  <a:pt x="69907" y="1528"/>
                  <a:pt x="69781" y="1507"/>
                </a:cubicBezTo>
                <a:cubicBezTo>
                  <a:pt x="69635" y="1466"/>
                  <a:pt x="69509" y="1445"/>
                  <a:pt x="69384" y="1445"/>
                </a:cubicBezTo>
                <a:lnTo>
                  <a:pt x="69300" y="1445"/>
                </a:lnTo>
                <a:cubicBezTo>
                  <a:pt x="69216" y="1445"/>
                  <a:pt x="69112" y="1445"/>
                  <a:pt x="69049" y="1466"/>
                </a:cubicBezTo>
                <a:cubicBezTo>
                  <a:pt x="68840" y="1507"/>
                  <a:pt x="68651" y="1528"/>
                  <a:pt x="68442" y="1528"/>
                </a:cubicBezTo>
                <a:cubicBezTo>
                  <a:pt x="68275" y="1528"/>
                  <a:pt x="68128" y="1549"/>
                  <a:pt x="67940" y="1549"/>
                </a:cubicBezTo>
                <a:cubicBezTo>
                  <a:pt x="67500" y="1570"/>
                  <a:pt x="67082" y="1612"/>
                  <a:pt x="66643" y="1654"/>
                </a:cubicBezTo>
                <a:cubicBezTo>
                  <a:pt x="66538" y="1654"/>
                  <a:pt x="66392" y="1675"/>
                  <a:pt x="66287" y="1675"/>
                </a:cubicBezTo>
                <a:cubicBezTo>
                  <a:pt x="66350" y="1633"/>
                  <a:pt x="66371" y="1570"/>
                  <a:pt x="66371" y="1528"/>
                </a:cubicBezTo>
                <a:cubicBezTo>
                  <a:pt x="66392" y="1466"/>
                  <a:pt x="66392" y="1424"/>
                  <a:pt x="66392" y="1361"/>
                </a:cubicBezTo>
                <a:cubicBezTo>
                  <a:pt x="66392" y="1340"/>
                  <a:pt x="66392" y="1298"/>
                  <a:pt x="66433" y="1256"/>
                </a:cubicBezTo>
                <a:cubicBezTo>
                  <a:pt x="66433" y="1214"/>
                  <a:pt x="66433" y="1152"/>
                  <a:pt x="66392" y="1131"/>
                </a:cubicBezTo>
                <a:cubicBezTo>
                  <a:pt x="66392" y="1131"/>
                  <a:pt x="66433" y="1131"/>
                  <a:pt x="66433" y="1110"/>
                </a:cubicBezTo>
                <a:cubicBezTo>
                  <a:pt x="66496" y="1047"/>
                  <a:pt x="66580" y="1005"/>
                  <a:pt x="66643" y="901"/>
                </a:cubicBezTo>
                <a:cubicBezTo>
                  <a:pt x="66684" y="817"/>
                  <a:pt x="66705" y="712"/>
                  <a:pt x="66705" y="608"/>
                </a:cubicBezTo>
                <a:cubicBezTo>
                  <a:pt x="66705" y="503"/>
                  <a:pt x="66684" y="419"/>
                  <a:pt x="66643" y="315"/>
                </a:cubicBezTo>
                <a:cubicBezTo>
                  <a:pt x="66601" y="294"/>
                  <a:pt x="66580" y="252"/>
                  <a:pt x="66559" y="210"/>
                </a:cubicBezTo>
                <a:cubicBezTo>
                  <a:pt x="66475" y="147"/>
                  <a:pt x="66392" y="105"/>
                  <a:pt x="66329" y="85"/>
                </a:cubicBezTo>
                <a:cubicBezTo>
                  <a:pt x="66161" y="43"/>
                  <a:pt x="65973" y="1"/>
                  <a:pt x="658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8" name="Google Shape;878;p34"/>
          <p:cNvGrpSpPr/>
          <p:nvPr/>
        </p:nvGrpSpPr>
        <p:grpSpPr>
          <a:xfrm rot="728172">
            <a:off x="52886" y="-57727"/>
            <a:ext cx="1784276" cy="1783851"/>
            <a:chOff x="5448300" y="1526500"/>
            <a:chExt cx="1154925" cy="1154650"/>
          </a:xfrm>
        </p:grpSpPr>
        <p:sp>
          <p:nvSpPr>
            <p:cNvPr id="879" name="Google Shape;879;p34"/>
            <p:cNvSpPr/>
            <p:nvPr/>
          </p:nvSpPr>
          <p:spPr>
            <a:xfrm>
              <a:off x="5466750" y="1544975"/>
              <a:ext cx="1136475" cy="1136175"/>
            </a:xfrm>
            <a:custGeom>
              <a:avLst/>
              <a:gdLst/>
              <a:ahLst/>
              <a:cxnLst/>
              <a:rect l="l" t="t" r="r" b="b"/>
              <a:pathLst>
                <a:path w="45459" h="45447" extrusionOk="0">
                  <a:moveTo>
                    <a:pt x="4132" y="11370"/>
                  </a:moveTo>
                  <a:cubicBezTo>
                    <a:pt x="4882" y="11370"/>
                    <a:pt x="5501" y="11990"/>
                    <a:pt x="5501" y="12740"/>
                  </a:cubicBezTo>
                  <a:cubicBezTo>
                    <a:pt x="5501" y="13502"/>
                    <a:pt x="4882" y="14109"/>
                    <a:pt x="4132" y="14109"/>
                  </a:cubicBezTo>
                  <a:cubicBezTo>
                    <a:pt x="3370" y="14109"/>
                    <a:pt x="2762" y="13502"/>
                    <a:pt x="2762" y="12740"/>
                  </a:cubicBezTo>
                  <a:cubicBezTo>
                    <a:pt x="2762" y="11990"/>
                    <a:pt x="3370" y="11370"/>
                    <a:pt x="4132" y="11370"/>
                  </a:cubicBezTo>
                  <a:close/>
                  <a:moveTo>
                    <a:pt x="3334" y="29563"/>
                  </a:moveTo>
                  <a:cubicBezTo>
                    <a:pt x="4084" y="29563"/>
                    <a:pt x="4703" y="30170"/>
                    <a:pt x="4703" y="30932"/>
                  </a:cubicBezTo>
                  <a:cubicBezTo>
                    <a:pt x="4703" y="31694"/>
                    <a:pt x="4096" y="32302"/>
                    <a:pt x="3334" y="32302"/>
                  </a:cubicBezTo>
                  <a:cubicBezTo>
                    <a:pt x="2584" y="32302"/>
                    <a:pt x="1965" y="31694"/>
                    <a:pt x="1965" y="30932"/>
                  </a:cubicBezTo>
                  <a:cubicBezTo>
                    <a:pt x="1965" y="30170"/>
                    <a:pt x="2584" y="29563"/>
                    <a:pt x="3334" y="29563"/>
                  </a:cubicBezTo>
                  <a:close/>
                  <a:moveTo>
                    <a:pt x="1893" y="0"/>
                  </a:moveTo>
                  <a:lnTo>
                    <a:pt x="0" y="43565"/>
                  </a:lnTo>
                  <a:lnTo>
                    <a:pt x="43565" y="45446"/>
                  </a:lnTo>
                  <a:lnTo>
                    <a:pt x="45458" y="1893"/>
                  </a:lnTo>
                  <a:lnTo>
                    <a:pt x="1893" y="0"/>
                  </a:lnTo>
                  <a:close/>
                </a:path>
              </a:pathLst>
            </a:cu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4"/>
            <p:cNvSpPr/>
            <p:nvPr/>
          </p:nvSpPr>
          <p:spPr>
            <a:xfrm>
              <a:off x="5448300" y="1526500"/>
              <a:ext cx="1136175" cy="1135875"/>
            </a:xfrm>
            <a:custGeom>
              <a:avLst/>
              <a:gdLst/>
              <a:ahLst/>
              <a:cxnLst/>
              <a:rect l="l" t="t" r="r" b="b"/>
              <a:pathLst>
                <a:path w="45447" h="45435" extrusionOk="0">
                  <a:moveTo>
                    <a:pt x="4120" y="11371"/>
                  </a:moveTo>
                  <a:cubicBezTo>
                    <a:pt x="4882" y="11371"/>
                    <a:pt x="5489" y="11978"/>
                    <a:pt x="5489" y="12740"/>
                  </a:cubicBezTo>
                  <a:cubicBezTo>
                    <a:pt x="5489" y="13502"/>
                    <a:pt x="4882" y="14110"/>
                    <a:pt x="4120" y="14110"/>
                  </a:cubicBezTo>
                  <a:cubicBezTo>
                    <a:pt x="3358" y="14110"/>
                    <a:pt x="2750" y="13491"/>
                    <a:pt x="2750" y="12740"/>
                  </a:cubicBezTo>
                  <a:cubicBezTo>
                    <a:pt x="2750" y="11978"/>
                    <a:pt x="3358" y="11371"/>
                    <a:pt x="4120" y="11371"/>
                  </a:cubicBezTo>
                  <a:close/>
                  <a:moveTo>
                    <a:pt x="3334" y="29552"/>
                  </a:moveTo>
                  <a:cubicBezTo>
                    <a:pt x="4072" y="29552"/>
                    <a:pt x="4703" y="30171"/>
                    <a:pt x="4703" y="30921"/>
                  </a:cubicBezTo>
                  <a:cubicBezTo>
                    <a:pt x="4703" y="31683"/>
                    <a:pt x="4096" y="32291"/>
                    <a:pt x="3334" y="32291"/>
                  </a:cubicBezTo>
                  <a:cubicBezTo>
                    <a:pt x="2572" y="32291"/>
                    <a:pt x="1965" y="31683"/>
                    <a:pt x="1965" y="30921"/>
                  </a:cubicBezTo>
                  <a:cubicBezTo>
                    <a:pt x="1965" y="30171"/>
                    <a:pt x="2572" y="29552"/>
                    <a:pt x="3334" y="29552"/>
                  </a:cubicBezTo>
                  <a:close/>
                  <a:moveTo>
                    <a:pt x="1893" y="1"/>
                  </a:moveTo>
                  <a:lnTo>
                    <a:pt x="0" y="43566"/>
                  </a:lnTo>
                  <a:lnTo>
                    <a:pt x="43565" y="45435"/>
                  </a:lnTo>
                  <a:lnTo>
                    <a:pt x="45446" y="1882"/>
                  </a:lnTo>
                  <a:lnTo>
                    <a:pt x="189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4"/>
            <p:cNvSpPr/>
            <p:nvPr/>
          </p:nvSpPr>
          <p:spPr>
            <a:xfrm>
              <a:off x="5448300" y="1526800"/>
              <a:ext cx="185750" cy="1094800"/>
            </a:xfrm>
            <a:custGeom>
              <a:avLst/>
              <a:gdLst/>
              <a:ahLst/>
              <a:cxnLst/>
              <a:rect l="l" t="t" r="r" b="b"/>
              <a:pathLst>
                <a:path w="7430" h="43792" extrusionOk="0">
                  <a:moveTo>
                    <a:pt x="4120" y="11359"/>
                  </a:moveTo>
                  <a:cubicBezTo>
                    <a:pt x="4882" y="11359"/>
                    <a:pt x="5489" y="11966"/>
                    <a:pt x="5489" y="12728"/>
                  </a:cubicBezTo>
                  <a:cubicBezTo>
                    <a:pt x="5489" y="13490"/>
                    <a:pt x="4882" y="14098"/>
                    <a:pt x="4120" y="14098"/>
                  </a:cubicBezTo>
                  <a:cubicBezTo>
                    <a:pt x="3358" y="14098"/>
                    <a:pt x="2750" y="13479"/>
                    <a:pt x="2750" y="12728"/>
                  </a:cubicBezTo>
                  <a:cubicBezTo>
                    <a:pt x="2750" y="11966"/>
                    <a:pt x="3358" y="11359"/>
                    <a:pt x="4120" y="11359"/>
                  </a:cubicBezTo>
                  <a:close/>
                  <a:moveTo>
                    <a:pt x="3334" y="29540"/>
                  </a:moveTo>
                  <a:cubicBezTo>
                    <a:pt x="4072" y="29540"/>
                    <a:pt x="4703" y="30159"/>
                    <a:pt x="4703" y="30909"/>
                  </a:cubicBezTo>
                  <a:cubicBezTo>
                    <a:pt x="4703" y="31671"/>
                    <a:pt x="4096" y="32279"/>
                    <a:pt x="3334" y="32279"/>
                  </a:cubicBezTo>
                  <a:cubicBezTo>
                    <a:pt x="2572" y="32279"/>
                    <a:pt x="1965" y="31671"/>
                    <a:pt x="1965" y="30909"/>
                  </a:cubicBezTo>
                  <a:cubicBezTo>
                    <a:pt x="1965" y="30159"/>
                    <a:pt x="2572" y="29540"/>
                    <a:pt x="3334" y="29540"/>
                  </a:cubicBezTo>
                  <a:close/>
                  <a:moveTo>
                    <a:pt x="1893" y="1"/>
                  </a:moveTo>
                  <a:lnTo>
                    <a:pt x="0" y="43554"/>
                  </a:lnTo>
                  <a:lnTo>
                    <a:pt x="5536" y="43792"/>
                  </a:lnTo>
                  <a:lnTo>
                    <a:pt x="7430" y="239"/>
                  </a:lnTo>
                  <a:lnTo>
                    <a:pt x="1893" y="1"/>
                  </a:lnTo>
                  <a:close/>
                </a:path>
              </a:pathLst>
            </a:custGeom>
            <a:solidFill>
              <a:srgbClr val="AD91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882" name="Google Shape;882;p34"/>
          <p:cNvCxnSpPr/>
          <p:nvPr/>
        </p:nvCxnSpPr>
        <p:spPr>
          <a:xfrm>
            <a:off x="5297375" y="1481770"/>
            <a:ext cx="2901600" cy="0"/>
          </a:xfrm>
          <a:prstGeom prst="straightConnector1">
            <a:avLst/>
          </a:prstGeom>
          <a:noFill/>
          <a:ln w="19050" cap="flat" cmpd="sng">
            <a:solidFill>
              <a:schemeClr val="lt2"/>
            </a:solidFill>
            <a:prstDash val="solid"/>
            <a:round/>
            <a:headEnd type="none" w="med" len="med"/>
            <a:tailEnd type="none" w="med" len="med"/>
          </a:ln>
        </p:spPr>
      </p:cxnSp>
      <p:cxnSp>
        <p:nvCxnSpPr>
          <p:cNvPr id="883" name="Google Shape;883;p34"/>
          <p:cNvCxnSpPr/>
          <p:nvPr/>
        </p:nvCxnSpPr>
        <p:spPr>
          <a:xfrm>
            <a:off x="5297375" y="2550282"/>
            <a:ext cx="2901600" cy="0"/>
          </a:xfrm>
          <a:prstGeom prst="straightConnector1">
            <a:avLst/>
          </a:prstGeom>
          <a:noFill/>
          <a:ln w="19050" cap="flat" cmpd="sng">
            <a:solidFill>
              <a:schemeClr val="lt2"/>
            </a:solidFill>
            <a:prstDash val="solid"/>
            <a:round/>
            <a:headEnd type="none" w="med" len="med"/>
            <a:tailEnd type="none" w="med" len="med"/>
          </a:ln>
        </p:spPr>
      </p:cxnSp>
      <p:cxnSp>
        <p:nvCxnSpPr>
          <p:cNvPr id="884" name="Google Shape;884;p34"/>
          <p:cNvCxnSpPr/>
          <p:nvPr/>
        </p:nvCxnSpPr>
        <p:spPr>
          <a:xfrm>
            <a:off x="5297375" y="3618795"/>
            <a:ext cx="2901600" cy="0"/>
          </a:xfrm>
          <a:prstGeom prst="straightConnector1">
            <a:avLst/>
          </a:prstGeom>
          <a:noFill/>
          <a:ln w="19050" cap="flat" cmpd="sng">
            <a:solidFill>
              <a:schemeClr val="lt2"/>
            </a:solidFill>
            <a:prstDash val="solid"/>
            <a:round/>
            <a:headEnd type="none" w="med" len="med"/>
            <a:tailEnd type="none" w="med" len="med"/>
          </a:ln>
        </p:spPr>
      </p:cxnSp>
      <p:sp>
        <p:nvSpPr>
          <p:cNvPr id="31" name="CuadroTexto 30">
            <a:extLst>
              <a:ext uri="{FF2B5EF4-FFF2-40B4-BE49-F238E27FC236}">
                <a16:creationId xmlns:a16="http://schemas.microsoft.com/office/drawing/2014/main" id="{FB00D46A-2D89-4BD9-9ED1-29B3B77CC5BE}"/>
              </a:ext>
            </a:extLst>
          </p:cNvPr>
          <p:cNvSpPr txBox="1"/>
          <p:nvPr/>
        </p:nvSpPr>
        <p:spPr>
          <a:xfrm>
            <a:off x="450780" y="193180"/>
            <a:ext cx="1144695" cy="1169551"/>
          </a:xfrm>
          <a:prstGeom prst="rect">
            <a:avLst/>
          </a:prstGeom>
          <a:noFill/>
        </p:spPr>
        <p:txBody>
          <a:bodyPr wrap="square">
            <a:spAutoFit/>
          </a:bodyPr>
          <a:lstStyle/>
          <a:p>
            <a:r>
              <a:rPr lang="es-MX" dirty="0"/>
              <a:t>La compleja interacción entre educación</a:t>
            </a:r>
            <a:br>
              <a:rPr lang="es-MX" dirty="0"/>
            </a:br>
            <a:r>
              <a:rPr lang="es-MX" dirty="0"/>
              <a:t>y migración</a:t>
            </a:r>
          </a:p>
        </p:txBody>
      </p:sp>
      <p:sp>
        <p:nvSpPr>
          <p:cNvPr id="41" name="CuadroTexto 40">
            <a:extLst>
              <a:ext uri="{FF2B5EF4-FFF2-40B4-BE49-F238E27FC236}">
                <a16:creationId xmlns:a16="http://schemas.microsoft.com/office/drawing/2014/main" id="{266FBE9C-9EC4-4363-99D7-CAEFD789F458}"/>
              </a:ext>
            </a:extLst>
          </p:cNvPr>
          <p:cNvSpPr txBox="1"/>
          <p:nvPr/>
        </p:nvSpPr>
        <p:spPr>
          <a:xfrm>
            <a:off x="933913" y="4472498"/>
            <a:ext cx="4619846" cy="261610"/>
          </a:xfrm>
          <a:prstGeom prst="rect">
            <a:avLst/>
          </a:prstGeom>
          <a:noFill/>
        </p:spPr>
        <p:txBody>
          <a:bodyPr wrap="square">
            <a:spAutoFit/>
          </a:bodyPr>
          <a:lstStyle/>
          <a:p>
            <a:r>
              <a:rPr lang="es-CL" sz="1100" b="1" dirty="0"/>
              <a:t>Fuente: UNESCO (2019).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9"/>
        <p:cNvGrpSpPr/>
        <p:nvPr/>
      </p:nvGrpSpPr>
      <p:grpSpPr>
        <a:xfrm>
          <a:off x="0" y="0"/>
          <a:ext cx="0" cy="0"/>
          <a:chOff x="0" y="0"/>
          <a:chExt cx="0" cy="0"/>
        </a:xfrm>
      </p:grpSpPr>
      <p:sp>
        <p:nvSpPr>
          <p:cNvPr id="860" name="Google Shape;860;p34"/>
          <p:cNvSpPr/>
          <p:nvPr/>
        </p:nvSpPr>
        <p:spPr>
          <a:xfrm>
            <a:off x="4853737" y="1860945"/>
            <a:ext cx="630900" cy="614137"/>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4"/>
          <p:cNvSpPr/>
          <p:nvPr/>
        </p:nvSpPr>
        <p:spPr>
          <a:xfrm>
            <a:off x="4958304" y="3474513"/>
            <a:ext cx="630900" cy="630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4"/>
          <p:cNvSpPr/>
          <p:nvPr/>
        </p:nvSpPr>
        <p:spPr>
          <a:xfrm>
            <a:off x="4892141" y="770424"/>
            <a:ext cx="630900" cy="6300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4"/>
          <p:cNvSpPr txBox="1">
            <a:spLocks noGrp="1"/>
          </p:cNvSpPr>
          <p:nvPr>
            <p:ph type="title"/>
          </p:nvPr>
        </p:nvSpPr>
        <p:spPr>
          <a:xfrm>
            <a:off x="776177" y="1893751"/>
            <a:ext cx="3530009" cy="141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Efectos de la educación sobre la migración</a:t>
            </a:r>
            <a:endParaRPr dirty="0"/>
          </a:p>
        </p:txBody>
      </p:sp>
      <p:sp>
        <p:nvSpPr>
          <p:cNvPr id="866" name="Google Shape;866;p34"/>
          <p:cNvSpPr txBox="1">
            <a:spLocks noGrp="1"/>
          </p:cNvSpPr>
          <p:nvPr>
            <p:ph type="title" idx="2"/>
          </p:nvPr>
        </p:nvSpPr>
        <p:spPr>
          <a:xfrm>
            <a:off x="4820121" y="832050"/>
            <a:ext cx="704100" cy="46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01</a:t>
            </a:r>
            <a:endParaRPr dirty="0"/>
          </a:p>
        </p:txBody>
      </p:sp>
      <p:sp>
        <p:nvSpPr>
          <p:cNvPr id="867" name="Google Shape;867;p34"/>
          <p:cNvSpPr txBox="1">
            <a:spLocks noGrp="1"/>
          </p:cNvSpPr>
          <p:nvPr>
            <p:ph type="subTitle" idx="3"/>
          </p:nvPr>
        </p:nvSpPr>
        <p:spPr>
          <a:xfrm>
            <a:off x="5523711" y="892507"/>
            <a:ext cx="2907428" cy="7401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MX" dirty="0"/>
              <a:t>Las personas con un nivel de educación más alto son más propensas a migrar</a:t>
            </a:r>
            <a:endParaRPr dirty="0"/>
          </a:p>
        </p:txBody>
      </p:sp>
      <p:sp>
        <p:nvSpPr>
          <p:cNvPr id="869" name="Google Shape;869;p34"/>
          <p:cNvSpPr txBox="1">
            <a:spLocks noGrp="1"/>
          </p:cNvSpPr>
          <p:nvPr>
            <p:ph type="title" idx="5"/>
          </p:nvPr>
        </p:nvSpPr>
        <p:spPr>
          <a:xfrm>
            <a:off x="4814871" y="1936904"/>
            <a:ext cx="629121" cy="462221"/>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02</a:t>
            </a:r>
            <a:endParaRPr dirty="0"/>
          </a:p>
        </p:txBody>
      </p:sp>
      <p:sp>
        <p:nvSpPr>
          <p:cNvPr id="870" name="Google Shape;870;p34"/>
          <p:cNvSpPr txBox="1">
            <a:spLocks noGrp="1"/>
          </p:cNvSpPr>
          <p:nvPr>
            <p:ph type="subTitle" idx="6"/>
          </p:nvPr>
        </p:nvSpPr>
        <p:spPr>
          <a:xfrm>
            <a:off x="5502568" y="1936904"/>
            <a:ext cx="3066867" cy="113285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MX" dirty="0"/>
              <a:t>Los migrantes suelen estar sobrecalificados, sus competencias no se reconocen ni se utilizan plenamente, y sus medios de vida suelen verse alterados</a:t>
            </a:r>
            <a:endParaRPr dirty="0"/>
          </a:p>
        </p:txBody>
      </p:sp>
      <p:sp>
        <p:nvSpPr>
          <p:cNvPr id="872" name="Google Shape;872;p34"/>
          <p:cNvSpPr txBox="1">
            <a:spLocks noGrp="1"/>
          </p:cNvSpPr>
          <p:nvPr>
            <p:ph type="title" idx="8"/>
          </p:nvPr>
        </p:nvSpPr>
        <p:spPr>
          <a:xfrm>
            <a:off x="4908725" y="3600473"/>
            <a:ext cx="704100" cy="46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03</a:t>
            </a:r>
            <a:endParaRPr dirty="0"/>
          </a:p>
        </p:txBody>
      </p:sp>
      <p:sp>
        <p:nvSpPr>
          <p:cNvPr id="873" name="Google Shape;873;p34"/>
          <p:cNvSpPr txBox="1">
            <a:spLocks noGrp="1"/>
          </p:cNvSpPr>
          <p:nvPr>
            <p:ph type="subTitle" idx="9"/>
          </p:nvPr>
        </p:nvSpPr>
        <p:spPr>
          <a:xfrm>
            <a:off x="5638835" y="3283912"/>
            <a:ext cx="2872024" cy="108653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MX" dirty="0"/>
              <a:t>La educación formal y no formal puede crear sociedades resilientes y contrarrestar</a:t>
            </a:r>
          </a:p>
          <a:p>
            <a:pPr marL="0" lvl="0" indent="0" algn="l" rtl="0">
              <a:spcBef>
                <a:spcPts val="0"/>
              </a:spcBef>
              <a:spcAft>
                <a:spcPts val="0"/>
              </a:spcAft>
              <a:buNone/>
            </a:pPr>
            <a:r>
              <a:rPr lang="es-MX" dirty="0"/>
              <a:t>los prejuicios y la discriminación.</a:t>
            </a:r>
            <a:endParaRPr dirty="0"/>
          </a:p>
        </p:txBody>
      </p:sp>
      <p:sp>
        <p:nvSpPr>
          <p:cNvPr id="877" name="Google Shape;877;p34"/>
          <p:cNvSpPr/>
          <p:nvPr/>
        </p:nvSpPr>
        <p:spPr>
          <a:xfrm>
            <a:off x="1595475" y="3274488"/>
            <a:ext cx="1753950" cy="125050"/>
          </a:xfrm>
          <a:custGeom>
            <a:avLst/>
            <a:gdLst/>
            <a:ahLst/>
            <a:cxnLst/>
            <a:rect l="l" t="t" r="r" b="b"/>
            <a:pathLst>
              <a:path w="70158" h="5002" extrusionOk="0">
                <a:moveTo>
                  <a:pt x="63671" y="1738"/>
                </a:moveTo>
                <a:cubicBezTo>
                  <a:pt x="63713" y="1821"/>
                  <a:pt x="63755" y="1863"/>
                  <a:pt x="63818" y="1905"/>
                </a:cubicBezTo>
                <a:cubicBezTo>
                  <a:pt x="63671" y="1905"/>
                  <a:pt x="63546" y="1947"/>
                  <a:pt x="63441" y="1947"/>
                </a:cubicBezTo>
                <a:cubicBezTo>
                  <a:pt x="63211" y="1947"/>
                  <a:pt x="62981" y="1968"/>
                  <a:pt x="62751" y="1968"/>
                </a:cubicBezTo>
                <a:cubicBezTo>
                  <a:pt x="61705" y="1989"/>
                  <a:pt x="60679" y="2051"/>
                  <a:pt x="59633" y="2072"/>
                </a:cubicBezTo>
                <a:cubicBezTo>
                  <a:pt x="59152" y="2093"/>
                  <a:pt x="58692" y="2114"/>
                  <a:pt x="58210" y="2114"/>
                </a:cubicBezTo>
                <a:cubicBezTo>
                  <a:pt x="57478" y="2114"/>
                  <a:pt x="56725" y="2156"/>
                  <a:pt x="55992" y="2156"/>
                </a:cubicBezTo>
                <a:cubicBezTo>
                  <a:pt x="54298" y="2177"/>
                  <a:pt x="52624" y="2198"/>
                  <a:pt x="50929" y="2219"/>
                </a:cubicBezTo>
                <a:cubicBezTo>
                  <a:pt x="47623" y="2282"/>
                  <a:pt x="44359" y="2323"/>
                  <a:pt x="41053" y="2386"/>
                </a:cubicBezTo>
                <a:cubicBezTo>
                  <a:pt x="38710" y="2407"/>
                  <a:pt x="36345" y="2491"/>
                  <a:pt x="34002" y="2574"/>
                </a:cubicBezTo>
                <a:cubicBezTo>
                  <a:pt x="30466" y="2679"/>
                  <a:pt x="26909" y="2742"/>
                  <a:pt x="23373" y="2846"/>
                </a:cubicBezTo>
                <a:cubicBezTo>
                  <a:pt x="22682" y="2888"/>
                  <a:pt x="21971" y="2909"/>
                  <a:pt x="21259" y="2951"/>
                </a:cubicBezTo>
                <a:cubicBezTo>
                  <a:pt x="19251" y="3056"/>
                  <a:pt x="17242" y="3139"/>
                  <a:pt x="15212" y="3244"/>
                </a:cubicBezTo>
                <a:cubicBezTo>
                  <a:pt x="13266" y="3349"/>
                  <a:pt x="11279" y="3432"/>
                  <a:pt x="9312" y="3537"/>
                </a:cubicBezTo>
                <a:cubicBezTo>
                  <a:pt x="9124" y="3537"/>
                  <a:pt x="8935" y="3558"/>
                  <a:pt x="8768" y="3558"/>
                </a:cubicBezTo>
                <a:cubicBezTo>
                  <a:pt x="9291" y="3516"/>
                  <a:pt x="9835" y="3474"/>
                  <a:pt x="10358" y="3432"/>
                </a:cubicBezTo>
                <a:cubicBezTo>
                  <a:pt x="12220" y="3307"/>
                  <a:pt x="14062" y="3139"/>
                  <a:pt x="15924" y="3014"/>
                </a:cubicBezTo>
                <a:cubicBezTo>
                  <a:pt x="16572" y="2951"/>
                  <a:pt x="17242" y="2909"/>
                  <a:pt x="17870" y="2846"/>
                </a:cubicBezTo>
                <a:cubicBezTo>
                  <a:pt x="18204" y="2826"/>
                  <a:pt x="18539" y="2805"/>
                  <a:pt x="18853" y="2805"/>
                </a:cubicBezTo>
                <a:cubicBezTo>
                  <a:pt x="20799" y="2700"/>
                  <a:pt x="22724" y="2574"/>
                  <a:pt x="24670" y="2470"/>
                </a:cubicBezTo>
                <a:cubicBezTo>
                  <a:pt x="25026" y="2428"/>
                  <a:pt x="25423" y="2407"/>
                  <a:pt x="25779" y="2386"/>
                </a:cubicBezTo>
                <a:cubicBezTo>
                  <a:pt x="26344" y="2365"/>
                  <a:pt x="26888" y="2323"/>
                  <a:pt x="27411" y="2323"/>
                </a:cubicBezTo>
                <a:lnTo>
                  <a:pt x="33374" y="2093"/>
                </a:lnTo>
                <a:cubicBezTo>
                  <a:pt x="33813" y="2072"/>
                  <a:pt x="34253" y="2072"/>
                  <a:pt x="34671" y="2051"/>
                </a:cubicBezTo>
                <a:lnTo>
                  <a:pt x="35027" y="2051"/>
                </a:lnTo>
                <a:cubicBezTo>
                  <a:pt x="35341" y="2051"/>
                  <a:pt x="35655" y="2051"/>
                  <a:pt x="35927" y="2010"/>
                </a:cubicBezTo>
                <a:cubicBezTo>
                  <a:pt x="37914" y="1968"/>
                  <a:pt x="39944" y="1947"/>
                  <a:pt x="41932" y="1884"/>
                </a:cubicBezTo>
                <a:cubicBezTo>
                  <a:pt x="42832" y="1863"/>
                  <a:pt x="43752" y="1842"/>
                  <a:pt x="44673" y="1842"/>
                </a:cubicBezTo>
                <a:cubicBezTo>
                  <a:pt x="47623" y="1800"/>
                  <a:pt x="50615" y="1779"/>
                  <a:pt x="53565" y="1758"/>
                </a:cubicBezTo>
                <a:cubicBezTo>
                  <a:pt x="56683" y="1758"/>
                  <a:pt x="59675" y="1738"/>
                  <a:pt x="62709" y="1738"/>
                </a:cubicBezTo>
                <a:close/>
                <a:moveTo>
                  <a:pt x="57248" y="1"/>
                </a:moveTo>
                <a:cubicBezTo>
                  <a:pt x="54549" y="1"/>
                  <a:pt x="51891" y="43"/>
                  <a:pt x="49192" y="64"/>
                </a:cubicBezTo>
                <a:cubicBezTo>
                  <a:pt x="47184" y="85"/>
                  <a:pt x="45154" y="105"/>
                  <a:pt x="43145" y="105"/>
                </a:cubicBezTo>
                <a:cubicBezTo>
                  <a:pt x="42267" y="105"/>
                  <a:pt x="41346" y="147"/>
                  <a:pt x="40446" y="168"/>
                </a:cubicBezTo>
                <a:cubicBezTo>
                  <a:pt x="38438" y="210"/>
                  <a:pt x="36429" y="252"/>
                  <a:pt x="34420" y="294"/>
                </a:cubicBezTo>
                <a:cubicBezTo>
                  <a:pt x="33834" y="294"/>
                  <a:pt x="33269" y="315"/>
                  <a:pt x="32684" y="315"/>
                </a:cubicBezTo>
                <a:cubicBezTo>
                  <a:pt x="32349" y="315"/>
                  <a:pt x="32035" y="336"/>
                  <a:pt x="31700" y="336"/>
                </a:cubicBezTo>
                <a:lnTo>
                  <a:pt x="25737" y="587"/>
                </a:lnTo>
                <a:cubicBezTo>
                  <a:pt x="25130" y="608"/>
                  <a:pt x="24523" y="629"/>
                  <a:pt x="23896" y="670"/>
                </a:cubicBezTo>
                <a:cubicBezTo>
                  <a:pt x="23561" y="670"/>
                  <a:pt x="23226" y="691"/>
                  <a:pt x="22870" y="712"/>
                </a:cubicBezTo>
                <a:cubicBezTo>
                  <a:pt x="20883" y="817"/>
                  <a:pt x="18937" y="922"/>
                  <a:pt x="16949" y="1026"/>
                </a:cubicBezTo>
                <a:cubicBezTo>
                  <a:pt x="15924" y="1068"/>
                  <a:pt x="14898" y="1131"/>
                  <a:pt x="13873" y="1214"/>
                </a:cubicBezTo>
                <a:cubicBezTo>
                  <a:pt x="12137" y="1319"/>
                  <a:pt x="10379" y="1424"/>
                  <a:pt x="8642" y="1549"/>
                </a:cubicBezTo>
                <a:cubicBezTo>
                  <a:pt x="7136" y="1654"/>
                  <a:pt x="5608" y="1738"/>
                  <a:pt x="4102" y="1800"/>
                </a:cubicBezTo>
                <a:cubicBezTo>
                  <a:pt x="3872" y="1842"/>
                  <a:pt x="3621" y="1842"/>
                  <a:pt x="3370" y="1863"/>
                </a:cubicBezTo>
                <a:cubicBezTo>
                  <a:pt x="2972" y="1884"/>
                  <a:pt x="2574" y="1884"/>
                  <a:pt x="2198" y="1905"/>
                </a:cubicBezTo>
                <a:cubicBezTo>
                  <a:pt x="1842" y="1947"/>
                  <a:pt x="1507" y="1947"/>
                  <a:pt x="1152" y="1947"/>
                </a:cubicBezTo>
                <a:cubicBezTo>
                  <a:pt x="1110" y="1863"/>
                  <a:pt x="1005" y="1779"/>
                  <a:pt x="942" y="1779"/>
                </a:cubicBezTo>
                <a:cubicBezTo>
                  <a:pt x="691" y="1800"/>
                  <a:pt x="482" y="1842"/>
                  <a:pt x="252" y="1863"/>
                </a:cubicBezTo>
                <a:cubicBezTo>
                  <a:pt x="147" y="1863"/>
                  <a:pt x="43" y="1905"/>
                  <a:pt x="22" y="2051"/>
                </a:cubicBezTo>
                <a:cubicBezTo>
                  <a:pt x="1" y="2177"/>
                  <a:pt x="64" y="2302"/>
                  <a:pt x="168" y="2323"/>
                </a:cubicBezTo>
                <a:cubicBezTo>
                  <a:pt x="273" y="2365"/>
                  <a:pt x="357" y="2386"/>
                  <a:pt x="461" y="2407"/>
                </a:cubicBezTo>
                <a:cubicBezTo>
                  <a:pt x="566" y="2428"/>
                  <a:pt x="650" y="2428"/>
                  <a:pt x="754" y="2428"/>
                </a:cubicBezTo>
                <a:cubicBezTo>
                  <a:pt x="984" y="2554"/>
                  <a:pt x="1256" y="2574"/>
                  <a:pt x="1507" y="2574"/>
                </a:cubicBezTo>
                <a:cubicBezTo>
                  <a:pt x="2072" y="2574"/>
                  <a:pt x="2637" y="2554"/>
                  <a:pt x="3181" y="2512"/>
                </a:cubicBezTo>
                <a:cubicBezTo>
                  <a:pt x="3432" y="2512"/>
                  <a:pt x="3642" y="2491"/>
                  <a:pt x="3872" y="2491"/>
                </a:cubicBezTo>
                <a:lnTo>
                  <a:pt x="6843" y="2344"/>
                </a:lnTo>
                <a:cubicBezTo>
                  <a:pt x="8056" y="2282"/>
                  <a:pt x="9228" y="2198"/>
                  <a:pt x="10442" y="2156"/>
                </a:cubicBezTo>
                <a:cubicBezTo>
                  <a:pt x="12137" y="2051"/>
                  <a:pt x="13831" y="1968"/>
                  <a:pt x="15526" y="1863"/>
                </a:cubicBezTo>
                <a:cubicBezTo>
                  <a:pt x="15924" y="1842"/>
                  <a:pt x="16321" y="1842"/>
                  <a:pt x="16719" y="1821"/>
                </a:cubicBezTo>
                <a:cubicBezTo>
                  <a:pt x="17702" y="1758"/>
                  <a:pt x="18707" y="1717"/>
                  <a:pt x="19690" y="1675"/>
                </a:cubicBezTo>
                <a:cubicBezTo>
                  <a:pt x="20694" y="1633"/>
                  <a:pt x="21678" y="1570"/>
                  <a:pt x="22682" y="1549"/>
                </a:cubicBezTo>
                <a:cubicBezTo>
                  <a:pt x="23059" y="1528"/>
                  <a:pt x="23456" y="1507"/>
                  <a:pt x="23854" y="1507"/>
                </a:cubicBezTo>
                <a:cubicBezTo>
                  <a:pt x="25423" y="1445"/>
                  <a:pt x="27013" y="1403"/>
                  <a:pt x="28583" y="1340"/>
                </a:cubicBezTo>
                <a:cubicBezTo>
                  <a:pt x="29545" y="1319"/>
                  <a:pt x="30528" y="1298"/>
                  <a:pt x="31512" y="1235"/>
                </a:cubicBezTo>
                <a:cubicBezTo>
                  <a:pt x="31909" y="1235"/>
                  <a:pt x="32265" y="1214"/>
                  <a:pt x="32663" y="1214"/>
                </a:cubicBezTo>
                <a:cubicBezTo>
                  <a:pt x="34190" y="1194"/>
                  <a:pt x="35717" y="1152"/>
                  <a:pt x="37245" y="1131"/>
                </a:cubicBezTo>
                <a:cubicBezTo>
                  <a:pt x="38751" y="1110"/>
                  <a:pt x="40258" y="1089"/>
                  <a:pt x="41764" y="1047"/>
                </a:cubicBezTo>
                <a:lnTo>
                  <a:pt x="45928" y="1047"/>
                </a:lnTo>
                <a:cubicBezTo>
                  <a:pt x="47477" y="1047"/>
                  <a:pt x="48983" y="1047"/>
                  <a:pt x="50531" y="1026"/>
                </a:cubicBezTo>
                <a:lnTo>
                  <a:pt x="55428" y="1026"/>
                </a:lnTo>
                <a:cubicBezTo>
                  <a:pt x="53063" y="1047"/>
                  <a:pt x="50678" y="1089"/>
                  <a:pt x="48334" y="1131"/>
                </a:cubicBezTo>
                <a:cubicBezTo>
                  <a:pt x="47330" y="1152"/>
                  <a:pt x="46368" y="1152"/>
                  <a:pt x="45384" y="1194"/>
                </a:cubicBezTo>
                <a:cubicBezTo>
                  <a:pt x="44966" y="1194"/>
                  <a:pt x="44505" y="1194"/>
                  <a:pt x="44087" y="1214"/>
                </a:cubicBezTo>
                <a:cubicBezTo>
                  <a:pt x="42664" y="1235"/>
                  <a:pt x="41241" y="1298"/>
                  <a:pt x="39798" y="1319"/>
                </a:cubicBezTo>
                <a:cubicBezTo>
                  <a:pt x="38166" y="1361"/>
                  <a:pt x="36513" y="1403"/>
                  <a:pt x="34860" y="1445"/>
                </a:cubicBezTo>
                <a:cubicBezTo>
                  <a:pt x="34567" y="1445"/>
                  <a:pt x="34316" y="1466"/>
                  <a:pt x="34023" y="1466"/>
                </a:cubicBezTo>
                <a:cubicBezTo>
                  <a:pt x="33144" y="1528"/>
                  <a:pt x="32265" y="1549"/>
                  <a:pt x="31386" y="1612"/>
                </a:cubicBezTo>
                <a:lnTo>
                  <a:pt x="26051" y="1842"/>
                </a:lnTo>
                <a:cubicBezTo>
                  <a:pt x="25779" y="1842"/>
                  <a:pt x="25528" y="1863"/>
                  <a:pt x="25256" y="1884"/>
                </a:cubicBezTo>
                <a:cubicBezTo>
                  <a:pt x="24398" y="1947"/>
                  <a:pt x="23519" y="2030"/>
                  <a:pt x="22640" y="2072"/>
                </a:cubicBezTo>
                <a:cubicBezTo>
                  <a:pt x="21071" y="2177"/>
                  <a:pt x="19544" y="2282"/>
                  <a:pt x="17974" y="2386"/>
                </a:cubicBezTo>
                <a:cubicBezTo>
                  <a:pt x="17556" y="2407"/>
                  <a:pt x="17095" y="2470"/>
                  <a:pt x="16677" y="2491"/>
                </a:cubicBezTo>
                <a:cubicBezTo>
                  <a:pt x="15694" y="2574"/>
                  <a:pt x="14689" y="2658"/>
                  <a:pt x="13706" y="2763"/>
                </a:cubicBezTo>
                <a:cubicBezTo>
                  <a:pt x="12450" y="2867"/>
                  <a:pt x="11153" y="2972"/>
                  <a:pt x="9898" y="3077"/>
                </a:cubicBezTo>
                <a:cubicBezTo>
                  <a:pt x="8161" y="3223"/>
                  <a:pt x="6383" y="3391"/>
                  <a:pt x="4625" y="3537"/>
                </a:cubicBezTo>
                <a:cubicBezTo>
                  <a:pt x="4207" y="3558"/>
                  <a:pt x="3788" y="3621"/>
                  <a:pt x="3349" y="3642"/>
                </a:cubicBezTo>
                <a:lnTo>
                  <a:pt x="1068" y="3872"/>
                </a:lnTo>
                <a:cubicBezTo>
                  <a:pt x="984" y="3872"/>
                  <a:pt x="901" y="3935"/>
                  <a:pt x="901" y="4039"/>
                </a:cubicBezTo>
                <a:cubicBezTo>
                  <a:pt x="901" y="4123"/>
                  <a:pt x="984" y="4186"/>
                  <a:pt x="1068" y="4186"/>
                </a:cubicBezTo>
                <a:cubicBezTo>
                  <a:pt x="1361" y="4186"/>
                  <a:pt x="1612" y="4227"/>
                  <a:pt x="1905" y="4227"/>
                </a:cubicBezTo>
                <a:cubicBezTo>
                  <a:pt x="1884" y="4290"/>
                  <a:pt x="1842" y="4374"/>
                  <a:pt x="1842" y="4458"/>
                </a:cubicBezTo>
                <a:cubicBezTo>
                  <a:pt x="1842" y="4751"/>
                  <a:pt x="2093" y="5002"/>
                  <a:pt x="2407" y="5002"/>
                </a:cubicBezTo>
                <a:cubicBezTo>
                  <a:pt x="4562" y="4876"/>
                  <a:pt x="6717" y="4709"/>
                  <a:pt x="8893" y="4604"/>
                </a:cubicBezTo>
                <a:cubicBezTo>
                  <a:pt x="10777" y="4541"/>
                  <a:pt x="12660" y="4437"/>
                  <a:pt x="14543" y="4353"/>
                </a:cubicBezTo>
                <a:cubicBezTo>
                  <a:pt x="16593" y="4248"/>
                  <a:pt x="18686" y="4144"/>
                  <a:pt x="20757" y="4060"/>
                </a:cubicBezTo>
                <a:cubicBezTo>
                  <a:pt x="21406" y="4039"/>
                  <a:pt x="22075" y="4018"/>
                  <a:pt x="22724" y="3955"/>
                </a:cubicBezTo>
                <a:cubicBezTo>
                  <a:pt x="22912" y="3955"/>
                  <a:pt x="23080" y="3935"/>
                  <a:pt x="23289" y="3935"/>
                </a:cubicBezTo>
                <a:cubicBezTo>
                  <a:pt x="26637" y="3851"/>
                  <a:pt x="29984" y="3746"/>
                  <a:pt x="33332" y="3663"/>
                </a:cubicBezTo>
                <a:cubicBezTo>
                  <a:pt x="35132" y="3621"/>
                  <a:pt x="36931" y="3558"/>
                  <a:pt x="38710" y="3537"/>
                </a:cubicBezTo>
                <a:cubicBezTo>
                  <a:pt x="39358" y="3516"/>
                  <a:pt x="39986" y="3516"/>
                  <a:pt x="40635" y="3495"/>
                </a:cubicBezTo>
                <a:lnTo>
                  <a:pt x="50908" y="3328"/>
                </a:lnTo>
                <a:lnTo>
                  <a:pt x="55302" y="3244"/>
                </a:lnTo>
                <a:cubicBezTo>
                  <a:pt x="56578" y="3223"/>
                  <a:pt x="57834" y="3223"/>
                  <a:pt x="59068" y="3181"/>
                </a:cubicBezTo>
                <a:cubicBezTo>
                  <a:pt x="60114" y="3139"/>
                  <a:pt x="61140" y="3098"/>
                  <a:pt x="62186" y="3077"/>
                </a:cubicBezTo>
                <a:cubicBezTo>
                  <a:pt x="62709" y="3035"/>
                  <a:pt x="63232" y="3035"/>
                  <a:pt x="63734" y="3014"/>
                </a:cubicBezTo>
                <a:lnTo>
                  <a:pt x="67270" y="2784"/>
                </a:lnTo>
                <a:lnTo>
                  <a:pt x="67270" y="2784"/>
                </a:lnTo>
                <a:cubicBezTo>
                  <a:pt x="67187" y="2888"/>
                  <a:pt x="67187" y="3035"/>
                  <a:pt x="67208" y="3139"/>
                </a:cubicBezTo>
                <a:cubicBezTo>
                  <a:pt x="67228" y="3286"/>
                  <a:pt x="67312" y="3391"/>
                  <a:pt x="67438" y="3432"/>
                </a:cubicBezTo>
                <a:cubicBezTo>
                  <a:pt x="67513" y="3478"/>
                  <a:pt x="67621" y="3512"/>
                  <a:pt x="67715" y="3512"/>
                </a:cubicBezTo>
                <a:cubicBezTo>
                  <a:pt x="67751" y="3512"/>
                  <a:pt x="67785" y="3507"/>
                  <a:pt x="67814" y="3495"/>
                </a:cubicBezTo>
                <a:cubicBezTo>
                  <a:pt x="68065" y="3391"/>
                  <a:pt x="68337" y="3286"/>
                  <a:pt x="68568" y="3181"/>
                </a:cubicBezTo>
                <a:lnTo>
                  <a:pt x="68547" y="3181"/>
                </a:lnTo>
                <a:cubicBezTo>
                  <a:pt x="68568" y="3181"/>
                  <a:pt x="68568" y="3139"/>
                  <a:pt x="68588" y="3139"/>
                </a:cubicBezTo>
                <a:cubicBezTo>
                  <a:pt x="68630" y="3139"/>
                  <a:pt x="68651" y="3118"/>
                  <a:pt x="68651" y="3118"/>
                </a:cubicBezTo>
                <a:lnTo>
                  <a:pt x="68630" y="3118"/>
                </a:lnTo>
                <a:cubicBezTo>
                  <a:pt x="68756" y="3077"/>
                  <a:pt x="68881" y="3014"/>
                  <a:pt x="69049" y="2930"/>
                </a:cubicBezTo>
                <a:cubicBezTo>
                  <a:pt x="69174" y="2888"/>
                  <a:pt x="69321" y="2805"/>
                  <a:pt x="69467" y="2763"/>
                </a:cubicBezTo>
                <a:cubicBezTo>
                  <a:pt x="69614" y="2679"/>
                  <a:pt x="69739" y="2595"/>
                  <a:pt x="69907" y="2512"/>
                </a:cubicBezTo>
                <a:cubicBezTo>
                  <a:pt x="70053" y="2449"/>
                  <a:pt x="70158" y="2240"/>
                  <a:pt x="70158" y="2051"/>
                </a:cubicBezTo>
                <a:cubicBezTo>
                  <a:pt x="70158" y="1947"/>
                  <a:pt x="70137" y="1863"/>
                  <a:pt x="70095" y="1758"/>
                </a:cubicBezTo>
                <a:cubicBezTo>
                  <a:pt x="70011" y="1654"/>
                  <a:pt x="69907" y="1528"/>
                  <a:pt x="69781" y="1507"/>
                </a:cubicBezTo>
                <a:cubicBezTo>
                  <a:pt x="69635" y="1466"/>
                  <a:pt x="69509" y="1445"/>
                  <a:pt x="69384" y="1445"/>
                </a:cubicBezTo>
                <a:lnTo>
                  <a:pt x="69300" y="1445"/>
                </a:lnTo>
                <a:cubicBezTo>
                  <a:pt x="69216" y="1445"/>
                  <a:pt x="69112" y="1445"/>
                  <a:pt x="69049" y="1466"/>
                </a:cubicBezTo>
                <a:cubicBezTo>
                  <a:pt x="68840" y="1507"/>
                  <a:pt x="68651" y="1528"/>
                  <a:pt x="68442" y="1528"/>
                </a:cubicBezTo>
                <a:cubicBezTo>
                  <a:pt x="68275" y="1528"/>
                  <a:pt x="68128" y="1549"/>
                  <a:pt x="67940" y="1549"/>
                </a:cubicBezTo>
                <a:cubicBezTo>
                  <a:pt x="67500" y="1570"/>
                  <a:pt x="67082" y="1612"/>
                  <a:pt x="66643" y="1654"/>
                </a:cubicBezTo>
                <a:cubicBezTo>
                  <a:pt x="66538" y="1654"/>
                  <a:pt x="66392" y="1675"/>
                  <a:pt x="66287" y="1675"/>
                </a:cubicBezTo>
                <a:cubicBezTo>
                  <a:pt x="66350" y="1633"/>
                  <a:pt x="66371" y="1570"/>
                  <a:pt x="66371" y="1528"/>
                </a:cubicBezTo>
                <a:cubicBezTo>
                  <a:pt x="66392" y="1466"/>
                  <a:pt x="66392" y="1424"/>
                  <a:pt x="66392" y="1361"/>
                </a:cubicBezTo>
                <a:cubicBezTo>
                  <a:pt x="66392" y="1340"/>
                  <a:pt x="66392" y="1298"/>
                  <a:pt x="66433" y="1256"/>
                </a:cubicBezTo>
                <a:cubicBezTo>
                  <a:pt x="66433" y="1214"/>
                  <a:pt x="66433" y="1152"/>
                  <a:pt x="66392" y="1131"/>
                </a:cubicBezTo>
                <a:cubicBezTo>
                  <a:pt x="66392" y="1131"/>
                  <a:pt x="66433" y="1131"/>
                  <a:pt x="66433" y="1110"/>
                </a:cubicBezTo>
                <a:cubicBezTo>
                  <a:pt x="66496" y="1047"/>
                  <a:pt x="66580" y="1005"/>
                  <a:pt x="66643" y="901"/>
                </a:cubicBezTo>
                <a:cubicBezTo>
                  <a:pt x="66684" y="817"/>
                  <a:pt x="66705" y="712"/>
                  <a:pt x="66705" y="608"/>
                </a:cubicBezTo>
                <a:cubicBezTo>
                  <a:pt x="66705" y="503"/>
                  <a:pt x="66684" y="419"/>
                  <a:pt x="66643" y="315"/>
                </a:cubicBezTo>
                <a:cubicBezTo>
                  <a:pt x="66601" y="294"/>
                  <a:pt x="66580" y="252"/>
                  <a:pt x="66559" y="210"/>
                </a:cubicBezTo>
                <a:cubicBezTo>
                  <a:pt x="66475" y="147"/>
                  <a:pt x="66392" y="105"/>
                  <a:pt x="66329" y="85"/>
                </a:cubicBezTo>
                <a:cubicBezTo>
                  <a:pt x="66161" y="43"/>
                  <a:pt x="65973" y="1"/>
                  <a:pt x="658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8" name="Google Shape;878;p34"/>
          <p:cNvGrpSpPr/>
          <p:nvPr/>
        </p:nvGrpSpPr>
        <p:grpSpPr>
          <a:xfrm rot="728172">
            <a:off x="52886" y="-57727"/>
            <a:ext cx="1784276" cy="1783851"/>
            <a:chOff x="5448300" y="1526500"/>
            <a:chExt cx="1154925" cy="1154650"/>
          </a:xfrm>
        </p:grpSpPr>
        <p:sp>
          <p:nvSpPr>
            <p:cNvPr id="879" name="Google Shape;879;p34"/>
            <p:cNvSpPr/>
            <p:nvPr/>
          </p:nvSpPr>
          <p:spPr>
            <a:xfrm>
              <a:off x="5466750" y="1544975"/>
              <a:ext cx="1136475" cy="1136175"/>
            </a:xfrm>
            <a:custGeom>
              <a:avLst/>
              <a:gdLst/>
              <a:ahLst/>
              <a:cxnLst/>
              <a:rect l="l" t="t" r="r" b="b"/>
              <a:pathLst>
                <a:path w="45459" h="45447" extrusionOk="0">
                  <a:moveTo>
                    <a:pt x="4132" y="11370"/>
                  </a:moveTo>
                  <a:cubicBezTo>
                    <a:pt x="4882" y="11370"/>
                    <a:pt x="5501" y="11990"/>
                    <a:pt x="5501" y="12740"/>
                  </a:cubicBezTo>
                  <a:cubicBezTo>
                    <a:pt x="5501" y="13502"/>
                    <a:pt x="4882" y="14109"/>
                    <a:pt x="4132" y="14109"/>
                  </a:cubicBezTo>
                  <a:cubicBezTo>
                    <a:pt x="3370" y="14109"/>
                    <a:pt x="2762" y="13502"/>
                    <a:pt x="2762" y="12740"/>
                  </a:cubicBezTo>
                  <a:cubicBezTo>
                    <a:pt x="2762" y="11990"/>
                    <a:pt x="3370" y="11370"/>
                    <a:pt x="4132" y="11370"/>
                  </a:cubicBezTo>
                  <a:close/>
                  <a:moveTo>
                    <a:pt x="3334" y="29563"/>
                  </a:moveTo>
                  <a:cubicBezTo>
                    <a:pt x="4084" y="29563"/>
                    <a:pt x="4703" y="30170"/>
                    <a:pt x="4703" y="30932"/>
                  </a:cubicBezTo>
                  <a:cubicBezTo>
                    <a:pt x="4703" y="31694"/>
                    <a:pt x="4096" y="32302"/>
                    <a:pt x="3334" y="32302"/>
                  </a:cubicBezTo>
                  <a:cubicBezTo>
                    <a:pt x="2584" y="32302"/>
                    <a:pt x="1965" y="31694"/>
                    <a:pt x="1965" y="30932"/>
                  </a:cubicBezTo>
                  <a:cubicBezTo>
                    <a:pt x="1965" y="30170"/>
                    <a:pt x="2584" y="29563"/>
                    <a:pt x="3334" y="29563"/>
                  </a:cubicBezTo>
                  <a:close/>
                  <a:moveTo>
                    <a:pt x="1893" y="0"/>
                  </a:moveTo>
                  <a:lnTo>
                    <a:pt x="0" y="43565"/>
                  </a:lnTo>
                  <a:lnTo>
                    <a:pt x="43565" y="45446"/>
                  </a:lnTo>
                  <a:lnTo>
                    <a:pt x="45458" y="1893"/>
                  </a:lnTo>
                  <a:lnTo>
                    <a:pt x="1893" y="0"/>
                  </a:lnTo>
                  <a:close/>
                </a:path>
              </a:pathLst>
            </a:cu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4"/>
            <p:cNvSpPr/>
            <p:nvPr/>
          </p:nvSpPr>
          <p:spPr>
            <a:xfrm>
              <a:off x="5448300" y="1526500"/>
              <a:ext cx="1136175" cy="1135875"/>
            </a:xfrm>
            <a:custGeom>
              <a:avLst/>
              <a:gdLst/>
              <a:ahLst/>
              <a:cxnLst/>
              <a:rect l="l" t="t" r="r" b="b"/>
              <a:pathLst>
                <a:path w="45447" h="45435" extrusionOk="0">
                  <a:moveTo>
                    <a:pt x="4120" y="11371"/>
                  </a:moveTo>
                  <a:cubicBezTo>
                    <a:pt x="4882" y="11371"/>
                    <a:pt x="5489" y="11978"/>
                    <a:pt x="5489" y="12740"/>
                  </a:cubicBezTo>
                  <a:cubicBezTo>
                    <a:pt x="5489" y="13502"/>
                    <a:pt x="4882" y="14110"/>
                    <a:pt x="4120" y="14110"/>
                  </a:cubicBezTo>
                  <a:cubicBezTo>
                    <a:pt x="3358" y="14110"/>
                    <a:pt x="2750" y="13491"/>
                    <a:pt x="2750" y="12740"/>
                  </a:cubicBezTo>
                  <a:cubicBezTo>
                    <a:pt x="2750" y="11978"/>
                    <a:pt x="3358" y="11371"/>
                    <a:pt x="4120" y="11371"/>
                  </a:cubicBezTo>
                  <a:close/>
                  <a:moveTo>
                    <a:pt x="3334" y="29552"/>
                  </a:moveTo>
                  <a:cubicBezTo>
                    <a:pt x="4072" y="29552"/>
                    <a:pt x="4703" y="30171"/>
                    <a:pt x="4703" y="30921"/>
                  </a:cubicBezTo>
                  <a:cubicBezTo>
                    <a:pt x="4703" y="31683"/>
                    <a:pt x="4096" y="32291"/>
                    <a:pt x="3334" y="32291"/>
                  </a:cubicBezTo>
                  <a:cubicBezTo>
                    <a:pt x="2572" y="32291"/>
                    <a:pt x="1965" y="31683"/>
                    <a:pt x="1965" y="30921"/>
                  </a:cubicBezTo>
                  <a:cubicBezTo>
                    <a:pt x="1965" y="30171"/>
                    <a:pt x="2572" y="29552"/>
                    <a:pt x="3334" y="29552"/>
                  </a:cubicBezTo>
                  <a:close/>
                  <a:moveTo>
                    <a:pt x="1893" y="1"/>
                  </a:moveTo>
                  <a:lnTo>
                    <a:pt x="0" y="43566"/>
                  </a:lnTo>
                  <a:lnTo>
                    <a:pt x="43565" y="45435"/>
                  </a:lnTo>
                  <a:lnTo>
                    <a:pt x="45446" y="1882"/>
                  </a:lnTo>
                  <a:lnTo>
                    <a:pt x="189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4"/>
            <p:cNvSpPr/>
            <p:nvPr/>
          </p:nvSpPr>
          <p:spPr>
            <a:xfrm>
              <a:off x="5448300" y="1526800"/>
              <a:ext cx="185750" cy="1094800"/>
            </a:xfrm>
            <a:custGeom>
              <a:avLst/>
              <a:gdLst/>
              <a:ahLst/>
              <a:cxnLst/>
              <a:rect l="l" t="t" r="r" b="b"/>
              <a:pathLst>
                <a:path w="7430" h="43792" extrusionOk="0">
                  <a:moveTo>
                    <a:pt x="4120" y="11359"/>
                  </a:moveTo>
                  <a:cubicBezTo>
                    <a:pt x="4882" y="11359"/>
                    <a:pt x="5489" y="11966"/>
                    <a:pt x="5489" y="12728"/>
                  </a:cubicBezTo>
                  <a:cubicBezTo>
                    <a:pt x="5489" y="13490"/>
                    <a:pt x="4882" y="14098"/>
                    <a:pt x="4120" y="14098"/>
                  </a:cubicBezTo>
                  <a:cubicBezTo>
                    <a:pt x="3358" y="14098"/>
                    <a:pt x="2750" y="13479"/>
                    <a:pt x="2750" y="12728"/>
                  </a:cubicBezTo>
                  <a:cubicBezTo>
                    <a:pt x="2750" y="11966"/>
                    <a:pt x="3358" y="11359"/>
                    <a:pt x="4120" y="11359"/>
                  </a:cubicBezTo>
                  <a:close/>
                  <a:moveTo>
                    <a:pt x="3334" y="29540"/>
                  </a:moveTo>
                  <a:cubicBezTo>
                    <a:pt x="4072" y="29540"/>
                    <a:pt x="4703" y="30159"/>
                    <a:pt x="4703" y="30909"/>
                  </a:cubicBezTo>
                  <a:cubicBezTo>
                    <a:pt x="4703" y="31671"/>
                    <a:pt x="4096" y="32279"/>
                    <a:pt x="3334" y="32279"/>
                  </a:cubicBezTo>
                  <a:cubicBezTo>
                    <a:pt x="2572" y="32279"/>
                    <a:pt x="1965" y="31671"/>
                    <a:pt x="1965" y="30909"/>
                  </a:cubicBezTo>
                  <a:cubicBezTo>
                    <a:pt x="1965" y="30159"/>
                    <a:pt x="2572" y="29540"/>
                    <a:pt x="3334" y="29540"/>
                  </a:cubicBezTo>
                  <a:close/>
                  <a:moveTo>
                    <a:pt x="1893" y="1"/>
                  </a:moveTo>
                  <a:lnTo>
                    <a:pt x="0" y="43554"/>
                  </a:lnTo>
                  <a:lnTo>
                    <a:pt x="5536" y="43792"/>
                  </a:lnTo>
                  <a:lnTo>
                    <a:pt x="7430" y="239"/>
                  </a:lnTo>
                  <a:lnTo>
                    <a:pt x="1893" y="1"/>
                  </a:lnTo>
                  <a:close/>
                </a:path>
              </a:pathLst>
            </a:custGeom>
            <a:solidFill>
              <a:srgbClr val="AD91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882" name="Google Shape;882;p34"/>
          <p:cNvCxnSpPr/>
          <p:nvPr/>
        </p:nvCxnSpPr>
        <p:spPr>
          <a:xfrm>
            <a:off x="5277290" y="1854314"/>
            <a:ext cx="2901600" cy="0"/>
          </a:xfrm>
          <a:prstGeom prst="straightConnector1">
            <a:avLst/>
          </a:prstGeom>
          <a:noFill/>
          <a:ln w="19050" cap="flat" cmpd="sng">
            <a:solidFill>
              <a:schemeClr val="lt2"/>
            </a:solidFill>
            <a:prstDash val="solid"/>
            <a:round/>
            <a:headEnd type="none" w="med" len="med"/>
            <a:tailEnd type="none" w="med" len="med"/>
          </a:ln>
        </p:spPr>
      </p:cxnSp>
      <p:cxnSp>
        <p:nvCxnSpPr>
          <p:cNvPr id="883" name="Google Shape;883;p34"/>
          <p:cNvCxnSpPr>
            <a:cxnSpLocks/>
          </p:cNvCxnSpPr>
          <p:nvPr/>
        </p:nvCxnSpPr>
        <p:spPr>
          <a:xfrm flipV="1">
            <a:off x="5317459" y="3238482"/>
            <a:ext cx="2861431" cy="4679"/>
          </a:xfrm>
          <a:prstGeom prst="straightConnector1">
            <a:avLst/>
          </a:prstGeom>
          <a:noFill/>
          <a:ln w="19050" cap="flat" cmpd="sng">
            <a:solidFill>
              <a:schemeClr val="lt2"/>
            </a:solidFill>
            <a:prstDash val="solid"/>
            <a:round/>
            <a:headEnd type="none" w="med" len="med"/>
            <a:tailEnd type="none" w="med" len="med"/>
          </a:ln>
        </p:spPr>
      </p:cxnSp>
      <p:sp>
        <p:nvSpPr>
          <p:cNvPr id="31" name="CuadroTexto 30">
            <a:extLst>
              <a:ext uri="{FF2B5EF4-FFF2-40B4-BE49-F238E27FC236}">
                <a16:creationId xmlns:a16="http://schemas.microsoft.com/office/drawing/2014/main" id="{FB00D46A-2D89-4BD9-9ED1-29B3B77CC5BE}"/>
              </a:ext>
            </a:extLst>
          </p:cNvPr>
          <p:cNvSpPr txBox="1"/>
          <p:nvPr/>
        </p:nvSpPr>
        <p:spPr>
          <a:xfrm>
            <a:off x="450780" y="193180"/>
            <a:ext cx="1144695" cy="1169551"/>
          </a:xfrm>
          <a:prstGeom prst="rect">
            <a:avLst/>
          </a:prstGeom>
          <a:noFill/>
        </p:spPr>
        <p:txBody>
          <a:bodyPr wrap="square">
            <a:spAutoFit/>
          </a:bodyPr>
          <a:lstStyle/>
          <a:p>
            <a:r>
              <a:rPr lang="es-MX" dirty="0"/>
              <a:t>La compleja interacción entre educación</a:t>
            </a:r>
            <a:br>
              <a:rPr lang="es-MX" dirty="0"/>
            </a:br>
            <a:r>
              <a:rPr lang="es-MX" dirty="0"/>
              <a:t>y migración</a:t>
            </a:r>
          </a:p>
        </p:txBody>
      </p:sp>
      <p:sp>
        <p:nvSpPr>
          <p:cNvPr id="41" name="CuadroTexto 40">
            <a:extLst>
              <a:ext uri="{FF2B5EF4-FFF2-40B4-BE49-F238E27FC236}">
                <a16:creationId xmlns:a16="http://schemas.microsoft.com/office/drawing/2014/main" id="{266FBE9C-9EC4-4363-99D7-CAEFD789F458}"/>
              </a:ext>
            </a:extLst>
          </p:cNvPr>
          <p:cNvSpPr txBox="1"/>
          <p:nvPr/>
        </p:nvSpPr>
        <p:spPr>
          <a:xfrm>
            <a:off x="933913" y="4472498"/>
            <a:ext cx="4619846" cy="261610"/>
          </a:xfrm>
          <a:prstGeom prst="rect">
            <a:avLst/>
          </a:prstGeom>
          <a:noFill/>
        </p:spPr>
        <p:txBody>
          <a:bodyPr wrap="square">
            <a:spAutoFit/>
          </a:bodyPr>
          <a:lstStyle/>
          <a:p>
            <a:r>
              <a:rPr lang="es-CL" sz="1100" b="1" dirty="0"/>
              <a:t>Fuente: UNESCO (2019).</a:t>
            </a:r>
          </a:p>
        </p:txBody>
      </p:sp>
    </p:spTree>
    <p:extLst>
      <p:ext uri="{BB962C8B-B14F-4D97-AF65-F5344CB8AC3E}">
        <p14:creationId xmlns:p14="http://schemas.microsoft.com/office/powerpoint/2010/main" val="697535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4"/>
        <p:cNvGrpSpPr/>
        <p:nvPr/>
      </p:nvGrpSpPr>
      <p:grpSpPr>
        <a:xfrm>
          <a:off x="0" y="0"/>
          <a:ext cx="0" cy="0"/>
          <a:chOff x="0" y="0"/>
          <a:chExt cx="0" cy="0"/>
        </a:xfrm>
      </p:grpSpPr>
      <p:grpSp>
        <p:nvGrpSpPr>
          <p:cNvPr id="905" name="Google Shape;905;p36"/>
          <p:cNvGrpSpPr/>
          <p:nvPr/>
        </p:nvGrpSpPr>
        <p:grpSpPr>
          <a:xfrm>
            <a:off x="2105247" y="459971"/>
            <a:ext cx="4944139" cy="4236113"/>
            <a:chOff x="7567300" y="1541100"/>
            <a:chExt cx="3167100" cy="3386750"/>
          </a:xfrm>
        </p:grpSpPr>
        <p:sp>
          <p:nvSpPr>
            <p:cNvPr id="906" name="Google Shape;906;p36"/>
            <p:cNvSpPr/>
            <p:nvPr/>
          </p:nvSpPr>
          <p:spPr>
            <a:xfrm>
              <a:off x="7597075" y="1552100"/>
              <a:ext cx="3137325" cy="3375750"/>
            </a:xfrm>
            <a:custGeom>
              <a:avLst/>
              <a:gdLst/>
              <a:ahLst/>
              <a:cxnLst/>
              <a:rect l="l" t="t" r="r" b="b"/>
              <a:pathLst>
                <a:path w="125493" h="135030" extrusionOk="0">
                  <a:moveTo>
                    <a:pt x="6013" y="13824"/>
                  </a:moveTo>
                  <a:cubicBezTo>
                    <a:pt x="7692" y="13824"/>
                    <a:pt x="9061" y="15193"/>
                    <a:pt x="9061" y="16884"/>
                  </a:cubicBezTo>
                  <a:cubicBezTo>
                    <a:pt x="9061" y="18563"/>
                    <a:pt x="7692" y="19932"/>
                    <a:pt x="6013" y="19932"/>
                  </a:cubicBezTo>
                  <a:cubicBezTo>
                    <a:pt x="4322" y="19932"/>
                    <a:pt x="2953" y="18563"/>
                    <a:pt x="2953" y="16884"/>
                  </a:cubicBezTo>
                  <a:cubicBezTo>
                    <a:pt x="2953" y="15193"/>
                    <a:pt x="4322" y="13824"/>
                    <a:pt x="6013" y="13824"/>
                  </a:cubicBezTo>
                  <a:close/>
                  <a:moveTo>
                    <a:pt x="6013" y="32326"/>
                  </a:moveTo>
                  <a:cubicBezTo>
                    <a:pt x="7692" y="32326"/>
                    <a:pt x="9061" y="33695"/>
                    <a:pt x="9061" y="35374"/>
                  </a:cubicBezTo>
                  <a:cubicBezTo>
                    <a:pt x="9061" y="37065"/>
                    <a:pt x="7692" y="38434"/>
                    <a:pt x="6013" y="38434"/>
                  </a:cubicBezTo>
                  <a:cubicBezTo>
                    <a:pt x="4322" y="38434"/>
                    <a:pt x="2953" y="37065"/>
                    <a:pt x="2953" y="35374"/>
                  </a:cubicBezTo>
                  <a:cubicBezTo>
                    <a:pt x="2953" y="33695"/>
                    <a:pt x="4322" y="32326"/>
                    <a:pt x="6013" y="32326"/>
                  </a:cubicBezTo>
                  <a:close/>
                  <a:moveTo>
                    <a:pt x="6013" y="52483"/>
                  </a:moveTo>
                  <a:cubicBezTo>
                    <a:pt x="7692" y="52483"/>
                    <a:pt x="9061" y="53853"/>
                    <a:pt x="9061" y="55531"/>
                  </a:cubicBezTo>
                  <a:cubicBezTo>
                    <a:pt x="9061" y="57210"/>
                    <a:pt x="7692" y="58579"/>
                    <a:pt x="6013" y="58579"/>
                  </a:cubicBezTo>
                  <a:cubicBezTo>
                    <a:pt x="4322" y="58579"/>
                    <a:pt x="2953" y="57210"/>
                    <a:pt x="2953" y="55531"/>
                  </a:cubicBezTo>
                  <a:cubicBezTo>
                    <a:pt x="2953" y="53853"/>
                    <a:pt x="4322" y="52483"/>
                    <a:pt x="6013" y="52483"/>
                  </a:cubicBezTo>
                  <a:close/>
                  <a:moveTo>
                    <a:pt x="6013" y="72569"/>
                  </a:moveTo>
                  <a:cubicBezTo>
                    <a:pt x="7692" y="72569"/>
                    <a:pt x="9061" y="73938"/>
                    <a:pt x="9061" y="75617"/>
                  </a:cubicBezTo>
                  <a:cubicBezTo>
                    <a:pt x="9061" y="77308"/>
                    <a:pt x="7692" y="78677"/>
                    <a:pt x="6013" y="78677"/>
                  </a:cubicBezTo>
                  <a:cubicBezTo>
                    <a:pt x="4322" y="78677"/>
                    <a:pt x="2953" y="77308"/>
                    <a:pt x="2953" y="75617"/>
                  </a:cubicBezTo>
                  <a:cubicBezTo>
                    <a:pt x="2953" y="73938"/>
                    <a:pt x="4322" y="72569"/>
                    <a:pt x="6013" y="72569"/>
                  </a:cubicBezTo>
                  <a:close/>
                  <a:moveTo>
                    <a:pt x="6013" y="92810"/>
                  </a:moveTo>
                  <a:cubicBezTo>
                    <a:pt x="7692" y="92810"/>
                    <a:pt x="9061" y="94179"/>
                    <a:pt x="9061" y="95858"/>
                  </a:cubicBezTo>
                  <a:cubicBezTo>
                    <a:pt x="9061" y="97548"/>
                    <a:pt x="7692" y="98918"/>
                    <a:pt x="6013" y="98918"/>
                  </a:cubicBezTo>
                  <a:cubicBezTo>
                    <a:pt x="4322" y="98918"/>
                    <a:pt x="2953" y="97548"/>
                    <a:pt x="2953" y="95858"/>
                  </a:cubicBezTo>
                  <a:cubicBezTo>
                    <a:pt x="2953" y="94179"/>
                    <a:pt x="4322" y="92810"/>
                    <a:pt x="6013" y="92810"/>
                  </a:cubicBezTo>
                  <a:close/>
                  <a:moveTo>
                    <a:pt x="6013" y="114479"/>
                  </a:moveTo>
                  <a:cubicBezTo>
                    <a:pt x="7692" y="114479"/>
                    <a:pt x="9061" y="115848"/>
                    <a:pt x="9061" y="117527"/>
                  </a:cubicBezTo>
                  <a:cubicBezTo>
                    <a:pt x="9061" y="119206"/>
                    <a:pt x="7692" y="120587"/>
                    <a:pt x="6013" y="120587"/>
                  </a:cubicBezTo>
                  <a:cubicBezTo>
                    <a:pt x="4322" y="120587"/>
                    <a:pt x="2953" y="119206"/>
                    <a:pt x="2953" y="117527"/>
                  </a:cubicBezTo>
                  <a:cubicBezTo>
                    <a:pt x="2953" y="115848"/>
                    <a:pt x="4322" y="114479"/>
                    <a:pt x="6013" y="114479"/>
                  </a:cubicBezTo>
                  <a:close/>
                  <a:moveTo>
                    <a:pt x="0" y="1"/>
                  </a:moveTo>
                  <a:lnTo>
                    <a:pt x="0" y="135029"/>
                  </a:lnTo>
                  <a:lnTo>
                    <a:pt x="125492" y="135029"/>
                  </a:lnTo>
                  <a:lnTo>
                    <a:pt x="125492" y="1"/>
                  </a:lnTo>
                  <a:close/>
                </a:path>
              </a:pathLst>
            </a:cu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6"/>
            <p:cNvSpPr/>
            <p:nvPr/>
          </p:nvSpPr>
          <p:spPr>
            <a:xfrm>
              <a:off x="7567300" y="1541100"/>
              <a:ext cx="3137325" cy="3375725"/>
            </a:xfrm>
            <a:custGeom>
              <a:avLst/>
              <a:gdLst/>
              <a:ahLst/>
              <a:cxnLst/>
              <a:rect l="l" t="t" r="r" b="b"/>
              <a:pathLst>
                <a:path w="125493" h="135029" extrusionOk="0">
                  <a:moveTo>
                    <a:pt x="6013" y="13823"/>
                  </a:moveTo>
                  <a:cubicBezTo>
                    <a:pt x="7692" y="13823"/>
                    <a:pt x="9061" y="15193"/>
                    <a:pt x="9061" y="16871"/>
                  </a:cubicBezTo>
                  <a:cubicBezTo>
                    <a:pt x="9061" y="18550"/>
                    <a:pt x="7692" y="19919"/>
                    <a:pt x="6013" y="19919"/>
                  </a:cubicBezTo>
                  <a:cubicBezTo>
                    <a:pt x="4323" y="19919"/>
                    <a:pt x="2953" y="18550"/>
                    <a:pt x="2953" y="16871"/>
                  </a:cubicBezTo>
                  <a:cubicBezTo>
                    <a:pt x="2953" y="15193"/>
                    <a:pt x="4323" y="13823"/>
                    <a:pt x="6013" y="13823"/>
                  </a:cubicBezTo>
                  <a:close/>
                  <a:moveTo>
                    <a:pt x="6013" y="32326"/>
                  </a:moveTo>
                  <a:cubicBezTo>
                    <a:pt x="7692" y="32326"/>
                    <a:pt x="9061" y="33695"/>
                    <a:pt x="9061" y="35374"/>
                  </a:cubicBezTo>
                  <a:cubicBezTo>
                    <a:pt x="9061" y="37052"/>
                    <a:pt x="7692" y="38422"/>
                    <a:pt x="6013" y="38422"/>
                  </a:cubicBezTo>
                  <a:cubicBezTo>
                    <a:pt x="4323" y="38422"/>
                    <a:pt x="2953" y="37052"/>
                    <a:pt x="2953" y="35374"/>
                  </a:cubicBezTo>
                  <a:cubicBezTo>
                    <a:pt x="2953" y="33695"/>
                    <a:pt x="4323" y="32326"/>
                    <a:pt x="6013" y="32326"/>
                  </a:cubicBezTo>
                  <a:close/>
                  <a:moveTo>
                    <a:pt x="6013" y="52471"/>
                  </a:moveTo>
                  <a:cubicBezTo>
                    <a:pt x="7692" y="52471"/>
                    <a:pt x="9061" y="53840"/>
                    <a:pt x="9061" y="55519"/>
                  </a:cubicBezTo>
                  <a:cubicBezTo>
                    <a:pt x="9061" y="57210"/>
                    <a:pt x="7692" y="58579"/>
                    <a:pt x="6013" y="58579"/>
                  </a:cubicBezTo>
                  <a:cubicBezTo>
                    <a:pt x="4323" y="58579"/>
                    <a:pt x="2953" y="57210"/>
                    <a:pt x="2953" y="55519"/>
                  </a:cubicBezTo>
                  <a:cubicBezTo>
                    <a:pt x="2953" y="53840"/>
                    <a:pt x="4323" y="52471"/>
                    <a:pt x="6013" y="52471"/>
                  </a:cubicBezTo>
                  <a:close/>
                  <a:moveTo>
                    <a:pt x="6013" y="72569"/>
                  </a:moveTo>
                  <a:cubicBezTo>
                    <a:pt x="7692" y="72569"/>
                    <a:pt x="9061" y="73938"/>
                    <a:pt x="9061" y="75617"/>
                  </a:cubicBezTo>
                  <a:cubicBezTo>
                    <a:pt x="9061" y="77295"/>
                    <a:pt x="7692" y="78665"/>
                    <a:pt x="6013" y="78665"/>
                  </a:cubicBezTo>
                  <a:cubicBezTo>
                    <a:pt x="4323" y="78665"/>
                    <a:pt x="2953" y="77295"/>
                    <a:pt x="2953" y="75617"/>
                  </a:cubicBezTo>
                  <a:cubicBezTo>
                    <a:pt x="2953" y="73938"/>
                    <a:pt x="4323" y="72569"/>
                    <a:pt x="6013" y="72569"/>
                  </a:cubicBezTo>
                  <a:close/>
                  <a:moveTo>
                    <a:pt x="6013" y="92809"/>
                  </a:moveTo>
                  <a:cubicBezTo>
                    <a:pt x="7692" y="92809"/>
                    <a:pt x="9061" y="94178"/>
                    <a:pt x="9061" y="95857"/>
                  </a:cubicBezTo>
                  <a:cubicBezTo>
                    <a:pt x="9061" y="97536"/>
                    <a:pt x="7692" y="98905"/>
                    <a:pt x="6013" y="98905"/>
                  </a:cubicBezTo>
                  <a:cubicBezTo>
                    <a:pt x="4323" y="98905"/>
                    <a:pt x="2953" y="97536"/>
                    <a:pt x="2953" y="95857"/>
                  </a:cubicBezTo>
                  <a:cubicBezTo>
                    <a:pt x="2953" y="94178"/>
                    <a:pt x="4323" y="92809"/>
                    <a:pt x="6013" y="92809"/>
                  </a:cubicBezTo>
                  <a:close/>
                  <a:moveTo>
                    <a:pt x="6013" y="114479"/>
                  </a:moveTo>
                  <a:cubicBezTo>
                    <a:pt x="7692" y="114479"/>
                    <a:pt x="9061" y="115848"/>
                    <a:pt x="9061" y="117527"/>
                  </a:cubicBezTo>
                  <a:cubicBezTo>
                    <a:pt x="9061" y="119205"/>
                    <a:pt x="7692" y="120575"/>
                    <a:pt x="6013" y="120575"/>
                  </a:cubicBezTo>
                  <a:cubicBezTo>
                    <a:pt x="4323" y="120575"/>
                    <a:pt x="2953" y="119205"/>
                    <a:pt x="2953" y="117527"/>
                  </a:cubicBezTo>
                  <a:cubicBezTo>
                    <a:pt x="2953" y="115848"/>
                    <a:pt x="4323" y="114479"/>
                    <a:pt x="6013" y="114479"/>
                  </a:cubicBezTo>
                  <a:close/>
                  <a:moveTo>
                    <a:pt x="1" y="0"/>
                  </a:moveTo>
                  <a:lnTo>
                    <a:pt x="1" y="135029"/>
                  </a:lnTo>
                  <a:lnTo>
                    <a:pt x="125492" y="135029"/>
                  </a:lnTo>
                  <a:lnTo>
                    <a:pt x="12549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6"/>
            <p:cNvSpPr/>
            <p:nvPr/>
          </p:nvSpPr>
          <p:spPr>
            <a:xfrm>
              <a:off x="8025700" y="19090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FF86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6"/>
            <p:cNvSpPr/>
            <p:nvPr/>
          </p:nvSpPr>
          <p:spPr>
            <a:xfrm>
              <a:off x="8025700" y="20709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6"/>
            <p:cNvSpPr/>
            <p:nvPr/>
          </p:nvSpPr>
          <p:spPr>
            <a:xfrm>
              <a:off x="8025700" y="22325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6"/>
            <p:cNvSpPr/>
            <p:nvPr/>
          </p:nvSpPr>
          <p:spPr>
            <a:xfrm>
              <a:off x="8025700" y="23944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6"/>
            <p:cNvSpPr/>
            <p:nvPr/>
          </p:nvSpPr>
          <p:spPr>
            <a:xfrm>
              <a:off x="8025700" y="25564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6"/>
            <p:cNvSpPr/>
            <p:nvPr/>
          </p:nvSpPr>
          <p:spPr>
            <a:xfrm>
              <a:off x="8025700" y="27183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6"/>
            <p:cNvSpPr/>
            <p:nvPr/>
          </p:nvSpPr>
          <p:spPr>
            <a:xfrm>
              <a:off x="8025700" y="28799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6"/>
            <p:cNvSpPr/>
            <p:nvPr/>
          </p:nvSpPr>
          <p:spPr>
            <a:xfrm>
              <a:off x="8025700" y="30418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6"/>
            <p:cNvSpPr/>
            <p:nvPr/>
          </p:nvSpPr>
          <p:spPr>
            <a:xfrm>
              <a:off x="8025700" y="32038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36"/>
            <p:cNvSpPr/>
            <p:nvPr/>
          </p:nvSpPr>
          <p:spPr>
            <a:xfrm>
              <a:off x="8025700" y="33657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6"/>
            <p:cNvSpPr/>
            <p:nvPr/>
          </p:nvSpPr>
          <p:spPr>
            <a:xfrm>
              <a:off x="8025700" y="35273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6"/>
            <p:cNvSpPr/>
            <p:nvPr/>
          </p:nvSpPr>
          <p:spPr>
            <a:xfrm>
              <a:off x="8025700" y="36892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6"/>
            <p:cNvSpPr/>
            <p:nvPr/>
          </p:nvSpPr>
          <p:spPr>
            <a:xfrm>
              <a:off x="8025700" y="38512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6"/>
            <p:cNvSpPr/>
            <p:nvPr/>
          </p:nvSpPr>
          <p:spPr>
            <a:xfrm>
              <a:off x="8025700" y="40131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6"/>
            <p:cNvSpPr/>
            <p:nvPr/>
          </p:nvSpPr>
          <p:spPr>
            <a:xfrm>
              <a:off x="8025700" y="43366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6"/>
            <p:cNvSpPr/>
            <p:nvPr/>
          </p:nvSpPr>
          <p:spPr>
            <a:xfrm>
              <a:off x="8025700" y="44986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6"/>
            <p:cNvSpPr/>
            <p:nvPr/>
          </p:nvSpPr>
          <p:spPr>
            <a:xfrm>
              <a:off x="8025700" y="46605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6" name="Google Shape;926;p36"/>
          <p:cNvGrpSpPr/>
          <p:nvPr/>
        </p:nvGrpSpPr>
        <p:grpSpPr>
          <a:xfrm>
            <a:off x="648907" y="762917"/>
            <a:ext cx="1668174" cy="1667776"/>
            <a:chOff x="5448300" y="1526500"/>
            <a:chExt cx="1154925" cy="1154650"/>
          </a:xfrm>
        </p:grpSpPr>
        <p:sp>
          <p:nvSpPr>
            <p:cNvPr id="927" name="Google Shape;927;p36"/>
            <p:cNvSpPr/>
            <p:nvPr/>
          </p:nvSpPr>
          <p:spPr>
            <a:xfrm>
              <a:off x="5466750" y="1544975"/>
              <a:ext cx="1136475" cy="1136175"/>
            </a:xfrm>
            <a:custGeom>
              <a:avLst/>
              <a:gdLst/>
              <a:ahLst/>
              <a:cxnLst/>
              <a:rect l="l" t="t" r="r" b="b"/>
              <a:pathLst>
                <a:path w="45459" h="45447" extrusionOk="0">
                  <a:moveTo>
                    <a:pt x="4132" y="11370"/>
                  </a:moveTo>
                  <a:cubicBezTo>
                    <a:pt x="4882" y="11370"/>
                    <a:pt x="5501" y="11990"/>
                    <a:pt x="5501" y="12740"/>
                  </a:cubicBezTo>
                  <a:cubicBezTo>
                    <a:pt x="5501" y="13502"/>
                    <a:pt x="4882" y="14109"/>
                    <a:pt x="4132" y="14109"/>
                  </a:cubicBezTo>
                  <a:cubicBezTo>
                    <a:pt x="3370" y="14109"/>
                    <a:pt x="2762" y="13502"/>
                    <a:pt x="2762" y="12740"/>
                  </a:cubicBezTo>
                  <a:cubicBezTo>
                    <a:pt x="2762" y="11990"/>
                    <a:pt x="3370" y="11370"/>
                    <a:pt x="4132" y="11370"/>
                  </a:cubicBezTo>
                  <a:close/>
                  <a:moveTo>
                    <a:pt x="3334" y="29563"/>
                  </a:moveTo>
                  <a:cubicBezTo>
                    <a:pt x="4084" y="29563"/>
                    <a:pt x="4703" y="30170"/>
                    <a:pt x="4703" y="30932"/>
                  </a:cubicBezTo>
                  <a:cubicBezTo>
                    <a:pt x="4703" y="31694"/>
                    <a:pt x="4096" y="32302"/>
                    <a:pt x="3334" y="32302"/>
                  </a:cubicBezTo>
                  <a:cubicBezTo>
                    <a:pt x="2584" y="32302"/>
                    <a:pt x="1965" y="31694"/>
                    <a:pt x="1965" y="30932"/>
                  </a:cubicBezTo>
                  <a:cubicBezTo>
                    <a:pt x="1965" y="30170"/>
                    <a:pt x="2584" y="29563"/>
                    <a:pt x="3334" y="29563"/>
                  </a:cubicBezTo>
                  <a:close/>
                  <a:moveTo>
                    <a:pt x="1893" y="0"/>
                  </a:moveTo>
                  <a:lnTo>
                    <a:pt x="0" y="43565"/>
                  </a:lnTo>
                  <a:lnTo>
                    <a:pt x="43565" y="45446"/>
                  </a:lnTo>
                  <a:lnTo>
                    <a:pt x="45458" y="1893"/>
                  </a:lnTo>
                  <a:lnTo>
                    <a:pt x="1893" y="0"/>
                  </a:lnTo>
                  <a:close/>
                </a:path>
              </a:pathLst>
            </a:cu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6"/>
            <p:cNvSpPr/>
            <p:nvPr/>
          </p:nvSpPr>
          <p:spPr>
            <a:xfrm>
              <a:off x="5448300" y="1526500"/>
              <a:ext cx="1136175" cy="1135875"/>
            </a:xfrm>
            <a:custGeom>
              <a:avLst/>
              <a:gdLst/>
              <a:ahLst/>
              <a:cxnLst/>
              <a:rect l="l" t="t" r="r" b="b"/>
              <a:pathLst>
                <a:path w="45447" h="45435" extrusionOk="0">
                  <a:moveTo>
                    <a:pt x="4120" y="11371"/>
                  </a:moveTo>
                  <a:cubicBezTo>
                    <a:pt x="4882" y="11371"/>
                    <a:pt x="5489" y="11978"/>
                    <a:pt x="5489" y="12740"/>
                  </a:cubicBezTo>
                  <a:cubicBezTo>
                    <a:pt x="5489" y="13502"/>
                    <a:pt x="4882" y="14110"/>
                    <a:pt x="4120" y="14110"/>
                  </a:cubicBezTo>
                  <a:cubicBezTo>
                    <a:pt x="3358" y="14110"/>
                    <a:pt x="2750" y="13491"/>
                    <a:pt x="2750" y="12740"/>
                  </a:cubicBezTo>
                  <a:cubicBezTo>
                    <a:pt x="2750" y="11978"/>
                    <a:pt x="3358" y="11371"/>
                    <a:pt x="4120" y="11371"/>
                  </a:cubicBezTo>
                  <a:close/>
                  <a:moveTo>
                    <a:pt x="3334" y="29552"/>
                  </a:moveTo>
                  <a:cubicBezTo>
                    <a:pt x="4072" y="29552"/>
                    <a:pt x="4703" y="30171"/>
                    <a:pt x="4703" y="30921"/>
                  </a:cubicBezTo>
                  <a:cubicBezTo>
                    <a:pt x="4703" y="31683"/>
                    <a:pt x="4096" y="32291"/>
                    <a:pt x="3334" y="32291"/>
                  </a:cubicBezTo>
                  <a:cubicBezTo>
                    <a:pt x="2572" y="32291"/>
                    <a:pt x="1965" y="31683"/>
                    <a:pt x="1965" y="30921"/>
                  </a:cubicBezTo>
                  <a:cubicBezTo>
                    <a:pt x="1965" y="30171"/>
                    <a:pt x="2572" y="29552"/>
                    <a:pt x="3334" y="29552"/>
                  </a:cubicBezTo>
                  <a:close/>
                  <a:moveTo>
                    <a:pt x="1893" y="1"/>
                  </a:moveTo>
                  <a:lnTo>
                    <a:pt x="0" y="43566"/>
                  </a:lnTo>
                  <a:lnTo>
                    <a:pt x="43565" y="45435"/>
                  </a:lnTo>
                  <a:lnTo>
                    <a:pt x="45446" y="1882"/>
                  </a:lnTo>
                  <a:lnTo>
                    <a:pt x="189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36"/>
            <p:cNvSpPr/>
            <p:nvPr/>
          </p:nvSpPr>
          <p:spPr>
            <a:xfrm>
              <a:off x="5448300" y="1526800"/>
              <a:ext cx="185750" cy="1094800"/>
            </a:xfrm>
            <a:custGeom>
              <a:avLst/>
              <a:gdLst/>
              <a:ahLst/>
              <a:cxnLst/>
              <a:rect l="l" t="t" r="r" b="b"/>
              <a:pathLst>
                <a:path w="7430" h="43792" extrusionOk="0">
                  <a:moveTo>
                    <a:pt x="4120" y="11359"/>
                  </a:moveTo>
                  <a:cubicBezTo>
                    <a:pt x="4882" y="11359"/>
                    <a:pt x="5489" y="11966"/>
                    <a:pt x="5489" y="12728"/>
                  </a:cubicBezTo>
                  <a:cubicBezTo>
                    <a:pt x="5489" y="13490"/>
                    <a:pt x="4882" y="14098"/>
                    <a:pt x="4120" y="14098"/>
                  </a:cubicBezTo>
                  <a:cubicBezTo>
                    <a:pt x="3358" y="14098"/>
                    <a:pt x="2750" y="13479"/>
                    <a:pt x="2750" y="12728"/>
                  </a:cubicBezTo>
                  <a:cubicBezTo>
                    <a:pt x="2750" y="11966"/>
                    <a:pt x="3358" y="11359"/>
                    <a:pt x="4120" y="11359"/>
                  </a:cubicBezTo>
                  <a:close/>
                  <a:moveTo>
                    <a:pt x="3334" y="29540"/>
                  </a:moveTo>
                  <a:cubicBezTo>
                    <a:pt x="4072" y="29540"/>
                    <a:pt x="4703" y="30159"/>
                    <a:pt x="4703" y="30909"/>
                  </a:cubicBezTo>
                  <a:cubicBezTo>
                    <a:pt x="4703" y="31671"/>
                    <a:pt x="4096" y="32279"/>
                    <a:pt x="3334" y="32279"/>
                  </a:cubicBezTo>
                  <a:cubicBezTo>
                    <a:pt x="2572" y="32279"/>
                    <a:pt x="1965" y="31671"/>
                    <a:pt x="1965" y="30909"/>
                  </a:cubicBezTo>
                  <a:cubicBezTo>
                    <a:pt x="1965" y="30159"/>
                    <a:pt x="2572" y="29540"/>
                    <a:pt x="3334" y="29540"/>
                  </a:cubicBezTo>
                  <a:close/>
                  <a:moveTo>
                    <a:pt x="1893" y="1"/>
                  </a:moveTo>
                  <a:lnTo>
                    <a:pt x="0" y="43554"/>
                  </a:lnTo>
                  <a:lnTo>
                    <a:pt x="5536" y="43792"/>
                  </a:lnTo>
                  <a:lnTo>
                    <a:pt x="7430" y="239"/>
                  </a:lnTo>
                  <a:lnTo>
                    <a:pt x="1893" y="1"/>
                  </a:lnTo>
                  <a:close/>
                </a:path>
              </a:pathLst>
            </a:custGeom>
            <a:solidFill>
              <a:srgbClr val="AD91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0" name="Google Shape;930;p36"/>
          <p:cNvSpPr txBox="1">
            <a:spLocks noGrp="1"/>
          </p:cNvSpPr>
          <p:nvPr>
            <p:ph type="subTitle" idx="1"/>
          </p:nvPr>
        </p:nvSpPr>
        <p:spPr>
          <a:xfrm>
            <a:off x="2552136" y="970528"/>
            <a:ext cx="4223979" cy="297233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MX" sz="1600" dirty="0"/>
              <a:t>Pero… no solo el área académica importa en este tema…</a:t>
            </a:r>
          </a:p>
          <a:p>
            <a:pPr marL="0" lvl="0" indent="0" algn="l" rtl="0">
              <a:spcBef>
                <a:spcPts val="0"/>
              </a:spcBef>
              <a:spcAft>
                <a:spcPts val="0"/>
              </a:spcAft>
              <a:buNone/>
            </a:pPr>
            <a:r>
              <a:rPr lang="es-MX" sz="1600" dirty="0"/>
              <a:t>La OCDE (2019) hace énfasis en las escuelas como  lugar de integración y desarrollo emocional, y recalca su importancia para cerrar brechas socioemocionales, brechas que son proporcionalmente más amplias para migrantes, debido a que la migración es uno de los eventos más estresantes que puede experimentar una familia. El aprendizaje por parte de los estudiantes migrantes puede verse obstaculizado por la discriminación, el racismo y la xenofobia. </a:t>
            </a:r>
            <a:endParaRPr sz="1600" dirty="0"/>
          </a:p>
        </p:txBody>
      </p:sp>
      <p:sp>
        <p:nvSpPr>
          <p:cNvPr id="932" name="Google Shape;932;p36"/>
          <p:cNvSpPr txBox="1"/>
          <p:nvPr/>
        </p:nvSpPr>
        <p:spPr>
          <a:xfrm rot="180294">
            <a:off x="703252" y="862009"/>
            <a:ext cx="1497892" cy="142026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s-MX" sz="1200" dirty="0">
                <a:latin typeface="Delius"/>
                <a:ea typeface="Delius"/>
                <a:cs typeface="Delius"/>
                <a:sym typeface="Delius"/>
              </a:rPr>
              <a:t> OCDE (Organización para la Cooperación y el Desarrollo Económico)</a:t>
            </a:r>
            <a:endParaRPr sz="1200" dirty="0">
              <a:latin typeface="Delius"/>
              <a:ea typeface="Delius"/>
              <a:cs typeface="Delius"/>
              <a:sym typeface="Delius"/>
            </a:endParaRPr>
          </a:p>
        </p:txBody>
      </p:sp>
      <p:sp>
        <p:nvSpPr>
          <p:cNvPr id="4" name="Rectángulo 3">
            <a:extLst>
              <a:ext uri="{FF2B5EF4-FFF2-40B4-BE49-F238E27FC236}">
                <a16:creationId xmlns:a16="http://schemas.microsoft.com/office/drawing/2014/main" id="{BF73B323-4C20-4EB0-AF29-007117DF8DA6}"/>
              </a:ext>
            </a:extLst>
          </p:cNvPr>
          <p:cNvSpPr/>
          <p:nvPr/>
        </p:nvSpPr>
        <p:spPr>
          <a:xfrm>
            <a:off x="5263116" y="4488932"/>
            <a:ext cx="3306726" cy="2071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800" b="1" dirty="0">
                <a:solidFill>
                  <a:schemeClr val="tx1"/>
                </a:solidFill>
              </a:rPr>
              <a:t>Fuente: “Migración y educación: desafíos y oportunidades, BID</a:t>
            </a:r>
            <a:endParaRPr lang="es-CL" sz="800" b="1" dirty="0">
              <a:solidFill>
                <a:schemeClr val="tx1"/>
              </a:solidFill>
            </a:endParaRPr>
          </a:p>
        </p:txBody>
      </p:sp>
      <p:pic>
        <p:nvPicPr>
          <p:cNvPr id="1026" name="Picture 2" descr="Organización para la cooperación y el desarrollo económico (OCDE) - Qué es,  definición y concepto">
            <a:extLst>
              <a:ext uri="{FF2B5EF4-FFF2-40B4-BE49-F238E27FC236}">
                <a16:creationId xmlns:a16="http://schemas.microsoft.com/office/drawing/2014/main" id="{1A42C15D-2779-45A5-AECC-9C68FEE6DD0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2620" r="22656"/>
          <a:stretch/>
        </p:blipFill>
        <p:spPr bwMode="auto">
          <a:xfrm rot="21099778">
            <a:off x="6670535" y="2095997"/>
            <a:ext cx="1808736" cy="1381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6"/>
        <p:cNvGrpSpPr/>
        <p:nvPr/>
      </p:nvGrpSpPr>
      <p:grpSpPr>
        <a:xfrm>
          <a:off x="0" y="0"/>
          <a:ext cx="0" cy="0"/>
          <a:chOff x="0" y="0"/>
          <a:chExt cx="0" cy="0"/>
        </a:xfrm>
      </p:grpSpPr>
      <p:sp>
        <p:nvSpPr>
          <p:cNvPr id="937" name="Google Shape;937;p37"/>
          <p:cNvSpPr/>
          <p:nvPr/>
        </p:nvSpPr>
        <p:spPr>
          <a:xfrm rot="-150228">
            <a:off x="812656" y="1478311"/>
            <a:ext cx="3406152" cy="2383674"/>
          </a:xfrm>
          <a:prstGeom prst="rect">
            <a:avLst/>
          </a:pr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7"/>
          <p:cNvSpPr txBox="1">
            <a:spLocks noGrp="1"/>
          </p:cNvSpPr>
          <p:nvPr>
            <p:ph type="title"/>
          </p:nvPr>
        </p:nvSpPr>
        <p:spPr>
          <a:xfrm>
            <a:off x="5343575" y="1687525"/>
            <a:ext cx="2569500" cy="1920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MX" sz="1200" dirty="0"/>
              <a:t>La relación con sus</a:t>
            </a:r>
            <a:br>
              <a:rPr lang="es-MX" sz="1200" dirty="0"/>
            </a:br>
            <a:r>
              <a:rPr lang="es-MX" sz="1200" dirty="0"/>
              <a:t>profesores influye en la situación educativa y social de los estudiantes, en sus logros, en sus habilidades académicas, sus expectativas, su autoestima, sus problemas de comportamiento y en la aceptación de sus compañeros locales. A ello nos</a:t>
            </a:r>
            <a:br>
              <a:rPr lang="es-MX" sz="1200" dirty="0"/>
            </a:br>
            <a:r>
              <a:rPr lang="es-MX" sz="1200" dirty="0"/>
              <a:t>referimos con inclusión relacional. </a:t>
            </a:r>
            <a:endParaRPr sz="1200" dirty="0"/>
          </a:p>
        </p:txBody>
      </p:sp>
      <p:grpSp>
        <p:nvGrpSpPr>
          <p:cNvPr id="939" name="Google Shape;939;p37"/>
          <p:cNvGrpSpPr/>
          <p:nvPr/>
        </p:nvGrpSpPr>
        <p:grpSpPr>
          <a:xfrm>
            <a:off x="5395463" y="832475"/>
            <a:ext cx="751675" cy="744325"/>
            <a:chOff x="5395463" y="832475"/>
            <a:chExt cx="751675" cy="744325"/>
          </a:xfrm>
        </p:grpSpPr>
        <p:sp>
          <p:nvSpPr>
            <p:cNvPr id="940" name="Google Shape;940;p37"/>
            <p:cNvSpPr/>
            <p:nvPr/>
          </p:nvSpPr>
          <p:spPr>
            <a:xfrm>
              <a:off x="5439438" y="869100"/>
              <a:ext cx="707700" cy="707700"/>
            </a:xfrm>
            <a:prstGeom prst="rect">
              <a:avLst/>
            </a:pr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37"/>
            <p:cNvSpPr/>
            <p:nvPr/>
          </p:nvSpPr>
          <p:spPr>
            <a:xfrm>
              <a:off x="5395463" y="832475"/>
              <a:ext cx="707700" cy="7077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42" name="Google Shape;942;p37"/>
          <p:cNvSpPr txBox="1">
            <a:spLocks noGrp="1"/>
          </p:cNvSpPr>
          <p:nvPr>
            <p:ph type="title" idx="2"/>
          </p:nvPr>
        </p:nvSpPr>
        <p:spPr>
          <a:xfrm>
            <a:off x="5397275" y="952625"/>
            <a:ext cx="704100" cy="46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lt1"/>
                </a:solidFill>
              </a:rPr>
              <a:t>01</a:t>
            </a:r>
            <a:endParaRPr>
              <a:solidFill>
                <a:schemeClr val="lt1"/>
              </a:solidFill>
            </a:endParaRPr>
          </a:p>
        </p:txBody>
      </p:sp>
      <p:pic>
        <p:nvPicPr>
          <p:cNvPr id="944" name="Google Shape;944;p37"/>
          <p:cNvPicPr preferRelativeResize="0"/>
          <p:nvPr/>
        </p:nvPicPr>
        <p:blipFill>
          <a:blip r:embed="rId3">
            <a:alphaModFix/>
          </a:blip>
          <a:stretch>
            <a:fillRect/>
          </a:stretch>
        </p:blipFill>
        <p:spPr>
          <a:xfrm rot="-150908">
            <a:off x="764207" y="1415759"/>
            <a:ext cx="3416746" cy="2405393"/>
          </a:xfrm>
          <a:prstGeom prst="rect">
            <a:avLst/>
          </a:prstGeom>
          <a:noFill/>
          <a:ln>
            <a:noFill/>
          </a:ln>
        </p:spPr>
      </p:pic>
      <p:sp>
        <p:nvSpPr>
          <p:cNvPr id="945" name="Google Shape;945;p37"/>
          <p:cNvSpPr/>
          <p:nvPr/>
        </p:nvSpPr>
        <p:spPr>
          <a:xfrm>
            <a:off x="2073675" y="1003925"/>
            <a:ext cx="368544" cy="762853"/>
          </a:xfrm>
          <a:custGeom>
            <a:avLst/>
            <a:gdLst/>
            <a:ahLst/>
            <a:cxnLst/>
            <a:rect l="l" t="t" r="r" b="b"/>
            <a:pathLst>
              <a:path w="5311" h="18967" extrusionOk="0">
                <a:moveTo>
                  <a:pt x="4477" y="0"/>
                </a:moveTo>
                <a:cubicBezTo>
                  <a:pt x="4072" y="155"/>
                  <a:pt x="3405" y="95"/>
                  <a:pt x="3072" y="119"/>
                </a:cubicBezTo>
                <a:cubicBezTo>
                  <a:pt x="2048" y="191"/>
                  <a:pt x="1024" y="262"/>
                  <a:pt x="0" y="274"/>
                </a:cubicBezTo>
                <a:lnTo>
                  <a:pt x="822" y="18967"/>
                </a:lnTo>
                <a:cubicBezTo>
                  <a:pt x="1112" y="18910"/>
                  <a:pt x="1405" y="18894"/>
                  <a:pt x="1697" y="18894"/>
                </a:cubicBezTo>
                <a:cubicBezTo>
                  <a:pt x="2030" y="18894"/>
                  <a:pt x="2364" y="18914"/>
                  <a:pt x="2693" y="18914"/>
                </a:cubicBezTo>
                <a:cubicBezTo>
                  <a:pt x="2796" y="18914"/>
                  <a:pt x="2898" y="18912"/>
                  <a:pt x="3001" y="18907"/>
                </a:cubicBezTo>
                <a:cubicBezTo>
                  <a:pt x="3560" y="18883"/>
                  <a:pt x="4096" y="18776"/>
                  <a:pt x="4644" y="18741"/>
                </a:cubicBezTo>
                <a:cubicBezTo>
                  <a:pt x="4759" y="18733"/>
                  <a:pt x="4906" y="18722"/>
                  <a:pt x="5048" y="18722"/>
                </a:cubicBezTo>
                <a:cubicBezTo>
                  <a:pt x="5141" y="18722"/>
                  <a:pt x="5231" y="18727"/>
                  <a:pt x="5310" y="18741"/>
                </a:cubicBezTo>
                <a:lnTo>
                  <a:pt x="4477" y="0"/>
                </a:lnTo>
                <a:close/>
              </a:path>
            </a:pathLst>
          </a:custGeom>
          <a:solidFill>
            <a:srgbClr val="FFAC58">
              <a:alpha val="726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Rectángulo: esquinas redondeadas 3">
            <a:extLst>
              <a:ext uri="{FF2B5EF4-FFF2-40B4-BE49-F238E27FC236}">
                <a16:creationId xmlns:a16="http://schemas.microsoft.com/office/drawing/2014/main" id="{50DE9CDF-5AAE-4C5A-886A-44FDDC946F5E}"/>
              </a:ext>
            </a:extLst>
          </p:cNvPr>
          <p:cNvSpPr/>
          <p:nvPr/>
        </p:nvSpPr>
        <p:spPr>
          <a:xfrm>
            <a:off x="457200" y="382772"/>
            <a:ext cx="4029740" cy="10222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solidFill>
                  <a:schemeClr val="tx1"/>
                </a:solidFill>
              </a:rPr>
              <a:t>¿En qué radica la importancia señalada por la  Organización para la Cooperación y el Desarrollo Económico( OCDE, 2019)  en cuanto a cerrar brechas socioemocionales ?</a:t>
            </a:r>
            <a:endParaRPr lang="es-CL" dirty="0">
              <a:solidFill>
                <a:schemeClr val="tx1"/>
              </a:solidFill>
            </a:endParaRPr>
          </a:p>
        </p:txBody>
      </p:sp>
      <p:sp>
        <p:nvSpPr>
          <p:cNvPr id="14" name="Rectángulo 13">
            <a:extLst>
              <a:ext uri="{FF2B5EF4-FFF2-40B4-BE49-F238E27FC236}">
                <a16:creationId xmlns:a16="http://schemas.microsoft.com/office/drawing/2014/main" id="{6FA2AD8A-0C1D-4E0A-9022-5F3BB8DED693}"/>
              </a:ext>
            </a:extLst>
          </p:cNvPr>
          <p:cNvSpPr/>
          <p:nvPr/>
        </p:nvSpPr>
        <p:spPr>
          <a:xfrm>
            <a:off x="5263116" y="4488932"/>
            <a:ext cx="3306726" cy="2071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800" b="1" dirty="0">
                <a:solidFill>
                  <a:schemeClr val="tx1"/>
                </a:solidFill>
              </a:rPr>
              <a:t>Fuente: “Migración y educación: desafíos y oportunidades, BID</a:t>
            </a:r>
            <a:endParaRPr lang="es-CL" sz="800" b="1"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6"/>
        <p:cNvGrpSpPr/>
        <p:nvPr/>
      </p:nvGrpSpPr>
      <p:grpSpPr>
        <a:xfrm>
          <a:off x="0" y="0"/>
          <a:ext cx="0" cy="0"/>
          <a:chOff x="0" y="0"/>
          <a:chExt cx="0" cy="0"/>
        </a:xfrm>
      </p:grpSpPr>
      <p:grpSp>
        <p:nvGrpSpPr>
          <p:cNvPr id="957" name="Google Shape;957;p39"/>
          <p:cNvGrpSpPr/>
          <p:nvPr/>
        </p:nvGrpSpPr>
        <p:grpSpPr>
          <a:xfrm>
            <a:off x="713100" y="1470475"/>
            <a:ext cx="751675" cy="744325"/>
            <a:chOff x="5395463" y="832475"/>
            <a:chExt cx="751675" cy="744325"/>
          </a:xfrm>
        </p:grpSpPr>
        <p:sp>
          <p:nvSpPr>
            <p:cNvPr id="958" name="Google Shape;958;p39"/>
            <p:cNvSpPr/>
            <p:nvPr/>
          </p:nvSpPr>
          <p:spPr>
            <a:xfrm>
              <a:off x="5439438" y="869100"/>
              <a:ext cx="707700" cy="707700"/>
            </a:xfrm>
            <a:prstGeom prst="rect">
              <a:avLst/>
            </a:pr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9"/>
            <p:cNvSpPr/>
            <p:nvPr/>
          </p:nvSpPr>
          <p:spPr>
            <a:xfrm>
              <a:off x="5395463" y="832475"/>
              <a:ext cx="707700" cy="7077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0" name="Google Shape;960;p39"/>
          <p:cNvGrpSpPr/>
          <p:nvPr/>
        </p:nvGrpSpPr>
        <p:grpSpPr>
          <a:xfrm>
            <a:off x="5176725" y="1488787"/>
            <a:ext cx="751675" cy="744325"/>
            <a:chOff x="5395463" y="832475"/>
            <a:chExt cx="751675" cy="744325"/>
          </a:xfrm>
        </p:grpSpPr>
        <p:sp>
          <p:nvSpPr>
            <p:cNvPr id="961" name="Google Shape;961;p39"/>
            <p:cNvSpPr/>
            <p:nvPr/>
          </p:nvSpPr>
          <p:spPr>
            <a:xfrm>
              <a:off x="5439438" y="869100"/>
              <a:ext cx="707700" cy="707700"/>
            </a:xfrm>
            <a:prstGeom prst="rect">
              <a:avLst/>
            </a:pr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9"/>
            <p:cNvSpPr/>
            <p:nvPr/>
          </p:nvSpPr>
          <p:spPr>
            <a:xfrm>
              <a:off x="5395463" y="832475"/>
              <a:ext cx="707700" cy="7077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4" name="Google Shape;964;p39"/>
          <p:cNvSpPr txBox="1">
            <a:spLocks noGrp="1"/>
          </p:cNvSpPr>
          <p:nvPr>
            <p:ph type="subTitle" idx="2"/>
          </p:nvPr>
        </p:nvSpPr>
        <p:spPr>
          <a:xfrm>
            <a:off x="665581" y="2398301"/>
            <a:ext cx="3177582" cy="178029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MX" dirty="0"/>
              <a:t>Los vínculos</a:t>
            </a:r>
          </a:p>
          <a:p>
            <a:pPr marL="0" lvl="0" indent="0" algn="l" rtl="0">
              <a:spcBef>
                <a:spcPts val="0"/>
              </a:spcBef>
              <a:spcAft>
                <a:spcPts val="0"/>
              </a:spcAft>
              <a:buNone/>
            </a:pPr>
            <a:r>
              <a:rPr lang="es-MX" dirty="0"/>
              <a:t>sociales positivos con estudiantes, padres o profesores no migrantes pueden proporcionar a las</a:t>
            </a:r>
          </a:p>
          <a:p>
            <a:pPr marL="0" lvl="0" indent="0" algn="l" rtl="0">
              <a:spcBef>
                <a:spcPts val="0"/>
              </a:spcBef>
              <a:spcAft>
                <a:spcPts val="0"/>
              </a:spcAft>
              <a:buNone/>
            </a:pPr>
            <a:r>
              <a:rPr lang="es-MX" dirty="0"/>
              <a:t>familias migrantes, entre otras cosas, un importante apoyo </a:t>
            </a:r>
            <a:endParaRPr dirty="0"/>
          </a:p>
        </p:txBody>
      </p:sp>
      <p:sp>
        <p:nvSpPr>
          <p:cNvPr id="967" name="Google Shape;967;p39"/>
          <p:cNvSpPr txBox="1">
            <a:spLocks noGrp="1"/>
          </p:cNvSpPr>
          <p:nvPr>
            <p:ph type="subTitle" idx="4"/>
          </p:nvPr>
        </p:nvSpPr>
        <p:spPr>
          <a:xfrm>
            <a:off x="5027868" y="2571749"/>
            <a:ext cx="3450551" cy="190455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MX" dirty="0"/>
              <a:t>Las escuelas no solo son lugares de adquisición de habilidades académicas, sino que allí los estudiantes también desarrollan habilidades emocionales</a:t>
            </a:r>
          </a:p>
          <a:p>
            <a:pPr marL="0" lvl="0" indent="0" algn="l" rtl="0">
              <a:spcBef>
                <a:spcPts val="0"/>
              </a:spcBef>
              <a:spcAft>
                <a:spcPts val="0"/>
              </a:spcAft>
              <a:buNone/>
            </a:pPr>
            <a:r>
              <a:rPr lang="es-MX" dirty="0"/>
              <a:t>y sociales y el sentido de control y de satisfacción sobre sus propias vidas</a:t>
            </a:r>
            <a:endParaRPr dirty="0"/>
          </a:p>
        </p:txBody>
      </p:sp>
      <p:sp>
        <p:nvSpPr>
          <p:cNvPr id="968" name="Google Shape;968;p39"/>
          <p:cNvSpPr txBox="1">
            <a:spLocks noGrp="1"/>
          </p:cNvSpPr>
          <p:nvPr>
            <p:ph type="title" idx="5"/>
          </p:nvPr>
        </p:nvSpPr>
        <p:spPr>
          <a:xfrm>
            <a:off x="713100" y="1591225"/>
            <a:ext cx="704100" cy="46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solidFill>
                  <a:schemeClr val="lt1"/>
                </a:solidFill>
              </a:rPr>
              <a:t>02</a:t>
            </a:r>
            <a:endParaRPr dirty="0">
              <a:solidFill>
                <a:schemeClr val="lt1"/>
              </a:solidFill>
            </a:endParaRPr>
          </a:p>
        </p:txBody>
      </p:sp>
      <p:sp>
        <p:nvSpPr>
          <p:cNvPr id="969" name="Google Shape;969;p39"/>
          <p:cNvSpPr txBox="1">
            <a:spLocks noGrp="1"/>
          </p:cNvSpPr>
          <p:nvPr>
            <p:ph type="title" idx="6"/>
          </p:nvPr>
        </p:nvSpPr>
        <p:spPr>
          <a:xfrm>
            <a:off x="5180325" y="1591225"/>
            <a:ext cx="704100" cy="46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solidFill>
                  <a:schemeClr val="lt1"/>
                </a:solidFill>
              </a:rPr>
              <a:t>03</a:t>
            </a:r>
            <a:endParaRPr dirty="0">
              <a:solidFill>
                <a:schemeClr val="lt1"/>
              </a:solidFill>
            </a:endParaRPr>
          </a:p>
        </p:txBody>
      </p:sp>
      <p:sp>
        <p:nvSpPr>
          <p:cNvPr id="21" name="Rectángulo 20">
            <a:extLst>
              <a:ext uri="{FF2B5EF4-FFF2-40B4-BE49-F238E27FC236}">
                <a16:creationId xmlns:a16="http://schemas.microsoft.com/office/drawing/2014/main" id="{133566F9-98DF-4C00-A07E-29365888C367}"/>
              </a:ext>
            </a:extLst>
          </p:cNvPr>
          <p:cNvSpPr/>
          <p:nvPr/>
        </p:nvSpPr>
        <p:spPr>
          <a:xfrm>
            <a:off x="5263116" y="4488932"/>
            <a:ext cx="3306726" cy="2071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800" b="1" dirty="0">
                <a:solidFill>
                  <a:schemeClr val="tx1"/>
                </a:solidFill>
              </a:rPr>
              <a:t>Fuente: “Migración y educación: desafíos y oportunidades, BID</a:t>
            </a:r>
            <a:endParaRPr lang="es-CL" sz="800" b="1"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6"/>
        <p:cNvGrpSpPr/>
        <p:nvPr/>
      </p:nvGrpSpPr>
      <p:grpSpPr>
        <a:xfrm>
          <a:off x="0" y="0"/>
          <a:ext cx="0" cy="0"/>
          <a:chOff x="0" y="0"/>
          <a:chExt cx="0" cy="0"/>
        </a:xfrm>
      </p:grpSpPr>
      <p:sp>
        <p:nvSpPr>
          <p:cNvPr id="1009" name="Google Shape;1009;p41"/>
          <p:cNvSpPr/>
          <p:nvPr/>
        </p:nvSpPr>
        <p:spPr>
          <a:xfrm rot="-179577">
            <a:off x="1167519" y="1178669"/>
            <a:ext cx="3450212" cy="2069661"/>
          </a:xfrm>
          <a:custGeom>
            <a:avLst/>
            <a:gdLst/>
            <a:ahLst/>
            <a:cxnLst/>
            <a:rect l="l" t="t" r="r" b="b"/>
            <a:pathLst>
              <a:path w="72713" h="41029" extrusionOk="0">
                <a:moveTo>
                  <a:pt x="3478" y="0"/>
                </a:moveTo>
                <a:lnTo>
                  <a:pt x="1251" y="905"/>
                </a:lnTo>
                <a:lnTo>
                  <a:pt x="1" y="417"/>
                </a:lnTo>
                <a:lnTo>
                  <a:pt x="1" y="39433"/>
                </a:lnTo>
                <a:lnTo>
                  <a:pt x="1" y="40207"/>
                </a:lnTo>
                <a:lnTo>
                  <a:pt x="215" y="40124"/>
                </a:lnTo>
                <a:lnTo>
                  <a:pt x="2442" y="41029"/>
                </a:lnTo>
                <a:lnTo>
                  <a:pt x="4668" y="40124"/>
                </a:lnTo>
                <a:lnTo>
                  <a:pt x="6895" y="41029"/>
                </a:lnTo>
                <a:lnTo>
                  <a:pt x="9121" y="40124"/>
                </a:lnTo>
                <a:lnTo>
                  <a:pt x="11348" y="41029"/>
                </a:lnTo>
                <a:lnTo>
                  <a:pt x="13574" y="40124"/>
                </a:lnTo>
                <a:lnTo>
                  <a:pt x="15801" y="41029"/>
                </a:lnTo>
                <a:lnTo>
                  <a:pt x="18027" y="40124"/>
                </a:lnTo>
                <a:lnTo>
                  <a:pt x="20253" y="41029"/>
                </a:lnTo>
                <a:lnTo>
                  <a:pt x="22480" y="40124"/>
                </a:lnTo>
                <a:lnTo>
                  <a:pt x="24706" y="41029"/>
                </a:lnTo>
                <a:lnTo>
                  <a:pt x="26933" y="40124"/>
                </a:lnTo>
                <a:lnTo>
                  <a:pt x="29159" y="41029"/>
                </a:lnTo>
                <a:lnTo>
                  <a:pt x="31386" y="40124"/>
                </a:lnTo>
                <a:lnTo>
                  <a:pt x="33612" y="41029"/>
                </a:lnTo>
                <a:lnTo>
                  <a:pt x="35851" y="40124"/>
                </a:lnTo>
                <a:lnTo>
                  <a:pt x="38077" y="41029"/>
                </a:lnTo>
                <a:lnTo>
                  <a:pt x="40304" y="40124"/>
                </a:lnTo>
                <a:lnTo>
                  <a:pt x="42530" y="41029"/>
                </a:lnTo>
                <a:lnTo>
                  <a:pt x="44757" y="40124"/>
                </a:lnTo>
                <a:lnTo>
                  <a:pt x="46983" y="41029"/>
                </a:lnTo>
                <a:lnTo>
                  <a:pt x="49209" y="40124"/>
                </a:lnTo>
                <a:lnTo>
                  <a:pt x="51436" y="41029"/>
                </a:lnTo>
                <a:lnTo>
                  <a:pt x="53662" y="40124"/>
                </a:lnTo>
                <a:lnTo>
                  <a:pt x="55889" y="41029"/>
                </a:lnTo>
                <a:lnTo>
                  <a:pt x="58115" y="40124"/>
                </a:lnTo>
                <a:lnTo>
                  <a:pt x="60342" y="41029"/>
                </a:lnTo>
                <a:lnTo>
                  <a:pt x="62568" y="40124"/>
                </a:lnTo>
                <a:lnTo>
                  <a:pt x="64795" y="41029"/>
                </a:lnTo>
                <a:lnTo>
                  <a:pt x="67021" y="40124"/>
                </a:lnTo>
                <a:lnTo>
                  <a:pt x="69248" y="41029"/>
                </a:lnTo>
                <a:lnTo>
                  <a:pt x="71474" y="40124"/>
                </a:lnTo>
                <a:lnTo>
                  <a:pt x="72712" y="40612"/>
                </a:lnTo>
                <a:lnTo>
                  <a:pt x="72712" y="822"/>
                </a:lnTo>
                <a:lnTo>
                  <a:pt x="72510" y="905"/>
                </a:lnTo>
                <a:lnTo>
                  <a:pt x="70284" y="0"/>
                </a:lnTo>
                <a:lnTo>
                  <a:pt x="68057" y="905"/>
                </a:lnTo>
                <a:lnTo>
                  <a:pt x="65831" y="0"/>
                </a:lnTo>
                <a:lnTo>
                  <a:pt x="63604" y="905"/>
                </a:lnTo>
                <a:lnTo>
                  <a:pt x="61378" y="0"/>
                </a:lnTo>
                <a:lnTo>
                  <a:pt x="59151" y="905"/>
                </a:lnTo>
                <a:lnTo>
                  <a:pt x="56925" y="0"/>
                </a:lnTo>
                <a:lnTo>
                  <a:pt x="54698" y="905"/>
                </a:lnTo>
                <a:lnTo>
                  <a:pt x="52460" y="0"/>
                </a:lnTo>
                <a:lnTo>
                  <a:pt x="50233" y="905"/>
                </a:lnTo>
                <a:lnTo>
                  <a:pt x="48007" y="0"/>
                </a:lnTo>
                <a:lnTo>
                  <a:pt x="45780" y="905"/>
                </a:lnTo>
                <a:lnTo>
                  <a:pt x="43554" y="0"/>
                </a:lnTo>
                <a:lnTo>
                  <a:pt x="41328" y="905"/>
                </a:lnTo>
                <a:lnTo>
                  <a:pt x="39101" y="0"/>
                </a:lnTo>
                <a:lnTo>
                  <a:pt x="36875" y="905"/>
                </a:lnTo>
                <a:lnTo>
                  <a:pt x="34648" y="0"/>
                </a:lnTo>
                <a:lnTo>
                  <a:pt x="32422" y="905"/>
                </a:lnTo>
                <a:lnTo>
                  <a:pt x="30195" y="0"/>
                </a:lnTo>
                <a:lnTo>
                  <a:pt x="27969" y="905"/>
                </a:lnTo>
                <a:lnTo>
                  <a:pt x="25742" y="0"/>
                </a:lnTo>
                <a:lnTo>
                  <a:pt x="23516" y="905"/>
                </a:lnTo>
                <a:lnTo>
                  <a:pt x="21289" y="0"/>
                </a:lnTo>
                <a:lnTo>
                  <a:pt x="19063" y="905"/>
                </a:lnTo>
                <a:lnTo>
                  <a:pt x="16836" y="0"/>
                </a:lnTo>
                <a:lnTo>
                  <a:pt x="14610" y="905"/>
                </a:lnTo>
                <a:lnTo>
                  <a:pt x="12383" y="0"/>
                </a:lnTo>
                <a:lnTo>
                  <a:pt x="10157" y="905"/>
                </a:lnTo>
                <a:lnTo>
                  <a:pt x="7930" y="0"/>
                </a:lnTo>
                <a:lnTo>
                  <a:pt x="5704" y="905"/>
                </a:lnTo>
                <a:lnTo>
                  <a:pt x="3478" y="0"/>
                </a:lnTo>
                <a:close/>
              </a:path>
            </a:pathLst>
          </a:custGeom>
          <a:solidFill>
            <a:srgbClr val="9D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41"/>
          <p:cNvSpPr txBox="1">
            <a:spLocks noGrp="1"/>
          </p:cNvSpPr>
          <p:nvPr>
            <p:ph type="title"/>
          </p:nvPr>
        </p:nvSpPr>
        <p:spPr>
          <a:xfrm rot="-180143">
            <a:off x="1328980" y="1530061"/>
            <a:ext cx="3127293" cy="1481339"/>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2800" dirty="0"/>
              <a:t>De acuerdo a lo expuesto…</a:t>
            </a:r>
            <a:endParaRPr sz="2800" dirty="0"/>
          </a:p>
        </p:txBody>
      </p:sp>
      <p:sp>
        <p:nvSpPr>
          <p:cNvPr id="2" name="Rectángulo 1">
            <a:extLst>
              <a:ext uri="{FF2B5EF4-FFF2-40B4-BE49-F238E27FC236}">
                <a16:creationId xmlns:a16="http://schemas.microsoft.com/office/drawing/2014/main" id="{884F31F7-BC4D-4F33-A888-A05D2EB13B45}"/>
              </a:ext>
            </a:extLst>
          </p:cNvPr>
          <p:cNvSpPr/>
          <p:nvPr/>
        </p:nvSpPr>
        <p:spPr>
          <a:xfrm rot="408151">
            <a:off x="5506366" y="2432540"/>
            <a:ext cx="3820167" cy="204679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dirty="0">
                <a:solidFill>
                  <a:schemeClr val="tx1"/>
                </a:solidFill>
              </a:rPr>
              <a:t>¿Qué estrategias usarían para que nuestro colegio fuera un lugar de integración y desarrollo socioemocional para los estudiantes migrantes? </a:t>
            </a:r>
            <a:endParaRPr lang="es-CL" sz="2000" dirty="0">
              <a:solidFill>
                <a:schemeClr val="tx1"/>
              </a:solidFill>
            </a:endParaRPr>
          </a:p>
        </p:txBody>
      </p:sp>
      <p:sp>
        <p:nvSpPr>
          <p:cNvPr id="10" name="Google Shape;1012;p41">
            <a:extLst>
              <a:ext uri="{FF2B5EF4-FFF2-40B4-BE49-F238E27FC236}">
                <a16:creationId xmlns:a16="http://schemas.microsoft.com/office/drawing/2014/main" id="{30E8F32B-A6D2-48C4-BDFF-6BF382B598D8}"/>
              </a:ext>
            </a:extLst>
          </p:cNvPr>
          <p:cNvSpPr/>
          <p:nvPr/>
        </p:nvSpPr>
        <p:spPr>
          <a:xfrm rot="835662">
            <a:off x="7520813" y="1809950"/>
            <a:ext cx="445195" cy="921559"/>
          </a:xfrm>
          <a:custGeom>
            <a:avLst/>
            <a:gdLst/>
            <a:ahLst/>
            <a:cxnLst/>
            <a:rect l="l" t="t" r="r" b="b"/>
            <a:pathLst>
              <a:path w="5311" h="18967" extrusionOk="0">
                <a:moveTo>
                  <a:pt x="4477" y="0"/>
                </a:moveTo>
                <a:cubicBezTo>
                  <a:pt x="4072" y="155"/>
                  <a:pt x="3405" y="95"/>
                  <a:pt x="3072" y="119"/>
                </a:cubicBezTo>
                <a:cubicBezTo>
                  <a:pt x="2048" y="191"/>
                  <a:pt x="1024" y="262"/>
                  <a:pt x="0" y="274"/>
                </a:cubicBezTo>
                <a:lnTo>
                  <a:pt x="822" y="18967"/>
                </a:lnTo>
                <a:cubicBezTo>
                  <a:pt x="1112" y="18910"/>
                  <a:pt x="1405" y="18894"/>
                  <a:pt x="1697" y="18894"/>
                </a:cubicBezTo>
                <a:cubicBezTo>
                  <a:pt x="2030" y="18894"/>
                  <a:pt x="2364" y="18914"/>
                  <a:pt x="2693" y="18914"/>
                </a:cubicBezTo>
                <a:cubicBezTo>
                  <a:pt x="2796" y="18914"/>
                  <a:pt x="2898" y="18912"/>
                  <a:pt x="3001" y="18907"/>
                </a:cubicBezTo>
                <a:cubicBezTo>
                  <a:pt x="3560" y="18883"/>
                  <a:pt x="4096" y="18776"/>
                  <a:pt x="4644" y="18741"/>
                </a:cubicBezTo>
                <a:cubicBezTo>
                  <a:pt x="4759" y="18733"/>
                  <a:pt x="4906" y="18722"/>
                  <a:pt x="5048" y="18722"/>
                </a:cubicBezTo>
                <a:cubicBezTo>
                  <a:pt x="5141" y="18722"/>
                  <a:pt x="5231" y="18727"/>
                  <a:pt x="5310" y="18741"/>
                </a:cubicBezTo>
                <a:lnTo>
                  <a:pt x="4477" y="0"/>
                </a:lnTo>
                <a:close/>
              </a:path>
            </a:pathLst>
          </a:custGeom>
          <a:solidFill>
            <a:srgbClr val="FFAC58">
              <a:alpha val="726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7"/>
        <p:cNvGrpSpPr/>
        <p:nvPr/>
      </p:nvGrpSpPr>
      <p:grpSpPr>
        <a:xfrm>
          <a:off x="0" y="0"/>
          <a:ext cx="0" cy="0"/>
          <a:chOff x="0" y="0"/>
          <a:chExt cx="0" cy="0"/>
        </a:xfrm>
      </p:grpSpPr>
      <p:grpSp>
        <p:nvGrpSpPr>
          <p:cNvPr id="1028" name="Google Shape;1028;p43"/>
          <p:cNvGrpSpPr/>
          <p:nvPr/>
        </p:nvGrpSpPr>
        <p:grpSpPr>
          <a:xfrm>
            <a:off x="3361838" y="487397"/>
            <a:ext cx="4788799" cy="4245165"/>
            <a:chOff x="7567300" y="1541100"/>
            <a:chExt cx="3167100" cy="3386750"/>
          </a:xfrm>
        </p:grpSpPr>
        <p:sp>
          <p:nvSpPr>
            <p:cNvPr id="1029" name="Google Shape;1029;p43"/>
            <p:cNvSpPr/>
            <p:nvPr/>
          </p:nvSpPr>
          <p:spPr>
            <a:xfrm>
              <a:off x="7597075" y="1552100"/>
              <a:ext cx="3137325" cy="3375750"/>
            </a:xfrm>
            <a:custGeom>
              <a:avLst/>
              <a:gdLst/>
              <a:ahLst/>
              <a:cxnLst/>
              <a:rect l="l" t="t" r="r" b="b"/>
              <a:pathLst>
                <a:path w="125493" h="135030" extrusionOk="0">
                  <a:moveTo>
                    <a:pt x="6013" y="13824"/>
                  </a:moveTo>
                  <a:cubicBezTo>
                    <a:pt x="7692" y="13824"/>
                    <a:pt x="9061" y="15193"/>
                    <a:pt x="9061" y="16884"/>
                  </a:cubicBezTo>
                  <a:cubicBezTo>
                    <a:pt x="9061" y="18563"/>
                    <a:pt x="7692" y="19932"/>
                    <a:pt x="6013" y="19932"/>
                  </a:cubicBezTo>
                  <a:cubicBezTo>
                    <a:pt x="4322" y="19932"/>
                    <a:pt x="2953" y="18563"/>
                    <a:pt x="2953" y="16884"/>
                  </a:cubicBezTo>
                  <a:cubicBezTo>
                    <a:pt x="2953" y="15193"/>
                    <a:pt x="4322" y="13824"/>
                    <a:pt x="6013" y="13824"/>
                  </a:cubicBezTo>
                  <a:close/>
                  <a:moveTo>
                    <a:pt x="6013" y="32326"/>
                  </a:moveTo>
                  <a:cubicBezTo>
                    <a:pt x="7692" y="32326"/>
                    <a:pt x="9061" y="33695"/>
                    <a:pt x="9061" y="35374"/>
                  </a:cubicBezTo>
                  <a:cubicBezTo>
                    <a:pt x="9061" y="37065"/>
                    <a:pt x="7692" y="38434"/>
                    <a:pt x="6013" y="38434"/>
                  </a:cubicBezTo>
                  <a:cubicBezTo>
                    <a:pt x="4322" y="38434"/>
                    <a:pt x="2953" y="37065"/>
                    <a:pt x="2953" y="35374"/>
                  </a:cubicBezTo>
                  <a:cubicBezTo>
                    <a:pt x="2953" y="33695"/>
                    <a:pt x="4322" y="32326"/>
                    <a:pt x="6013" y="32326"/>
                  </a:cubicBezTo>
                  <a:close/>
                  <a:moveTo>
                    <a:pt x="6013" y="52483"/>
                  </a:moveTo>
                  <a:cubicBezTo>
                    <a:pt x="7692" y="52483"/>
                    <a:pt x="9061" y="53853"/>
                    <a:pt x="9061" y="55531"/>
                  </a:cubicBezTo>
                  <a:cubicBezTo>
                    <a:pt x="9061" y="57210"/>
                    <a:pt x="7692" y="58579"/>
                    <a:pt x="6013" y="58579"/>
                  </a:cubicBezTo>
                  <a:cubicBezTo>
                    <a:pt x="4322" y="58579"/>
                    <a:pt x="2953" y="57210"/>
                    <a:pt x="2953" y="55531"/>
                  </a:cubicBezTo>
                  <a:cubicBezTo>
                    <a:pt x="2953" y="53853"/>
                    <a:pt x="4322" y="52483"/>
                    <a:pt x="6013" y="52483"/>
                  </a:cubicBezTo>
                  <a:close/>
                  <a:moveTo>
                    <a:pt x="6013" y="72569"/>
                  </a:moveTo>
                  <a:cubicBezTo>
                    <a:pt x="7692" y="72569"/>
                    <a:pt x="9061" y="73938"/>
                    <a:pt x="9061" y="75617"/>
                  </a:cubicBezTo>
                  <a:cubicBezTo>
                    <a:pt x="9061" y="77308"/>
                    <a:pt x="7692" y="78677"/>
                    <a:pt x="6013" y="78677"/>
                  </a:cubicBezTo>
                  <a:cubicBezTo>
                    <a:pt x="4322" y="78677"/>
                    <a:pt x="2953" y="77308"/>
                    <a:pt x="2953" y="75617"/>
                  </a:cubicBezTo>
                  <a:cubicBezTo>
                    <a:pt x="2953" y="73938"/>
                    <a:pt x="4322" y="72569"/>
                    <a:pt x="6013" y="72569"/>
                  </a:cubicBezTo>
                  <a:close/>
                  <a:moveTo>
                    <a:pt x="6013" y="92810"/>
                  </a:moveTo>
                  <a:cubicBezTo>
                    <a:pt x="7692" y="92810"/>
                    <a:pt x="9061" y="94179"/>
                    <a:pt x="9061" y="95858"/>
                  </a:cubicBezTo>
                  <a:cubicBezTo>
                    <a:pt x="9061" y="97548"/>
                    <a:pt x="7692" y="98918"/>
                    <a:pt x="6013" y="98918"/>
                  </a:cubicBezTo>
                  <a:cubicBezTo>
                    <a:pt x="4322" y="98918"/>
                    <a:pt x="2953" y="97548"/>
                    <a:pt x="2953" y="95858"/>
                  </a:cubicBezTo>
                  <a:cubicBezTo>
                    <a:pt x="2953" y="94179"/>
                    <a:pt x="4322" y="92810"/>
                    <a:pt x="6013" y="92810"/>
                  </a:cubicBezTo>
                  <a:close/>
                  <a:moveTo>
                    <a:pt x="6013" y="114479"/>
                  </a:moveTo>
                  <a:cubicBezTo>
                    <a:pt x="7692" y="114479"/>
                    <a:pt x="9061" y="115848"/>
                    <a:pt x="9061" y="117527"/>
                  </a:cubicBezTo>
                  <a:cubicBezTo>
                    <a:pt x="9061" y="119206"/>
                    <a:pt x="7692" y="120587"/>
                    <a:pt x="6013" y="120587"/>
                  </a:cubicBezTo>
                  <a:cubicBezTo>
                    <a:pt x="4322" y="120587"/>
                    <a:pt x="2953" y="119206"/>
                    <a:pt x="2953" y="117527"/>
                  </a:cubicBezTo>
                  <a:cubicBezTo>
                    <a:pt x="2953" y="115848"/>
                    <a:pt x="4322" y="114479"/>
                    <a:pt x="6013" y="114479"/>
                  </a:cubicBezTo>
                  <a:close/>
                  <a:moveTo>
                    <a:pt x="0" y="1"/>
                  </a:moveTo>
                  <a:lnTo>
                    <a:pt x="0" y="135029"/>
                  </a:lnTo>
                  <a:lnTo>
                    <a:pt x="125492" y="135029"/>
                  </a:lnTo>
                  <a:lnTo>
                    <a:pt x="125492" y="1"/>
                  </a:lnTo>
                  <a:close/>
                </a:path>
              </a:pathLst>
            </a:cu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3"/>
            <p:cNvSpPr/>
            <p:nvPr/>
          </p:nvSpPr>
          <p:spPr>
            <a:xfrm>
              <a:off x="7567300" y="1541100"/>
              <a:ext cx="3137325" cy="3375725"/>
            </a:xfrm>
            <a:custGeom>
              <a:avLst/>
              <a:gdLst/>
              <a:ahLst/>
              <a:cxnLst/>
              <a:rect l="l" t="t" r="r" b="b"/>
              <a:pathLst>
                <a:path w="125493" h="135029" extrusionOk="0">
                  <a:moveTo>
                    <a:pt x="6013" y="13823"/>
                  </a:moveTo>
                  <a:cubicBezTo>
                    <a:pt x="7692" y="13823"/>
                    <a:pt x="9061" y="15193"/>
                    <a:pt x="9061" y="16871"/>
                  </a:cubicBezTo>
                  <a:cubicBezTo>
                    <a:pt x="9061" y="18550"/>
                    <a:pt x="7692" y="19919"/>
                    <a:pt x="6013" y="19919"/>
                  </a:cubicBezTo>
                  <a:cubicBezTo>
                    <a:pt x="4323" y="19919"/>
                    <a:pt x="2953" y="18550"/>
                    <a:pt x="2953" y="16871"/>
                  </a:cubicBezTo>
                  <a:cubicBezTo>
                    <a:pt x="2953" y="15193"/>
                    <a:pt x="4323" y="13823"/>
                    <a:pt x="6013" y="13823"/>
                  </a:cubicBezTo>
                  <a:close/>
                  <a:moveTo>
                    <a:pt x="6013" y="32326"/>
                  </a:moveTo>
                  <a:cubicBezTo>
                    <a:pt x="7692" y="32326"/>
                    <a:pt x="9061" y="33695"/>
                    <a:pt x="9061" y="35374"/>
                  </a:cubicBezTo>
                  <a:cubicBezTo>
                    <a:pt x="9061" y="37052"/>
                    <a:pt x="7692" y="38422"/>
                    <a:pt x="6013" y="38422"/>
                  </a:cubicBezTo>
                  <a:cubicBezTo>
                    <a:pt x="4323" y="38422"/>
                    <a:pt x="2953" y="37052"/>
                    <a:pt x="2953" y="35374"/>
                  </a:cubicBezTo>
                  <a:cubicBezTo>
                    <a:pt x="2953" y="33695"/>
                    <a:pt x="4323" y="32326"/>
                    <a:pt x="6013" y="32326"/>
                  </a:cubicBezTo>
                  <a:close/>
                  <a:moveTo>
                    <a:pt x="6013" y="52471"/>
                  </a:moveTo>
                  <a:cubicBezTo>
                    <a:pt x="7692" y="52471"/>
                    <a:pt x="9061" y="53840"/>
                    <a:pt x="9061" y="55519"/>
                  </a:cubicBezTo>
                  <a:cubicBezTo>
                    <a:pt x="9061" y="57210"/>
                    <a:pt x="7692" y="58579"/>
                    <a:pt x="6013" y="58579"/>
                  </a:cubicBezTo>
                  <a:cubicBezTo>
                    <a:pt x="4323" y="58579"/>
                    <a:pt x="2953" y="57210"/>
                    <a:pt x="2953" y="55519"/>
                  </a:cubicBezTo>
                  <a:cubicBezTo>
                    <a:pt x="2953" y="53840"/>
                    <a:pt x="4323" y="52471"/>
                    <a:pt x="6013" y="52471"/>
                  </a:cubicBezTo>
                  <a:close/>
                  <a:moveTo>
                    <a:pt x="6013" y="72569"/>
                  </a:moveTo>
                  <a:cubicBezTo>
                    <a:pt x="7692" y="72569"/>
                    <a:pt x="9061" y="73938"/>
                    <a:pt x="9061" y="75617"/>
                  </a:cubicBezTo>
                  <a:cubicBezTo>
                    <a:pt x="9061" y="77295"/>
                    <a:pt x="7692" y="78665"/>
                    <a:pt x="6013" y="78665"/>
                  </a:cubicBezTo>
                  <a:cubicBezTo>
                    <a:pt x="4323" y="78665"/>
                    <a:pt x="2953" y="77295"/>
                    <a:pt x="2953" y="75617"/>
                  </a:cubicBezTo>
                  <a:cubicBezTo>
                    <a:pt x="2953" y="73938"/>
                    <a:pt x="4323" y="72569"/>
                    <a:pt x="6013" y="72569"/>
                  </a:cubicBezTo>
                  <a:close/>
                  <a:moveTo>
                    <a:pt x="6013" y="92809"/>
                  </a:moveTo>
                  <a:cubicBezTo>
                    <a:pt x="7692" y="92809"/>
                    <a:pt x="9061" y="94178"/>
                    <a:pt x="9061" y="95857"/>
                  </a:cubicBezTo>
                  <a:cubicBezTo>
                    <a:pt x="9061" y="97536"/>
                    <a:pt x="7692" y="98905"/>
                    <a:pt x="6013" y="98905"/>
                  </a:cubicBezTo>
                  <a:cubicBezTo>
                    <a:pt x="4323" y="98905"/>
                    <a:pt x="2953" y="97536"/>
                    <a:pt x="2953" y="95857"/>
                  </a:cubicBezTo>
                  <a:cubicBezTo>
                    <a:pt x="2953" y="94178"/>
                    <a:pt x="4323" y="92809"/>
                    <a:pt x="6013" y="92809"/>
                  </a:cubicBezTo>
                  <a:close/>
                  <a:moveTo>
                    <a:pt x="6013" y="114479"/>
                  </a:moveTo>
                  <a:cubicBezTo>
                    <a:pt x="7692" y="114479"/>
                    <a:pt x="9061" y="115848"/>
                    <a:pt x="9061" y="117527"/>
                  </a:cubicBezTo>
                  <a:cubicBezTo>
                    <a:pt x="9061" y="119205"/>
                    <a:pt x="7692" y="120575"/>
                    <a:pt x="6013" y="120575"/>
                  </a:cubicBezTo>
                  <a:cubicBezTo>
                    <a:pt x="4323" y="120575"/>
                    <a:pt x="2953" y="119205"/>
                    <a:pt x="2953" y="117527"/>
                  </a:cubicBezTo>
                  <a:cubicBezTo>
                    <a:pt x="2953" y="115848"/>
                    <a:pt x="4323" y="114479"/>
                    <a:pt x="6013" y="114479"/>
                  </a:cubicBezTo>
                  <a:close/>
                  <a:moveTo>
                    <a:pt x="1" y="0"/>
                  </a:moveTo>
                  <a:lnTo>
                    <a:pt x="1" y="135029"/>
                  </a:lnTo>
                  <a:lnTo>
                    <a:pt x="125492" y="135029"/>
                  </a:lnTo>
                  <a:lnTo>
                    <a:pt x="12549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3"/>
            <p:cNvSpPr/>
            <p:nvPr/>
          </p:nvSpPr>
          <p:spPr>
            <a:xfrm>
              <a:off x="8025700" y="19090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FF86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3"/>
            <p:cNvSpPr/>
            <p:nvPr/>
          </p:nvSpPr>
          <p:spPr>
            <a:xfrm>
              <a:off x="8025700" y="20709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3"/>
            <p:cNvSpPr/>
            <p:nvPr/>
          </p:nvSpPr>
          <p:spPr>
            <a:xfrm>
              <a:off x="8025700" y="22325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3"/>
            <p:cNvSpPr/>
            <p:nvPr/>
          </p:nvSpPr>
          <p:spPr>
            <a:xfrm>
              <a:off x="8025700" y="23944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43"/>
            <p:cNvSpPr/>
            <p:nvPr/>
          </p:nvSpPr>
          <p:spPr>
            <a:xfrm>
              <a:off x="8025700" y="25564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43"/>
            <p:cNvSpPr/>
            <p:nvPr/>
          </p:nvSpPr>
          <p:spPr>
            <a:xfrm>
              <a:off x="8025700" y="27183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43"/>
            <p:cNvSpPr/>
            <p:nvPr/>
          </p:nvSpPr>
          <p:spPr>
            <a:xfrm>
              <a:off x="8025700" y="28799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43"/>
            <p:cNvSpPr/>
            <p:nvPr/>
          </p:nvSpPr>
          <p:spPr>
            <a:xfrm>
              <a:off x="8025700" y="30418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43"/>
            <p:cNvSpPr/>
            <p:nvPr/>
          </p:nvSpPr>
          <p:spPr>
            <a:xfrm>
              <a:off x="8025700" y="32038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43"/>
            <p:cNvSpPr/>
            <p:nvPr/>
          </p:nvSpPr>
          <p:spPr>
            <a:xfrm>
              <a:off x="8025700" y="33657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43"/>
            <p:cNvSpPr/>
            <p:nvPr/>
          </p:nvSpPr>
          <p:spPr>
            <a:xfrm>
              <a:off x="8025700" y="3527350"/>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43"/>
            <p:cNvSpPr/>
            <p:nvPr/>
          </p:nvSpPr>
          <p:spPr>
            <a:xfrm>
              <a:off x="8025700" y="36892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43"/>
            <p:cNvSpPr/>
            <p:nvPr/>
          </p:nvSpPr>
          <p:spPr>
            <a:xfrm>
              <a:off x="8025700" y="38512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43"/>
            <p:cNvSpPr/>
            <p:nvPr/>
          </p:nvSpPr>
          <p:spPr>
            <a:xfrm>
              <a:off x="8025700" y="40131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43"/>
            <p:cNvSpPr/>
            <p:nvPr/>
          </p:nvSpPr>
          <p:spPr>
            <a:xfrm>
              <a:off x="8025700" y="4174750"/>
              <a:ext cx="2563425" cy="11325"/>
            </a:xfrm>
            <a:custGeom>
              <a:avLst/>
              <a:gdLst/>
              <a:ahLst/>
              <a:cxnLst/>
              <a:rect l="l" t="t" r="r" b="b"/>
              <a:pathLst>
                <a:path w="102537" h="453" extrusionOk="0">
                  <a:moveTo>
                    <a:pt x="0" y="1"/>
                  </a:moveTo>
                  <a:lnTo>
                    <a:pt x="0" y="453"/>
                  </a:lnTo>
                  <a:lnTo>
                    <a:pt x="102537" y="453"/>
                  </a:lnTo>
                  <a:lnTo>
                    <a:pt x="102537" y="1"/>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43"/>
            <p:cNvSpPr/>
            <p:nvPr/>
          </p:nvSpPr>
          <p:spPr>
            <a:xfrm>
              <a:off x="8025700" y="4336675"/>
              <a:ext cx="2563425" cy="11325"/>
            </a:xfrm>
            <a:custGeom>
              <a:avLst/>
              <a:gdLst/>
              <a:ahLst/>
              <a:cxnLst/>
              <a:rect l="l" t="t" r="r" b="b"/>
              <a:pathLst>
                <a:path w="102537" h="453" extrusionOk="0">
                  <a:moveTo>
                    <a:pt x="0" y="0"/>
                  </a:moveTo>
                  <a:lnTo>
                    <a:pt x="0" y="453"/>
                  </a:lnTo>
                  <a:lnTo>
                    <a:pt x="102537" y="453"/>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43"/>
            <p:cNvSpPr/>
            <p:nvPr/>
          </p:nvSpPr>
          <p:spPr>
            <a:xfrm>
              <a:off x="8025700" y="4498600"/>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43"/>
            <p:cNvSpPr/>
            <p:nvPr/>
          </p:nvSpPr>
          <p:spPr>
            <a:xfrm>
              <a:off x="8025700" y="4660525"/>
              <a:ext cx="2563425" cy="11025"/>
            </a:xfrm>
            <a:custGeom>
              <a:avLst/>
              <a:gdLst/>
              <a:ahLst/>
              <a:cxnLst/>
              <a:rect l="l" t="t" r="r" b="b"/>
              <a:pathLst>
                <a:path w="102537" h="441" extrusionOk="0">
                  <a:moveTo>
                    <a:pt x="0" y="0"/>
                  </a:moveTo>
                  <a:lnTo>
                    <a:pt x="0" y="441"/>
                  </a:lnTo>
                  <a:lnTo>
                    <a:pt x="102537" y="441"/>
                  </a:lnTo>
                  <a:lnTo>
                    <a:pt x="102537" y="0"/>
                  </a:lnTo>
                  <a:close/>
                </a:path>
              </a:pathLst>
            </a:custGeom>
            <a:solidFill>
              <a:srgbClr val="E2DAC7">
                <a:alpha val="27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9" name="Google Shape;1049;p43"/>
          <p:cNvSpPr txBox="1">
            <a:spLocks noGrp="1"/>
          </p:cNvSpPr>
          <p:nvPr>
            <p:ph type="title"/>
          </p:nvPr>
        </p:nvSpPr>
        <p:spPr>
          <a:xfrm>
            <a:off x="3805076" y="1004010"/>
            <a:ext cx="3822403" cy="2704793"/>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400" dirty="0"/>
              <a:t>1.Formar</a:t>
            </a:r>
            <a:r>
              <a:rPr lang="en" dirty="0"/>
              <a:t> </a:t>
            </a:r>
            <a:r>
              <a:rPr lang="en" sz="2400" dirty="0"/>
              <a:t>grupos para analizar y elaborar estrategias a partir de la pregunta dada</a:t>
            </a:r>
            <a:br>
              <a:rPr lang="en" sz="2400" dirty="0"/>
            </a:br>
            <a:br>
              <a:rPr lang="en" sz="2400" dirty="0"/>
            </a:br>
            <a:r>
              <a:rPr lang="en" sz="2400" dirty="0"/>
              <a:t>2. Plenario</a:t>
            </a:r>
            <a:endParaRPr sz="2400" dirty="0"/>
          </a:p>
        </p:txBody>
      </p:sp>
      <p:grpSp>
        <p:nvGrpSpPr>
          <p:cNvPr id="1051" name="Google Shape;1051;p43"/>
          <p:cNvGrpSpPr/>
          <p:nvPr/>
        </p:nvGrpSpPr>
        <p:grpSpPr>
          <a:xfrm rot="728172">
            <a:off x="1637686" y="212837"/>
            <a:ext cx="1799883" cy="1792410"/>
            <a:chOff x="5438198" y="1526800"/>
            <a:chExt cx="1165027" cy="1160190"/>
          </a:xfrm>
        </p:grpSpPr>
        <p:sp>
          <p:nvSpPr>
            <p:cNvPr id="1052" name="Google Shape;1052;p43"/>
            <p:cNvSpPr/>
            <p:nvPr/>
          </p:nvSpPr>
          <p:spPr>
            <a:xfrm>
              <a:off x="5466750" y="1544975"/>
              <a:ext cx="1136475" cy="1136175"/>
            </a:xfrm>
            <a:custGeom>
              <a:avLst/>
              <a:gdLst/>
              <a:ahLst/>
              <a:cxnLst/>
              <a:rect l="l" t="t" r="r" b="b"/>
              <a:pathLst>
                <a:path w="45459" h="45447" extrusionOk="0">
                  <a:moveTo>
                    <a:pt x="4132" y="11370"/>
                  </a:moveTo>
                  <a:cubicBezTo>
                    <a:pt x="4882" y="11370"/>
                    <a:pt x="5501" y="11990"/>
                    <a:pt x="5501" y="12740"/>
                  </a:cubicBezTo>
                  <a:cubicBezTo>
                    <a:pt x="5501" y="13502"/>
                    <a:pt x="4882" y="14109"/>
                    <a:pt x="4132" y="14109"/>
                  </a:cubicBezTo>
                  <a:cubicBezTo>
                    <a:pt x="3370" y="14109"/>
                    <a:pt x="2762" y="13502"/>
                    <a:pt x="2762" y="12740"/>
                  </a:cubicBezTo>
                  <a:cubicBezTo>
                    <a:pt x="2762" y="11990"/>
                    <a:pt x="3370" y="11370"/>
                    <a:pt x="4132" y="11370"/>
                  </a:cubicBezTo>
                  <a:close/>
                  <a:moveTo>
                    <a:pt x="3334" y="29563"/>
                  </a:moveTo>
                  <a:cubicBezTo>
                    <a:pt x="4084" y="29563"/>
                    <a:pt x="4703" y="30170"/>
                    <a:pt x="4703" y="30932"/>
                  </a:cubicBezTo>
                  <a:cubicBezTo>
                    <a:pt x="4703" y="31694"/>
                    <a:pt x="4096" y="32302"/>
                    <a:pt x="3334" y="32302"/>
                  </a:cubicBezTo>
                  <a:cubicBezTo>
                    <a:pt x="2584" y="32302"/>
                    <a:pt x="1965" y="31694"/>
                    <a:pt x="1965" y="30932"/>
                  </a:cubicBezTo>
                  <a:cubicBezTo>
                    <a:pt x="1965" y="30170"/>
                    <a:pt x="2584" y="29563"/>
                    <a:pt x="3334" y="29563"/>
                  </a:cubicBezTo>
                  <a:close/>
                  <a:moveTo>
                    <a:pt x="1893" y="0"/>
                  </a:moveTo>
                  <a:lnTo>
                    <a:pt x="0" y="43565"/>
                  </a:lnTo>
                  <a:lnTo>
                    <a:pt x="43565" y="45446"/>
                  </a:lnTo>
                  <a:lnTo>
                    <a:pt x="45458" y="1893"/>
                  </a:lnTo>
                  <a:lnTo>
                    <a:pt x="1893" y="0"/>
                  </a:lnTo>
                  <a:close/>
                </a:path>
              </a:pathLst>
            </a:cu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43"/>
            <p:cNvSpPr/>
            <p:nvPr/>
          </p:nvSpPr>
          <p:spPr>
            <a:xfrm>
              <a:off x="5438198" y="1551115"/>
              <a:ext cx="1136175" cy="1135875"/>
            </a:xfrm>
            <a:custGeom>
              <a:avLst/>
              <a:gdLst/>
              <a:ahLst/>
              <a:cxnLst/>
              <a:rect l="l" t="t" r="r" b="b"/>
              <a:pathLst>
                <a:path w="45447" h="45435" extrusionOk="0">
                  <a:moveTo>
                    <a:pt x="4120" y="11371"/>
                  </a:moveTo>
                  <a:cubicBezTo>
                    <a:pt x="4882" y="11371"/>
                    <a:pt x="5489" y="11978"/>
                    <a:pt x="5489" y="12740"/>
                  </a:cubicBezTo>
                  <a:cubicBezTo>
                    <a:pt x="5489" y="13502"/>
                    <a:pt x="4882" y="14110"/>
                    <a:pt x="4120" y="14110"/>
                  </a:cubicBezTo>
                  <a:cubicBezTo>
                    <a:pt x="3358" y="14110"/>
                    <a:pt x="2750" y="13491"/>
                    <a:pt x="2750" y="12740"/>
                  </a:cubicBezTo>
                  <a:cubicBezTo>
                    <a:pt x="2750" y="11978"/>
                    <a:pt x="3358" y="11371"/>
                    <a:pt x="4120" y="11371"/>
                  </a:cubicBezTo>
                  <a:close/>
                  <a:moveTo>
                    <a:pt x="3334" y="29552"/>
                  </a:moveTo>
                  <a:cubicBezTo>
                    <a:pt x="4072" y="29552"/>
                    <a:pt x="4703" y="30171"/>
                    <a:pt x="4703" y="30921"/>
                  </a:cubicBezTo>
                  <a:cubicBezTo>
                    <a:pt x="4703" y="31683"/>
                    <a:pt x="4096" y="32291"/>
                    <a:pt x="3334" y="32291"/>
                  </a:cubicBezTo>
                  <a:cubicBezTo>
                    <a:pt x="2572" y="32291"/>
                    <a:pt x="1965" y="31683"/>
                    <a:pt x="1965" y="30921"/>
                  </a:cubicBezTo>
                  <a:cubicBezTo>
                    <a:pt x="1965" y="30171"/>
                    <a:pt x="2572" y="29552"/>
                    <a:pt x="3334" y="29552"/>
                  </a:cubicBezTo>
                  <a:close/>
                  <a:moveTo>
                    <a:pt x="1893" y="1"/>
                  </a:moveTo>
                  <a:lnTo>
                    <a:pt x="0" y="43566"/>
                  </a:lnTo>
                  <a:lnTo>
                    <a:pt x="43565" y="45435"/>
                  </a:lnTo>
                  <a:lnTo>
                    <a:pt x="45446" y="1882"/>
                  </a:lnTo>
                  <a:lnTo>
                    <a:pt x="189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43"/>
            <p:cNvSpPr/>
            <p:nvPr/>
          </p:nvSpPr>
          <p:spPr>
            <a:xfrm>
              <a:off x="5448300" y="1526800"/>
              <a:ext cx="185750" cy="1094800"/>
            </a:xfrm>
            <a:custGeom>
              <a:avLst/>
              <a:gdLst/>
              <a:ahLst/>
              <a:cxnLst/>
              <a:rect l="l" t="t" r="r" b="b"/>
              <a:pathLst>
                <a:path w="7430" h="43792" extrusionOk="0">
                  <a:moveTo>
                    <a:pt x="4120" y="11359"/>
                  </a:moveTo>
                  <a:cubicBezTo>
                    <a:pt x="4882" y="11359"/>
                    <a:pt x="5489" y="11966"/>
                    <a:pt x="5489" y="12728"/>
                  </a:cubicBezTo>
                  <a:cubicBezTo>
                    <a:pt x="5489" y="13490"/>
                    <a:pt x="4882" y="14098"/>
                    <a:pt x="4120" y="14098"/>
                  </a:cubicBezTo>
                  <a:cubicBezTo>
                    <a:pt x="3358" y="14098"/>
                    <a:pt x="2750" y="13479"/>
                    <a:pt x="2750" y="12728"/>
                  </a:cubicBezTo>
                  <a:cubicBezTo>
                    <a:pt x="2750" y="11966"/>
                    <a:pt x="3358" y="11359"/>
                    <a:pt x="4120" y="11359"/>
                  </a:cubicBezTo>
                  <a:close/>
                  <a:moveTo>
                    <a:pt x="3334" y="29540"/>
                  </a:moveTo>
                  <a:cubicBezTo>
                    <a:pt x="4072" y="29540"/>
                    <a:pt x="4703" y="30159"/>
                    <a:pt x="4703" y="30909"/>
                  </a:cubicBezTo>
                  <a:cubicBezTo>
                    <a:pt x="4703" y="31671"/>
                    <a:pt x="4096" y="32279"/>
                    <a:pt x="3334" y="32279"/>
                  </a:cubicBezTo>
                  <a:cubicBezTo>
                    <a:pt x="2572" y="32279"/>
                    <a:pt x="1965" y="31671"/>
                    <a:pt x="1965" y="30909"/>
                  </a:cubicBezTo>
                  <a:cubicBezTo>
                    <a:pt x="1965" y="30159"/>
                    <a:pt x="2572" y="29540"/>
                    <a:pt x="3334" y="29540"/>
                  </a:cubicBezTo>
                  <a:close/>
                  <a:moveTo>
                    <a:pt x="1893" y="1"/>
                  </a:moveTo>
                  <a:lnTo>
                    <a:pt x="0" y="43554"/>
                  </a:lnTo>
                  <a:lnTo>
                    <a:pt x="5536" y="43792"/>
                  </a:lnTo>
                  <a:lnTo>
                    <a:pt x="7430" y="239"/>
                  </a:lnTo>
                  <a:lnTo>
                    <a:pt x="1893" y="1"/>
                  </a:lnTo>
                  <a:close/>
                </a:path>
              </a:pathLst>
            </a:custGeom>
            <a:solidFill>
              <a:srgbClr val="AD91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5" name="Google Shape;1055;p43"/>
          <p:cNvSpPr txBox="1"/>
          <p:nvPr/>
        </p:nvSpPr>
        <p:spPr>
          <a:xfrm rot="20672293">
            <a:off x="1720987" y="754873"/>
            <a:ext cx="1717026" cy="683684"/>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800" b="1" dirty="0">
                <a:latin typeface="Delius"/>
                <a:ea typeface="Delius"/>
                <a:cs typeface="Delius"/>
                <a:sym typeface="Delius"/>
              </a:rPr>
              <a:t>Actividad</a:t>
            </a:r>
            <a:endParaRPr sz="2800" b="1" dirty="0">
              <a:latin typeface="Delius"/>
              <a:ea typeface="Delius"/>
              <a:cs typeface="Delius"/>
              <a:sym typeface="Delius"/>
            </a:endParaRPr>
          </a:p>
        </p:txBody>
      </p:sp>
      <p:grpSp>
        <p:nvGrpSpPr>
          <p:cNvPr id="1056" name="Google Shape;1056;p43"/>
          <p:cNvGrpSpPr/>
          <p:nvPr/>
        </p:nvGrpSpPr>
        <p:grpSpPr>
          <a:xfrm>
            <a:off x="775975" y="2424487"/>
            <a:ext cx="1771661" cy="1916811"/>
            <a:chOff x="2005600" y="1271425"/>
            <a:chExt cx="1165950" cy="1261475"/>
          </a:xfrm>
        </p:grpSpPr>
        <p:sp>
          <p:nvSpPr>
            <p:cNvPr id="1057" name="Google Shape;1057;p43"/>
            <p:cNvSpPr/>
            <p:nvPr/>
          </p:nvSpPr>
          <p:spPr>
            <a:xfrm>
              <a:off x="2024050" y="1377375"/>
              <a:ext cx="1147500" cy="1155525"/>
            </a:xfrm>
            <a:custGeom>
              <a:avLst/>
              <a:gdLst/>
              <a:ahLst/>
              <a:cxnLst/>
              <a:rect l="l" t="t" r="r" b="b"/>
              <a:pathLst>
                <a:path w="45900" h="46221" extrusionOk="0">
                  <a:moveTo>
                    <a:pt x="43506" y="1"/>
                  </a:moveTo>
                  <a:lnTo>
                    <a:pt x="1" y="2704"/>
                  </a:lnTo>
                  <a:lnTo>
                    <a:pt x="2715" y="46221"/>
                  </a:lnTo>
                  <a:lnTo>
                    <a:pt x="41029" y="43828"/>
                  </a:lnTo>
                  <a:lnTo>
                    <a:pt x="45899" y="38303"/>
                  </a:lnTo>
                  <a:lnTo>
                    <a:pt x="43506" y="1"/>
                  </a:lnTo>
                  <a:close/>
                </a:path>
              </a:pathLst>
            </a:custGeom>
            <a:solidFill>
              <a:srgbClr val="918C7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43"/>
            <p:cNvSpPr/>
            <p:nvPr/>
          </p:nvSpPr>
          <p:spPr>
            <a:xfrm>
              <a:off x="2005600" y="1358625"/>
              <a:ext cx="1147475" cy="1155825"/>
            </a:xfrm>
            <a:custGeom>
              <a:avLst/>
              <a:gdLst/>
              <a:ahLst/>
              <a:cxnLst/>
              <a:rect l="l" t="t" r="r" b="b"/>
              <a:pathLst>
                <a:path w="45899" h="46233" extrusionOk="0">
                  <a:moveTo>
                    <a:pt x="43494" y="1"/>
                  </a:moveTo>
                  <a:lnTo>
                    <a:pt x="0" y="2715"/>
                  </a:lnTo>
                  <a:lnTo>
                    <a:pt x="2703" y="46233"/>
                  </a:lnTo>
                  <a:lnTo>
                    <a:pt x="41029" y="43828"/>
                  </a:lnTo>
                  <a:lnTo>
                    <a:pt x="45899" y="38315"/>
                  </a:lnTo>
                  <a:lnTo>
                    <a:pt x="4349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43"/>
            <p:cNvSpPr/>
            <p:nvPr/>
          </p:nvSpPr>
          <p:spPr>
            <a:xfrm>
              <a:off x="3022975" y="2316475"/>
              <a:ext cx="130100" cy="137850"/>
            </a:xfrm>
            <a:custGeom>
              <a:avLst/>
              <a:gdLst/>
              <a:ahLst/>
              <a:cxnLst/>
              <a:rect l="l" t="t" r="r" b="b"/>
              <a:pathLst>
                <a:path w="5204" h="5514" extrusionOk="0">
                  <a:moveTo>
                    <a:pt x="5204" y="1"/>
                  </a:moveTo>
                  <a:lnTo>
                    <a:pt x="1" y="322"/>
                  </a:lnTo>
                  <a:lnTo>
                    <a:pt x="334" y="5514"/>
                  </a:lnTo>
                  <a:lnTo>
                    <a:pt x="5204" y="1"/>
                  </a:lnTo>
                  <a:close/>
                </a:path>
              </a:pathLst>
            </a:custGeom>
            <a:solidFill>
              <a:srgbClr val="FF7A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43"/>
            <p:cNvSpPr/>
            <p:nvPr/>
          </p:nvSpPr>
          <p:spPr>
            <a:xfrm>
              <a:off x="2050550" y="1271425"/>
              <a:ext cx="132775" cy="474175"/>
            </a:xfrm>
            <a:custGeom>
              <a:avLst/>
              <a:gdLst/>
              <a:ahLst/>
              <a:cxnLst/>
              <a:rect l="l" t="t" r="r" b="b"/>
              <a:pathLst>
                <a:path w="5311" h="18967" extrusionOk="0">
                  <a:moveTo>
                    <a:pt x="4477" y="0"/>
                  </a:moveTo>
                  <a:cubicBezTo>
                    <a:pt x="4072" y="155"/>
                    <a:pt x="3405" y="95"/>
                    <a:pt x="3072" y="119"/>
                  </a:cubicBezTo>
                  <a:cubicBezTo>
                    <a:pt x="2048" y="191"/>
                    <a:pt x="1024" y="262"/>
                    <a:pt x="0" y="274"/>
                  </a:cubicBezTo>
                  <a:lnTo>
                    <a:pt x="822" y="18967"/>
                  </a:lnTo>
                  <a:cubicBezTo>
                    <a:pt x="1112" y="18910"/>
                    <a:pt x="1405" y="18894"/>
                    <a:pt x="1697" y="18894"/>
                  </a:cubicBezTo>
                  <a:cubicBezTo>
                    <a:pt x="2030" y="18894"/>
                    <a:pt x="2364" y="18914"/>
                    <a:pt x="2693" y="18914"/>
                  </a:cubicBezTo>
                  <a:cubicBezTo>
                    <a:pt x="2796" y="18914"/>
                    <a:pt x="2898" y="18912"/>
                    <a:pt x="3001" y="18907"/>
                  </a:cubicBezTo>
                  <a:cubicBezTo>
                    <a:pt x="3560" y="18883"/>
                    <a:pt x="4096" y="18776"/>
                    <a:pt x="4644" y="18741"/>
                  </a:cubicBezTo>
                  <a:cubicBezTo>
                    <a:pt x="4759" y="18733"/>
                    <a:pt x="4906" y="18722"/>
                    <a:pt x="5048" y="18722"/>
                  </a:cubicBezTo>
                  <a:cubicBezTo>
                    <a:pt x="5141" y="18722"/>
                    <a:pt x="5231" y="18727"/>
                    <a:pt x="5310" y="18741"/>
                  </a:cubicBezTo>
                  <a:lnTo>
                    <a:pt x="4477" y="0"/>
                  </a:lnTo>
                  <a:close/>
                </a:path>
              </a:pathLst>
            </a:custGeom>
            <a:solidFill>
              <a:srgbClr val="FFAC58">
                <a:alpha val="726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1" name="Google Shape;1061;p43"/>
          <p:cNvSpPr txBox="1"/>
          <p:nvPr/>
        </p:nvSpPr>
        <p:spPr>
          <a:xfrm rot="-229024">
            <a:off x="836906" y="2908577"/>
            <a:ext cx="1813932" cy="1048713"/>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dirty="0">
                <a:latin typeface="Delius"/>
                <a:ea typeface="Delius"/>
                <a:cs typeface="Delius"/>
                <a:sym typeface="Delius"/>
              </a:rPr>
              <a:t>Duración: 30 minutos</a:t>
            </a:r>
            <a:endParaRPr sz="1800" dirty="0">
              <a:latin typeface="Delius"/>
              <a:ea typeface="Delius"/>
              <a:cs typeface="Delius"/>
              <a:sym typeface="Delius"/>
            </a:endParaRPr>
          </a:p>
        </p:txBody>
      </p:sp>
      <p:sp>
        <p:nvSpPr>
          <p:cNvPr id="1062" name="Google Shape;1062;p43"/>
          <p:cNvSpPr/>
          <p:nvPr/>
        </p:nvSpPr>
        <p:spPr>
          <a:xfrm>
            <a:off x="3964400" y="3882550"/>
            <a:ext cx="3178149" cy="84250"/>
          </a:xfrm>
          <a:custGeom>
            <a:avLst/>
            <a:gdLst/>
            <a:ahLst/>
            <a:cxnLst/>
            <a:rect l="l" t="t" r="r" b="b"/>
            <a:pathLst>
              <a:path w="70011" h="3370" extrusionOk="0">
                <a:moveTo>
                  <a:pt x="45990" y="1"/>
                </a:moveTo>
                <a:cubicBezTo>
                  <a:pt x="45572" y="1"/>
                  <a:pt x="45132" y="1"/>
                  <a:pt x="44714" y="22"/>
                </a:cubicBezTo>
                <a:cubicBezTo>
                  <a:pt x="43647" y="63"/>
                  <a:pt x="42601" y="63"/>
                  <a:pt x="41534" y="84"/>
                </a:cubicBezTo>
                <a:cubicBezTo>
                  <a:pt x="40320" y="105"/>
                  <a:pt x="39127" y="105"/>
                  <a:pt x="37914" y="126"/>
                </a:cubicBezTo>
                <a:cubicBezTo>
                  <a:pt x="35989" y="189"/>
                  <a:pt x="34022" y="231"/>
                  <a:pt x="32076" y="294"/>
                </a:cubicBezTo>
                <a:lnTo>
                  <a:pt x="28707" y="377"/>
                </a:lnTo>
                <a:lnTo>
                  <a:pt x="22912" y="608"/>
                </a:lnTo>
                <a:cubicBezTo>
                  <a:pt x="21824" y="649"/>
                  <a:pt x="20777" y="691"/>
                  <a:pt x="19710" y="733"/>
                </a:cubicBezTo>
                <a:cubicBezTo>
                  <a:pt x="17702" y="838"/>
                  <a:pt x="15714" y="963"/>
                  <a:pt x="13705" y="1068"/>
                </a:cubicBezTo>
                <a:cubicBezTo>
                  <a:pt x="12617" y="1131"/>
                  <a:pt x="11550" y="1172"/>
                  <a:pt x="10483" y="1256"/>
                </a:cubicBezTo>
                <a:cubicBezTo>
                  <a:pt x="8495" y="1424"/>
                  <a:pt x="6487" y="1591"/>
                  <a:pt x="4499" y="1779"/>
                </a:cubicBezTo>
                <a:cubicBezTo>
                  <a:pt x="4080" y="1800"/>
                  <a:pt x="3620" y="1863"/>
                  <a:pt x="3181" y="1884"/>
                </a:cubicBezTo>
                <a:cubicBezTo>
                  <a:pt x="2323" y="1968"/>
                  <a:pt x="1465" y="2072"/>
                  <a:pt x="586" y="2177"/>
                </a:cubicBezTo>
                <a:cubicBezTo>
                  <a:pt x="544" y="2177"/>
                  <a:pt x="481" y="2198"/>
                  <a:pt x="440" y="2198"/>
                </a:cubicBezTo>
                <a:cubicBezTo>
                  <a:pt x="335" y="2219"/>
                  <a:pt x="251" y="2281"/>
                  <a:pt x="168" y="2365"/>
                </a:cubicBezTo>
                <a:cubicBezTo>
                  <a:pt x="63" y="2470"/>
                  <a:pt x="0" y="2616"/>
                  <a:pt x="0" y="2784"/>
                </a:cubicBezTo>
                <a:cubicBezTo>
                  <a:pt x="0" y="2930"/>
                  <a:pt x="42" y="3097"/>
                  <a:pt x="168" y="3202"/>
                </a:cubicBezTo>
                <a:cubicBezTo>
                  <a:pt x="272" y="3307"/>
                  <a:pt x="461" y="3369"/>
                  <a:pt x="586" y="3369"/>
                </a:cubicBezTo>
                <a:cubicBezTo>
                  <a:pt x="1632" y="3265"/>
                  <a:pt x="2658" y="3139"/>
                  <a:pt x="3704" y="3035"/>
                </a:cubicBezTo>
                <a:lnTo>
                  <a:pt x="6612" y="2804"/>
                </a:lnTo>
                <a:cubicBezTo>
                  <a:pt x="7658" y="2721"/>
                  <a:pt x="8704" y="2616"/>
                  <a:pt x="9772" y="2532"/>
                </a:cubicBezTo>
                <a:cubicBezTo>
                  <a:pt x="10190" y="2512"/>
                  <a:pt x="10608" y="2470"/>
                  <a:pt x="11048" y="2428"/>
                </a:cubicBezTo>
                <a:cubicBezTo>
                  <a:pt x="12701" y="2365"/>
                  <a:pt x="14333" y="2260"/>
                  <a:pt x="15965" y="2177"/>
                </a:cubicBezTo>
                <a:lnTo>
                  <a:pt x="19041" y="2009"/>
                </a:lnTo>
                <a:lnTo>
                  <a:pt x="20296" y="1947"/>
                </a:lnTo>
                <a:cubicBezTo>
                  <a:pt x="21907" y="1884"/>
                  <a:pt x="23539" y="1800"/>
                  <a:pt x="25150" y="1758"/>
                </a:cubicBezTo>
                <a:cubicBezTo>
                  <a:pt x="26155" y="1737"/>
                  <a:pt x="27117" y="1675"/>
                  <a:pt x="28101" y="1654"/>
                </a:cubicBezTo>
                <a:cubicBezTo>
                  <a:pt x="28456" y="1654"/>
                  <a:pt x="28770" y="1633"/>
                  <a:pt x="29105" y="1633"/>
                </a:cubicBezTo>
                <a:cubicBezTo>
                  <a:pt x="30863" y="1570"/>
                  <a:pt x="32599" y="1549"/>
                  <a:pt x="34357" y="1486"/>
                </a:cubicBezTo>
                <a:cubicBezTo>
                  <a:pt x="35319" y="1465"/>
                  <a:pt x="36324" y="1444"/>
                  <a:pt x="37286" y="1424"/>
                </a:cubicBezTo>
                <a:cubicBezTo>
                  <a:pt x="37621" y="1424"/>
                  <a:pt x="37998" y="1382"/>
                  <a:pt x="38332" y="1382"/>
                </a:cubicBezTo>
                <a:cubicBezTo>
                  <a:pt x="40132" y="1361"/>
                  <a:pt x="41952" y="1361"/>
                  <a:pt x="43772" y="1340"/>
                </a:cubicBezTo>
                <a:cubicBezTo>
                  <a:pt x="44902" y="1340"/>
                  <a:pt x="46032" y="1319"/>
                  <a:pt x="47141" y="1319"/>
                </a:cubicBezTo>
                <a:cubicBezTo>
                  <a:pt x="49066" y="1319"/>
                  <a:pt x="50991" y="1319"/>
                  <a:pt x="52895" y="1340"/>
                </a:cubicBezTo>
                <a:cubicBezTo>
                  <a:pt x="53272" y="1340"/>
                  <a:pt x="53669" y="1361"/>
                  <a:pt x="54025" y="1361"/>
                </a:cubicBezTo>
                <a:cubicBezTo>
                  <a:pt x="55113" y="1382"/>
                  <a:pt x="56159" y="1424"/>
                  <a:pt x="57226" y="1465"/>
                </a:cubicBezTo>
                <a:cubicBezTo>
                  <a:pt x="58000" y="1486"/>
                  <a:pt x="58817" y="1528"/>
                  <a:pt x="59612" y="1549"/>
                </a:cubicBezTo>
                <a:cubicBezTo>
                  <a:pt x="60177" y="1570"/>
                  <a:pt x="60721" y="1591"/>
                  <a:pt x="61306" y="1633"/>
                </a:cubicBezTo>
                <a:cubicBezTo>
                  <a:pt x="62959" y="1696"/>
                  <a:pt x="64612" y="1800"/>
                  <a:pt x="66265" y="1905"/>
                </a:cubicBezTo>
                <a:lnTo>
                  <a:pt x="67521" y="1988"/>
                </a:lnTo>
                <a:cubicBezTo>
                  <a:pt x="67981" y="2009"/>
                  <a:pt x="68441" y="2051"/>
                  <a:pt x="68881" y="2093"/>
                </a:cubicBezTo>
                <a:cubicBezTo>
                  <a:pt x="68964" y="2093"/>
                  <a:pt x="69027" y="2114"/>
                  <a:pt x="69090" y="2156"/>
                </a:cubicBezTo>
                <a:cubicBezTo>
                  <a:pt x="69148" y="2162"/>
                  <a:pt x="69204" y="2167"/>
                  <a:pt x="69259" y="2167"/>
                </a:cubicBezTo>
                <a:cubicBezTo>
                  <a:pt x="69380" y="2167"/>
                  <a:pt x="69491" y="2144"/>
                  <a:pt x="69592" y="2072"/>
                </a:cubicBezTo>
                <a:cubicBezTo>
                  <a:pt x="69760" y="1988"/>
                  <a:pt x="69864" y="1842"/>
                  <a:pt x="69906" y="1675"/>
                </a:cubicBezTo>
                <a:cubicBezTo>
                  <a:pt x="70011" y="1340"/>
                  <a:pt x="69801" y="963"/>
                  <a:pt x="69425" y="859"/>
                </a:cubicBezTo>
                <a:cubicBezTo>
                  <a:pt x="69132" y="796"/>
                  <a:pt x="68818" y="754"/>
                  <a:pt x="68525" y="712"/>
                </a:cubicBezTo>
                <a:cubicBezTo>
                  <a:pt x="68316" y="691"/>
                  <a:pt x="68107" y="649"/>
                  <a:pt x="67897" y="649"/>
                </a:cubicBezTo>
                <a:cubicBezTo>
                  <a:pt x="67479" y="608"/>
                  <a:pt x="67060" y="608"/>
                  <a:pt x="66663" y="545"/>
                </a:cubicBezTo>
                <a:cubicBezTo>
                  <a:pt x="65931" y="503"/>
                  <a:pt x="65135" y="482"/>
                  <a:pt x="64382" y="419"/>
                </a:cubicBezTo>
                <a:cubicBezTo>
                  <a:pt x="62876" y="336"/>
                  <a:pt x="61327" y="273"/>
                  <a:pt x="59779" y="189"/>
                </a:cubicBezTo>
                <a:cubicBezTo>
                  <a:pt x="59298" y="168"/>
                  <a:pt x="58775" y="168"/>
                  <a:pt x="58272" y="126"/>
                </a:cubicBezTo>
                <a:lnTo>
                  <a:pt x="54967" y="63"/>
                </a:lnTo>
                <a:cubicBezTo>
                  <a:pt x="54360" y="22"/>
                  <a:pt x="53732" y="22"/>
                  <a:pt x="531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Teacher Binder by Slidesgo">
  <a:themeElements>
    <a:clrScheme name="Simple Light">
      <a:dk1>
        <a:srgbClr val="2F1932"/>
      </a:dk1>
      <a:lt1>
        <a:srgbClr val="FFFFFF"/>
      </a:lt1>
      <a:dk2>
        <a:srgbClr val="4F476F"/>
      </a:dk2>
      <a:lt2>
        <a:srgbClr val="F3EEE3"/>
      </a:lt2>
      <a:accent1>
        <a:srgbClr val="E2DAC7"/>
      </a:accent1>
      <a:accent2>
        <a:srgbClr val="918C7F"/>
      </a:accent2>
      <a:accent3>
        <a:srgbClr val="FFAC58"/>
      </a:accent3>
      <a:accent4>
        <a:srgbClr val="FF866A"/>
      </a:accent4>
      <a:accent5>
        <a:srgbClr val="40BFBF"/>
      </a:accent5>
      <a:accent6>
        <a:srgbClr val="BA9EC5"/>
      </a:accent6>
      <a:hlink>
        <a:srgbClr val="2F193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597</Words>
  <Application>Microsoft Office PowerPoint</Application>
  <PresentationFormat>Presentación en pantalla (16:9)</PresentationFormat>
  <Paragraphs>50</Paragraphs>
  <Slides>10</Slides>
  <Notes>10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MeMima</vt:lpstr>
      <vt:lpstr>Delius</vt:lpstr>
      <vt:lpstr>Wingdings</vt:lpstr>
      <vt:lpstr>Arial</vt:lpstr>
      <vt:lpstr>Roboto Condensed Light</vt:lpstr>
      <vt:lpstr>Nunito</vt:lpstr>
      <vt:lpstr>Teacher Binder by Slidesgo</vt:lpstr>
      <vt:lpstr>Reflexión pedagógica</vt:lpstr>
      <vt:lpstr>Presentación de PowerPoint</vt:lpstr>
      <vt:lpstr>Efectos de la migración sobre la educación</vt:lpstr>
      <vt:lpstr>Efectos de la educación sobre la migración</vt:lpstr>
      <vt:lpstr>Presentación de PowerPoint</vt:lpstr>
      <vt:lpstr>La relación con sus profesores influye en la situación educativa y social de los estudiantes, en sus logros, en sus habilidades académicas, sus expectativas, su autoestima, sus problemas de comportamiento y en la aceptación de sus compañeros locales. A ello nos referimos con inclusión relacional. </vt:lpstr>
      <vt:lpstr>02</vt:lpstr>
      <vt:lpstr>De acuerdo a lo expuesto…</vt:lpstr>
      <vt:lpstr>1.Formar grupos para analizar y elaborar estrategias a partir de la pregunta dada  2. Plenario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Reflexión pedagógica</dc:title>
  <dc:creator>PROF.DÉBORA.SEP-2023</dc:creator>
  <cp:lastModifiedBy>Debora Sepulveda</cp:lastModifiedBy>
  <cp:revision>17</cp:revision>
  <dcterms:modified xsi:type="dcterms:W3CDTF">2024-05-10T13:26:51Z</dcterms:modified>
</cp:coreProperties>
</file>