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59" r:id="rId6"/>
    <p:sldId id="266" r:id="rId7"/>
    <p:sldId id="261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MeMima" pitchFamily="2" charset="0"/>
      <p:regular r:id="rId18"/>
    </p:embeddedFont>
    <p:embeddedFont>
      <p:font typeface="More Sugar" panose="020B0604020202020204" charset="0"/>
      <p:regular r:id="rId19"/>
    </p:embeddedFont>
    <p:embeddedFont>
      <p:font typeface="More Sugar Thin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FFFF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4346-1DDF-48D0-B312-A9BB814CE428}" type="datetimeFigureOut">
              <a:rPr lang="es-CL" smtClean="0"/>
              <a:t>07-06-2024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2C5E8-DDB3-4E7C-8AAA-FD723E01AE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73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C5E8-DDB3-4E7C-8AAA-FD723E01AE45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704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22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5400000">
            <a:off x="10731331" y="4254718"/>
            <a:ext cx="3184810" cy="9102674"/>
          </a:xfrm>
          <a:custGeom>
            <a:avLst/>
            <a:gdLst/>
            <a:ahLst/>
            <a:cxnLst/>
            <a:rect l="l" t="t" r="r" b="b"/>
            <a:pathLst>
              <a:path w="4120800" h="6826626">
                <a:moveTo>
                  <a:pt x="0" y="0"/>
                </a:moveTo>
                <a:lnTo>
                  <a:pt x="4120800" y="0"/>
                </a:lnTo>
                <a:lnTo>
                  <a:pt x="4120800" y="6826626"/>
                </a:lnTo>
                <a:lnTo>
                  <a:pt x="0" y="6826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2" name="Group 2"/>
          <p:cNvGrpSpPr/>
          <p:nvPr/>
        </p:nvGrpSpPr>
        <p:grpSpPr>
          <a:xfrm>
            <a:off x="2438053" y="1967437"/>
            <a:ext cx="14670304" cy="4724400"/>
            <a:chOff x="0" y="0"/>
            <a:chExt cx="4508434" cy="1046843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485574" cy="1018903"/>
            </a:xfrm>
            <a:custGeom>
              <a:avLst/>
              <a:gdLst/>
              <a:ahLst/>
              <a:cxnLst/>
              <a:rect l="l" t="t" r="r" b="b"/>
              <a:pathLst>
                <a:path w="4485574" h="1018903">
                  <a:moveTo>
                    <a:pt x="4485574" y="1018903"/>
                  </a:moveTo>
                  <a:lnTo>
                    <a:pt x="0" y="1011283"/>
                  </a:lnTo>
                  <a:lnTo>
                    <a:pt x="0" y="366609"/>
                  </a:lnTo>
                  <a:lnTo>
                    <a:pt x="17780" y="19050"/>
                  </a:lnTo>
                  <a:lnTo>
                    <a:pt x="2234742" y="0"/>
                  </a:lnTo>
                  <a:lnTo>
                    <a:pt x="446652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514784" cy="1045573"/>
            </a:xfrm>
            <a:custGeom>
              <a:avLst/>
              <a:gdLst/>
              <a:ahLst/>
              <a:cxnLst/>
              <a:rect l="l" t="t" r="r" b="b"/>
              <a:pathLst>
                <a:path w="4514784" h="1045573">
                  <a:moveTo>
                    <a:pt x="4480494" y="21590"/>
                  </a:moveTo>
                  <a:cubicBezTo>
                    <a:pt x="4481764" y="34290"/>
                    <a:pt x="4481764" y="44450"/>
                    <a:pt x="4483034" y="54610"/>
                  </a:cubicBezTo>
                  <a:cubicBezTo>
                    <a:pt x="4485574" y="78569"/>
                    <a:pt x="4486844" y="99167"/>
                    <a:pt x="4489384" y="119029"/>
                  </a:cubicBezTo>
                  <a:cubicBezTo>
                    <a:pt x="4489384" y="147718"/>
                    <a:pt x="4502084" y="713416"/>
                    <a:pt x="4508434" y="742105"/>
                  </a:cubicBezTo>
                  <a:cubicBezTo>
                    <a:pt x="4514784" y="785507"/>
                    <a:pt x="4510974" y="829645"/>
                    <a:pt x="4510974" y="873047"/>
                  </a:cubicBezTo>
                  <a:cubicBezTo>
                    <a:pt x="4510974" y="911300"/>
                    <a:pt x="4512244" y="946610"/>
                    <a:pt x="4513514" y="984613"/>
                  </a:cubicBezTo>
                  <a:cubicBezTo>
                    <a:pt x="4513514" y="1006203"/>
                    <a:pt x="4513514" y="1020173"/>
                    <a:pt x="4513514" y="1044303"/>
                  </a:cubicBezTo>
                  <a:cubicBezTo>
                    <a:pt x="4490654" y="1044303"/>
                    <a:pt x="4470334" y="1045573"/>
                    <a:pt x="4440931" y="1044303"/>
                  </a:cubicBezTo>
                  <a:cubicBezTo>
                    <a:pt x="4214029" y="1039223"/>
                    <a:pt x="3983637" y="1045573"/>
                    <a:pt x="3756735" y="1040493"/>
                  </a:cubicBezTo>
                  <a:cubicBezTo>
                    <a:pt x="3620594" y="1036683"/>
                    <a:pt x="3487944" y="1039223"/>
                    <a:pt x="3351803" y="1036683"/>
                  </a:cubicBezTo>
                  <a:cubicBezTo>
                    <a:pt x="3288968" y="1035413"/>
                    <a:pt x="3226134" y="1034143"/>
                    <a:pt x="3163300" y="1032873"/>
                  </a:cubicBezTo>
                  <a:cubicBezTo>
                    <a:pt x="3124901" y="1032873"/>
                    <a:pt x="3089993" y="1034143"/>
                    <a:pt x="3051594" y="1034143"/>
                  </a:cubicBezTo>
                  <a:cubicBezTo>
                    <a:pt x="2953852" y="1032873"/>
                    <a:pt x="2685061" y="1034143"/>
                    <a:pt x="2587319" y="1032873"/>
                  </a:cubicBezTo>
                  <a:cubicBezTo>
                    <a:pt x="2517503" y="1031603"/>
                    <a:pt x="1121185" y="1040493"/>
                    <a:pt x="1051369" y="1039223"/>
                  </a:cubicBezTo>
                  <a:cubicBezTo>
                    <a:pt x="1033915" y="1039223"/>
                    <a:pt x="1012970" y="1040493"/>
                    <a:pt x="995516" y="1040493"/>
                  </a:cubicBezTo>
                  <a:cubicBezTo>
                    <a:pt x="953627" y="1040493"/>
                    <a:pt x="915228" y="1041763"/>
                    <a:pt x="873338" y="1041763"/>
                  </a:cubicBezTo>
                  <a:cubicBezTo>
                    <a:pt x="768615" y="1041763"/>
                    <a:pt x="667381" y="1040493"/>
                    <a:pt x="562658" y="1039223"/>
                  </a:cubicBezTo>
                  <a:cubicBezTo>
                    <a:pt x="499823" y="1037953"/>
                    <a:pt x="436989" y="1036683"/>
                    <a:pt x="377645" y="1035413"/>
                  </a:cubicBezTo>
                  <a:cubicBezTo>
                    <a:pt x="265940" y="1034143"/>
                    <a:pt x="154235" y="1032873"/>
                    <a:pt x="48260" y="1032873"/>
                  </a:cubicBezTo>
                  <a:cubicBezTo>
                    <a:pt x="38100" y="1032873"/>
                    <a:pt x="29210" y="1032873"/>
                    <a:pt x="19050" y="1031603"/>
                  </a:cubicBezTo>
                  <a:cubicBezTo>
                    <a:pt x="10160" y="1030333"/>
                    <a:pt x="5080" y="1023983"/>
                    <a:pt x="7620" y="1015093"/>
                  </a:cubicBezTo>
                  <a:cubicBezTo>
                    <a:pt x="16510" y="983391"/>
                    <a:pt x="12700" y="965000"/>
                    <a:pt x="11430" y="945874"/>
                  </a:cubicBezTo>
                  <a:cubicBezTo>
                    <a:pt x="10160" y="906886"/>
                    <a:pt x="6350" y="868633"/>
                    <a:pt x="7620" y="829645"/>
                  </a:cubicBezTo>
                  <a:cubicBezTo>
                    <a:pt x="5080" y="781094"/>
                    <a:pt x="0" y="180086"/>
                    <a:pt x="7620" y="130799"/>
                  </a:cubicBezTo>
                  <a:cubicBezTo>
                    <a:pt x="8890" y="121236"/>
                    <a:pt x="7620" y="110937"/>
                    <a:pt x="8890" y="101374"/>
                  </a:cubicBezTo>
                  <a:cubicBezTo>
                    <a:pt x="10160" y="85926"/>
                    <a:pt x="12700" y="690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65" y="30480"/>
                    <a:pt x="122817" y="29210"/>
                  </a:cubicBezTo>
                  <a:cubicBezTo>
                    <a:pt x="217069" y="25400"/>
                    <a:pt x="311320" y="22860"/>
                    <a:pt x="409063" y="20320"/>
                  </a:cubicBezTo>
                  <a:cubicBezTo>
                    <a:pt x="475388" y="17780"/>
                    <a:pt x="541713" y="16510"/>
                    <a:pt x="604547" y="13970"/>
                  </a:cubicBezTo>
                  <a:cubicBezTo>
                    <a:pt x="667381" y="11430"/>
                    <a:pt x="733707" y="8890"/>
                    <a:pt x="796541" y="8890"/>
                  </a:cubicBezTo>
                  <a:cubicBezTo>
                    <a:pt x="866357" y="7620"/>
                    <a:pt x="936173" y="10160"/>
                    <a:pt x="1005989" y="8890"/>
                  </a:cubicBezTo>
                  <a:cubicBezTo>
                    <a:pt x="1093259" y="8890"/>
                    <a:pt x="2674589" y="6350"/>
                    <a:pt x="2761859" y="5080"/>
                  </a:cubicBezTo>
                  <a:cubicBezTo>
                    <a:pt x="2845638" y="3810"/>
                    <a:pt x="2929417" y="2540"/>
                    <a:pt x="3016687" y="2540"/>
                  </a:cubicBezTo>
                  <a:cubicBezTo>
                    <a:pt x="3159809" y="1270"/>
                    <a:pt x="3299441" y="0"/>
                    <a:pt x="3442564" y="0"/>
                  </a:cubicBezTo>
                  <a:cubicBezTo>
                    <a:pt x="3501907" y="0"/>
                    <a:pt x="3564741" y="2540"/>
                    <a:pt x="3624085" y="2540"/>
                  </a:cubicBezTo>
                  <a:cubicBezTo>
                    <a:pt x="3788152" y="3810"/>
                    <a:pt x="3955710" y="5080"/>
                    <a:pt x="4119778" y="7620"/>
                  </a:cubicBezTo>
                  <a:cubicBezTo>
                    <a:pt x="4207048" y="8890"/>
                    <a:pt x="4294317" y="12700"/>
                    <a:pt x="4381587" y="16510"/>
                  </a:cubicBezTo>
                  <a:cubicBezTo>
                    <a:pt x="4402532" y="16510"/>
                    <a:pt x="4423477" y="16510"/>
                    <a:pt x="4440931" y="16510"/>
                  </a:cubicBezTo>
                  <a:cubicBezTo>
                    <a:pt x="4461444" y="17780"/>
                    <a:pt x="4470334" y="20320"/>
                    <a:pt x="4480494" y="21590"/>
                  </a:cubicBezTo>
                  <a:close/>
                  <a:moveTo>
                    <a:pt x="4490654" y="1027793"/>
                  </a:moveTo>
                  <a:cubicBezTo>
                    <a:pt x="4491924" y="1011283"/>
                    <a:pt x="4493194" y="998583"/>
                    <a:pt x="4493194" y="985883"/>
                  </a:cubicBezTo>
                  <a:cubicBezTo>
                    <a:pt x="4491924" y="942932"/>
                    <a:pt x="4490654" y="903943"/>
                    <a:pt x="4490654" y="862013"/>
                  </a:cubicBezTo>
                  <a:cubicBezTo>
                    <a:pt x="4490654" y="842886"/>
                    <a:pt x="4493194" y="823760"/>
                    <a:pt x="4491924" y="804634"/>
                  </a:cubicBezTo>
                  <a:cubicBezTo>
                    <a:pt x="4491924" y="786979"/>
                    <a:pt x="4490654" y="768588"/>
                    <a:pt x="4489384" y="750933"/>
                  </a:cubicBezTo>
                  <a:cubicBezTo>
                    <a:pt x="4484304" y="723715"/>
                    <a:pt x="4472874" y="160224"/>
                    <a:pt x="4472874" y="133006"/>
                  </a:cubicBezTo>
                  <a:cubicBezTo>
                    <a:pt x="4470334" y="110201"/>
                    <a:pt x="4467794" y="86661"/>
                    <a:pt x="4465254" y="63500"/>
                  </a:cubicBezTo>
                  <a:cubicBezTo>
                    <a:pt x="4463984" y="44450"/>
                    <a:pt x="4462714" y="43180"/>
                    <a:pt x="4430459" y="41910"/>
                  </a:cubicBezTo>
                  <a:cubicBezTo>
                    <a:pt x="4419986" y="41910"/>
                    <a:pt x="4413005" y="41910"/>
                    <a:pt x="4402532" y="40640"/>
                  </a:cubicBezTo>
                  <a:cubicBezTo>
                    <a:pt x="4315263" y="36830"/>
                    <a:pt x="4224502" y="31750"/>
                    <a:pt x="4137232" y="30480"/>
                  </a:cubicBezTo>
                  <a:cubicBezTo>
                    <a:pt x="3924293" y="26670"/>
                    <a:pt x="3707864" y="25400"/>
                    <a:pt x="3494926" y="22860"/>
                  </a:cubicBezTo>
                  <a:cubicBezTo>
                    <a:pt x="3463509" y="22860"/>
                    <a:pt x="3428601" y="22860"/>
                    <a:pt x="3397183" y="22860"/>
                  </a:cubicBezTo>
                  <a:cubicBezTo>
                    <a:pt x="3344822" y="22860"/>
                    <a:pt x="3292460" y="22860"/>
                    <a:pt x="3243588" y="22860"/>
                  </a:cubicBezTo>
                  <a:cubicBezTo>
                    <a:pt x="3131883" y="22860"/>
                    <a:pt x="3020177" y="22860"/>
                    <a:pt x="2911963" y="24130"/>
                  </a:cubicBezTo>
                  <a:cubicBezTo>
                    <a:pt x="2817711" y="25400"/>
                    <a:pt x="1229399" y="29210"/>
                    <a:pt x="1135148" y="29210"/>
                  </a:cubicBezTo>
                  <a:cubicBezTo>
                    <a:pt x="981553" y="29210"/>
                    <a:pt x="827958" y="26670"/>
                    <a:pt x="674363" y="33020"/>
                  </a:cubicBezTo>
                  <a:cubicBezTo>
                    <a:pt x="594075" y="36830"/>
                    <a:pt x="517277" y="36830"/>
                    <a:pt x="440480" y="38100"/>
                  </a:cubicBezTo>
                  <a:cubicBezTo>
                    <a:pt x="307830" y="41910"/>
                    <a:pt x="175179" y="45720"/>
                    <a:pt x="49530" y="50800"/>
                  </a:cubicBezTo>
                  <a:cubicBezTo>
                    <a:pt x="36830" y="50800"/>
                    <a:pt x="34290" y="53340"/>
                    <a:pt x="33020" y="66799"/>
                  </a:cubicBezTo>
                  <a:cubicBezTo>
                    <a:pt x="31750" y="80041"/>
                    <a:pt x="31750" y="93282"/>
                    <a:pt x="30480" y="106523"/>
                  </a:cubicBezTo>
                  <a:cubicBezTo>
                    <a:pt x="29210" y="128592"/>
                    <a:pt x="26670" y="149925"/>
                    <a:pt x="25400" y="171994"/>
                  </a:cubicBezTo>
                  <a:cubicBezTo>
                    <a:pt x="20320" y="195534"/>
                    <a:pt x="26670" y="770795"/>
                    <a:pt x="29210" y="794335"/>
                  </a:cubicBezTo>
                  <a:cubicBezTo>
                    <a:pt x="29210" y="819346"/>
                    <a:pt x="29210" y="845093"/>
                    <a:pt x="30480" y="870105"/>
                  </a:cubicBezTo>
                  <a:cubicBezTo>
                    <a:pt x="30480" y="888495"/>
                    <a:pt x="33020" y="906886"/>
                    <a:pt x="33020" y="925277"/>
                  </a:cubicBezTo>
                  <a:cubicBezTo>
                    <a:pt x="33020" y="945138"/>
                    <a:pt x="33020" y="965000"/>
                    <a:pt x="31750" y="985883"/>
                  </a:cubicBezTo>
                  <a:cubicBezTo>
                    <a:pt x="31750" y="989693"/>
                    <a:pt x="31750" y="992233"/>
                    <a:pt x="31750" y="996043"/>
                  </a:cubicBezTo>
                  <a:cubicBezTo>
                    <a:pt x="31750" y="1006203"/>
                    <a:pt x="35560" y="1010013"/>
                    <a:pt x="44450" y="1010013"/>
                  </a:cubicBezTo>
                  <a:cubicBezTo>
                    <a:pt x="73946" y="1010013"/>
                    <a:pt x="122817" y="1011283"/>
                    <a:pt x="168198" y="1011283"/>
                  </a:cubicBezTo>
                  <a:cubicBezTo>
                    <a:pt x="234523" y="1011283"/>
                    <a:pt x="304339" y="1008743"/>
                    <a:pt x="370664" y="1011283"/>
                  </a:cubicBezTo>
                  <a:cubicBezTo>
                    <a:pt x="478879" y="1015093"/>
                    <a:pt x="587093" y="1017633"/>
                    <a:pt x="695308" y="1016363"/>
                  </a:cubicBezTo>
                  <a:cubicBezTo>
                    <a:pt x="765124" y="1015093"/>
                    <a:pt x="831449" y="1017633"/>
                    <a:pt x="901265" y="1017633"/>
                  </a:cubicBezTo>
                  <a:cubicBezTo>
                    <a:pt x="1002498" y="1017633"/>
                    <a:pt x="1103731" y="1016363"/>
                    <a:pt x="1204964" y="1017633"/>
                  </a:cubicBezTo>
                  <a:cubicBezTo>
                    <a:pt x="1355068" y="1018903"/>
                    <a:pt x="3002723" y="1008743"/>
                    <a:pt x="3156318" y="1011283"/>
                  </a:cubicBezTo>
                  <a:cubicBezTo>
                    <a:pt x="3222644" y="1012553"/>
                    <a:pt x="3288968" y="1013823"/>
                    <a:pt x="3351803" y="1013823"/>
                  </a:cubicBezTo>
                  <a:cubicBezTo>
                    <a:pt x="3466999" y="1016363"/>
                    <a:pt x="3578705" y="1012553"/>
                    <a:pt x="3693901" y="1016363"/>
                  </a:cubicBezTo>
                  <a:cubicBezTo>
                    <a:pt x="3788152" y="1018903"/>
                    <a:pt x="3882403" y="1018903"/>
                    <a:pt x="3976655" y="1021443"/>
                  </a:cubicBezTo>
                  <a:cubicBezTo>
                    <a:pt x="4116287" y="1025253"/>
                    <a:pt x="4255919" y="1027793"/>
                    <a:pt x="4395551" y="1029063"/>
                  </a:cubicBezTo>
                  <a:cubicBezTo>
                    <a:pt x="4447913" y="1029063"/>
                    <a:pt x="4470334" y="1027793"/>
                    <a:pt x="4490654" y="1027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25599" y="266700"/>
            <a:ext cx="4446402" cy="9601200"/>
          </a:xfrm>
          <a:custGeom>
            <a:avLst/>
            <a:gdLst/>
            <a:ahLst/>
            <a:cxnLst/>
            <a:rect l="l" t="t" r="r" b="b"/>
            <a:pathLst>
              <a:path w="4876107" h="16155775">
                <a:moveTo>
                  <a:pt x="0" y="0"/>
                </a:moveTo>
                <a:lnTo>
                  <a:pt x="4876106" y="0"/>
                </a:lnTo>
                <a:lnTo>
                  <a:pt x="4876106" y="16155776"/>
                </a:lnTo>
                <a:lnTo>
                  <a:pt x="0" y="16155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6" name="Freeform 6"/>
          <p:cNvSpPr/>
          <p:nvPr/>
        </p:nvSpPr>
        <p:spPr>
          <a:xfrm rot="3512445">
            <a:off x="12763444" y="1406178"/>
            <a:ext cx="5686123" cy="2341718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7" name="Freeform 7"/>
          <p:cNvSpPr/>
          <p:nvPr/>
        </p:nvSpPr>
        <p:spPr>
          <a:xfrm>
            <a:off x="198967" y="2577037"/>
            <a:ext cx="4069010" cy="5132926"/>
          </a:xfrm>
          <a:custGeom>
            <a:avLst/>
            <a:gdLst/>
            <a:ahLst/>
            <a:cxnLst/>
            <a:rect l="l" t="t" r="r" b="b"/>
            <a:pathLst>
              <a:path w="4069010" h="5132926">
                <a:moveTo>
                  <a:pt x="0" y="0"/>
                </a:moveTo>
                <a:lnTo>
                  <a:pt x="4069010" y="0"/>
                </a:lnTo>
                <a:lnTo>
                  <a:pt x="4069010" y="5132926"/>
                </a:lnTo>
                <a:lnTo>
                  <a:pt x="0" y="5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86763" y="2371049"/>
            <a:ext cx="11164618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98"/>
              </a:lnSpc>
            </a:pPr>
            <a:r>
              <a:rPr lang="en-US" sz="7200" b="1" dirty="0">
                <a:solidFill>
                  <a:srgbClr val="000000"/>
                </a:solidFill>
                <a:latin typeface="MeMima" pitchFamily="2" charset="0"/>
              </a:rPr>
              <a:t>Objetivo:Comprender la función de los adjetivos calificativos en textos orales y escritos.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92082" y="8627192"/>
            <a:ext cx="13491423" cy="617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 dirty="0">
                <a:solidFill>
                  <a:schemeClr val="bg1"/>
                </a:solidFill>
                <a:latin typeface="More Sugar Thin"/>
              </a:rPr>
              <a:t>Profesora: Débora Sepúlveda Salinas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7248" y="1436783"/>
            <a:ext cx="13795807" cy="7388622"/>
            <a:chOff x="0" y="0"/>
            <a:chExt cx="4508434" cy="241458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485574" cy="2386643"/>
            </a:xfrm>
            <a:custGeom>
              <a:avLst/>
              <a:gdLst/>
              <a:ahLst/>
              <a:cxnLst/>
              <a:rect l="l" t="t" r="r" b="b"/>
              <a:pathLst>
                <a:path w="4485574" h="2386643">
                  <a:moveTo>
                    <a:pt x="4485574" y="2386643"/>
                  </a:moveTo>
                  <a:lnTo>
                    <a:pt x="0" y="2379022"/>
                  </a:lnTo>
                  <a:lnTo>
                    <a:pt x="0" y="840977"/>
                  </a:lnTo>
                  <a:lnTo>
                    <a:pt x="17780" y="19050"/>
                  </a:lnTo>
                  <a:lnTo>
                    <a:pt x="2234742" y="0"/>
                  </a:lnTo>
                  <a:lnTo>
                    <a:pt x="446652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514784" cy="2413312"/>
            </a:xfrm>
            <a:custGeom>
              <a:avLst/>
              <a:gdLst/>
              <a:ahLst/>
              <a:cxnLst/>
              <a:rect l="l" t="t" r="r" b="b"/>
              <a:pathLst>
                <a:path w="4514784" h="2413312">
                  <a:moveTo>
                    <a:pt x="4480494" y="21590"/>
                  </a:moveTo>
                  <a:cubicBezTo>
                    <a:pt x="4481764" y="34290"/>
                    <a:pt x="4481764" y="44450"/>
                    <a:pt x="4483034" y="54610"/>
                  </a:cubicBezTo>
                  <a:cubicBezTo>
                    <a:pt x="4485574" y="99732"/>
                    <a:pt x="4486844" y="150981"/>
                    <a:pt x="4489384" y="200400"/>
                  </a:cubicBezTo>
                  <a:cubicBezTo>
                    <a:pt x="4489384" y="271783"/>
                    <a:pt x="4502084" y="1679303"/>
                    <a:pt x="4508434" y="1750685"/>
                  </a:cubicBezTo>
                  <a:cubicBezTo>
                    <a:pt x="4514784" y="1858675"/>
                    <a:pt x="4510974" y="1968494"/>
                    <a:pt x="4510974" y="2076483"/>
                  </a:cubicBezTo>
                  <a:cubicBezTo>
                    <a:pt x="4510974" y="2171660"/>
                    <a:pt x="4512244" y="2259516"/>
                    <a:pt x="4513514" y="2352352"/>
                  </a:cubicBezTo>
                  <a:cubicBezTo>
                    <a:pt x="4513514" y="2373943"/>
                    <a:pt x="4513514" y="2387912"/>
                    <a:pt x="4513514" y="2412043"/>
                  </a:cubicBezTo>
                  <a:cubicBezTo>
                    <a:pt x="4490654" y="2412043"/>
                    <a:pt x="4470334" y="2413312"/>
                    <a:pt x="4440931" y="2412043"/>
                  </a:cubicBezTo>
                  <a:cubicBezTo>
                    <a:pt x="4214029" y="2406962"/>
                    <a:pt x="3983637" y="2413312"/>
                    <a:pt x="3756735" y="2408232"/>
                  </a:cubicBezTo>
                  <a:cubicBezTo>
                    <a:pt x="3620594" y="2404422"/>
                    <a:pt x="3487944" y="2406962"/>
                    <a:pt x="3351803" y="2404422"/>
                  </a:cubicBezTo>
                  <a:cubicBezTo>
                    <a:pt x="3288968" y="2403152"/>
                    <a:pt x="3226134" y="2401882"/>
                    <a:pt x="3163300" y="2400612"/>
                  </a:cubicBezTo>
                  <a:cubicBezTo>
                    <a:pt x="3124901" y="2400612"/>
                    <a:pt x="3089993" y="2401882"/>
                    <a:pt x="3051594" y="2401882"/>
                  </a:cubicBezTo>
                  <a:cubicBezTo>
                    <a:pt x="2953852" y="2400612"/>
                    <a:pt x="2685061" y="2401882"/>
                    <a:pt x="2587319" y="2400612"/>
                  </a:cubicBezTo>
                  <a:cubicBezTo>
                    <a:pt x="2517503" y="2399343"/>
                    <a:pt x="1121185" y="2408232"/>
                    <a:pt x="1051369" y="2406962"/>
                  </a:cubicBezTo>
                  <a:cubicBezTo>
                    <a:pt x="1033915" y="2406962"/>
                    <a:pt x="1012970" y="2408232"/>
                    <a:pt x="995516" y="2408232"/>
                  </a:cubicBezTo>
                  <a:cubicBezTo>
                    <a:pt x="953627" y="2408232"/>
                    <a:pt x="915228" y="2409502"/>
                    <a:pt x="873338" y="2409502"/>
                  </a:cubicBezTo>
                  <a:cubicBezTo>
                    <a:pt x="768615" y="2409502"/>
                    <a:pt x="667381" y="2408232"/>
                    <a:pt x="562658" y="2406962"/>
                  </a:cubicBezTo>
                  <a:cubicBezTo>
                    <a:pt x="499823" y="2405693"/>
                    <a:pt x="436989" y="2404422"/>
                    <a:pt x="377645" y="2403152"/>
                  </a:cubicBezTo>
                  <a:cubicBezTo>
                    <a:pt x="265940" y="2401882"/>
                    <a:pt x="154235" y="2400612"/>
                    <a:pt x="48260" y="2400612"/>
                  </a:cubicBezTo>
                  <a:cubicBezTo>
                    <a:pt x="38100" y="2400612"/>
                    <a:pt x="29210" y="2400612"/>
                    <a:pt x="19050" y="2399343"/>
                  </a:cubicBezTo>
                  <a:cubicBezTo>
                    <a:pt x="10160" y="2398072"/>
                    <a:pt x="5080" y="2391722"/>
                    <a:pt x="7620" y="2382832"/>
                  </a:cubicBezTo>
                  <a:cubicBezTo>
                    <a:pt x="16510" y="2351032"/>
                    <a:pt x="12700" y="2305274"/>
                    <a:pt x="11430" y="2257685"/>
                  </a:cubicBezTo>
                  <a:cubicBezTo>
                    <a:pt x="10160" y="2160678"/>
                    <a:pt x="6350" y="2065501"/>
                    <a:pt x="7620" y="1968494"/>
                  </a:cubicBezTo>
                  <a:cubicBezTo>
                    <a:pt x="5080" y="1847693"/>
                    <a:pt x="0" y="352317"/>
                    <a:pt x="7620" y="229685"/>
                  </a:cubicBezTo>
                  <a:cubicBezTo>
                    <a:pt x="8890" y="205891"/>
                    <a:pt x="7620" y="180267"/>
                    <a:pt x="8890" y="156472"/>
                  </a:cubicBezTo>
                  <a:cubicBezTo>
                    <a:pt x="10160" y="118036"/>
                    <a:pt x="12700" y="75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65" y="30480"/>
                    <a:pt x="122817" y="29210"/>
                  </a:cubicBezTo>
                  <a:cubicBezTo>
                    <a:pt x="217069" y="25400"/>
                    <a:pt x="311320" y="22860"/>
                    <a:pt x="409063" y="20320"/>
                  </a:cubicBezTo>
                  <a:cubicBezTo>
                    <a:pt x="475388" y="17780"/>
                    <a:pt x="541713" y="16510"/>
                    <a:pt x="604547" y="13970"/>
                  </a:cubicBezTo>
                  <a:cubicBezTo>
                    <a:pt x="667381" y="11430"/>
                    <a:pt x="733707" y="8890"/>
                    <a:pt x="796541" y="8890"/>
                  </a:cubicBezTo>
                  <a:cubicBezTo>
                    <a:pt x="866357" y="7620"/>
                    <a:pt x="936173" y="10160"/>
                    <a:pt x="1005989" y="8890"/>
                  </a:cubicBezTo>
                  <a:cubicBezTo>
                    <a:pt x="1093259" y="8890"/>
                    <a:pt x="2674589" y="6350"/>
                    <a:pt x="2761859" y="5080"/>
                  </a:cubicBezTo>
                  <a:cubicBezTo>
                    <a:pt x="2845638" y="3810"/>
                    <a:pt x="2929417" y="2540"/>
                    <a:pt x="3016687" y="2540"/>
                  </a:cubicBezTo>
                  <a:cubicBezTo>
                    <a:pt x="3159809" y="1270"/>
                    <a:pt x="3299441" y="0"/>
                    <a:pt x="3442564" y="0"/>
                  </a:cubicBezTo>
                  <a:cubicBezTo>
                    <a:pt x="3501907" y="0"/>
                    <a:pt x="3564741" y="2540"/>
                    <a:pt x="3624085" y="2540"/>
                  </a:cubicBezTo>
                  <a:cubicBezTo>
                    <a:pt x="3788152" y="3810"/>
                    <a:pt x="3955710" y="5080"/>
                    <a:pt x="4119778" y="7620"/>
                  </a:cubicBezTo>
                  <a:cubicBezTo>
                    <a:pt x="4207048" y="8890"/>
                    <a:pt x="4294317" y="12700"/>
                    <a:pt x="4381587" y="16510"/>
                  </a:cubicBezTo>
                  <a:cubicBezTo>
                    <a:pt x="4402532" y="16510"/>
                    <a:pt x="4423477" y="16510"/>
                    <a:pt x="4440931" y="16510"/>
                  </a:cubicBezTo>
                  <a:cubicBezTo>
                    <a:pt x="4461444" y="17780"/>
                    <a:pt x="4470334" y="20320"/>
                    <a:pt x="4480494" y="21590"/>
                  </a:cubicBezTo>
                  <a:close/>
                  <a:moveTo>
                    <a:pt x="4490654" y="2395532"/>
                  </a:moveTo>
                  <a:cubicBezTo>
                    <a:pt x="4491924" y="2379022"/>
                    <a:pt x="4493194" y="2366322"/>
                    <a:pt x="4493194" y="2353622"/>
                  </a:cubicBezTo>
                  <a:cubicBezTo>
                    <a:pt x="4491924" y="2250364"/>
                    <a:pt x="4490654" y="2153357"/>
                    <a:pt x="4490654" y="2049028"/>
                  </a:cubicBezTo>
                  <a:cubicBezTo>
                    <a:pt x="4490654" y="2001440"/>
                    <a:pt x="4493194" y="1953852"/>
                    <a:pt x="4491924" y="1906263"/>
                  </a:cubicBezTo>
                  <a:cubicBezTo>
                    <a:pt x="4491924" y="1862335"/>
                    <a:pt x="4490654" y="1816577"/>
                    <a:pt x="4489384" y="1772649"/>
                  </a:cubicBezTo>
                  <a:cubicBezTo>
                    <a:pt x="4484304" y="1704927"/>
                    <a:pt x="4472874" y="302898"/>
                    <a:pt x="4472874" y="235176"/>
                  </a:cubicBezTo>
                  <a:cubicBezTo>
                    <a:pt x="4470334" y="178436"/>
                    <a:pt x="4467794" y="119866"/>
                    <a:pt x="4465254" y="63500"/>
                  </a:cubicBezTo>
                  <a:cubicBezTo>
                    <a:pt x="4463984" y="44450"/>
                    <a:pt x="4462714" y="43180"/>
                    <a:pt x="4430459" y="41910"/>
                  </a:cubicBezTo>
                  <a:cubicBezTo>
                    <a:pt x="4419986" y="41910"/>
                    <a:pt x="4413005" y="41910"/>
                    <a:pt x="4402532" y="40640"/>
                  </a:cubicBezTo>
                  <a:cubicBezTo>
                    <a:pt x="4315263" y="36830"/>
                    <a:pt x="4224502" y="31750"/>
                    <a:pt x="4137232" y="30480"/>
                  </a:cubicBezTo>
                  <a:cubicBezTo>
                    <a:pt x="3924293" y="26670"/>
                    <a:pt x="3707864" y="25400"/>
                    <a:pt x="3494926" y="22860"/>
                  </a:cubicBezTo>
                  <a:cubicBezTo>
                    <a:pt x="3463509" y="22860"/>
                    <a:pt x="3428601" y="22860"/>
                    <a:pt x="3397183" y="22860"/>
                  </a:cubicBezTo>
                  <a:cubicBezTo>
                    <a:pt x="3344822" y="22860"/>
                    <a:pt x="3292460" y="22860"/>
                    <a:pt x="3243588" y="22860"/>
                  </a:cubicBezTo>
                  <a:cubicBezTo>
                    <a:pt x="3131883" y="22860"/>
                    <a:pt x="3020177" y="22860"/>
                    <a:pt x="2911963" y="24130"/>
                  </a:cubicBezTo>
                  <a:cubicBezTo>
                    <a:pt x="2817711" y="25400"/>
                    <a:pt x="1229399" y="29210"/>
                    <a:pt x="1135148" y="29210"/>
                  </a:cubicBezTo>
                  <a:cubicBezTo>
                    <a:pt x="981553" y="29210"/>
                    <a:pt x="827958" y="26670"/>
                    <a:pt x="674363" y="33020"/>
                  </a:cubicBezTo>
                  <a:cubicBezTo>
                    <a:pt x="594075" y="36830"/>
                    <a:pt x="517277" y="36830"/>
                    <a:pt x="440480" y="38100"/>
                  </a:cubicBezTo>
                  <a:cubicBezTo>
                    <a:pt x="307830" y="41910"/>
                    <a:pt x="175179" y="45720"/>
                    <a:pt x="49530" y="50800"/>
                  </a:cubicBezTo>
                  <a:cubicBezTo>
                    <a:pt x="36830" y="50800"/>
                    <a:pt x="34290" y="53340"/>
                    <a:pt x="33020" y="70447"/>
                  </a:cubicBezTo>
                  <a:cubicBezTo>
                    <a:pt x="31750" y="103393"/>
                    <a:pt x="31750" y="136339"/>
                    <a:pt x="30480" y="169285"/>
                  </a:cubicBezTo>
                  <a:cubicBezTo>
                    <a:pt x="29210" y="224194"/>
                    <a:pt x="26670" y="277274"/>
                    <a:pt x="25400" y="332184"/>
                  </a:cubicBezTo>
                  <a:cubicBezTo>
                    <a:pt x="20320" y="390754"/>
                    <a:pt x="26670" y="1822068"/>
                    <a:pt x="29210" y="1880639"/>
                  </a:cubicBezTo>
                  <a:cubicBezTo>
                    <a:pt x="29210" y="1942870"/>
                    <a:pt x="29210" y="2006931"/>
                    <a:pt x="30480" y="2069162"/>
                  </a:cubicBezTo>
                  <a:cubicBezTo>
                    <a:pt x="30480" y="2114920"/>
                    <a:pt x="33020" y="2160678"/>
                    <a:pt x="33020" y="2206436"/>
                  </a:cubicBezTo>
                  <a:cubicBezTo>
                    <a:pt x="33020" y="2255855"/>
                    <a:pt x="33020" y="2305274"/>
                    <a:pt x="31750" y="2353622"/>
                  </a:cubicBezTo>
                  <a:cubicBezTo>
                    <a:pt x="31750" y="2357432"/>
                    <a:pt x="31750" y="2359972"/>
                    <a:pt x="31750" y="2363782"/>
                  </a:cubicBezTo>
                  <a:cubicBezTo>
                    <a:pt x="31750" y="2373943"/>
                    <a:pt x="35560" y="2377753"/>
                    <a:pt x="44450" y="2377753"/>
                  </a:cubicBezTo>
                  <a:cubicBezTo>
                    <a:pt x="73946" y="2377753"/>
                    <a:pt x="122817" y="2379022"/>
                    <a:pt x="168198" y="2379022"/>
                  </a:cubicBezTo>
                  <a:cubicBezTo>
                    <a:pt x="234523" y="2379022"/>
                    <a:pt x="304339" y="2376482"/>
                    <a:pt x="370664" y="2379022"/>
                  </a:cubicBezTo>
                  <a:cubicBezTo>
                    <a:pt x="478879" y="2382832"/>
                    <a:pt x="587093" y="2385372"/>
                    <a:pt x="695308" y="2384103"/>
                  </a:cubicBezTo>
                  <a:cubicBezTo>
                    <a:pt x="765124" y="2382832"/>
                    <a:pt x="831449" y="2385372"/>
                    <a:pt x="901265" y="2385372"/>
                  </a:cubicBezTo>
                  <a:cubicBezTo>
                    <a:pt x="1002498" y="2385372"/>
                    <a:pt x="1103731" y="2384103"/>
                    <a:pt x="1204964" y="2385372"/>
                  </a:cubicBezTo>
                  <a:cubicBezTo>
                    <a:pt x="1355068" y="2386643"/>
                    <a:pt x="3002723" y="2376482"/>
                    <a:pt x="3156318" y="2379022"/>
                  </a:cubicBezTo>
                  <a:cubicBezTo>
                    <a:pt x="3222644" y="2380293"/>
                    <a:pt x="3288968" y="2381562"/>
                    <a:pt x="3351803" y="2381562"/>
                  </a:cubicBezTo>
                  <a:cubicBezTo>
                    <a:pt x="3466999" y="2384103"/>
                    <a:pt x="3578705" y="2380293"/>
                    <a:pt x="3693901" y="2384103"/>
                  </a:cubicBezTo>
                  <a:cubicBezTo>
                    <a:pt x="3788152" y="2386643"/>
                    <a:pt x="3882403" y="2386643"/>
                    <a:pt x="3976655" y="2389182"/>
                  </a:cubicBezTo>
                  <a:cubicBezTo>
                    <a:pt x="4116287" y="2392993"/>
                    <a:pt x="4255919" y="2395532"/>
                    <a:pt x="4395551" y="2396803"/>
                  </a:cubicBezTo>
                  <a:cubicBezTo>
                    <a:pt x="4447913" y="2396803"/>
                    <a:pt x="4470334" y="2395532"/>
                    <a:pt x="4490654" y="2395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35791" y="0"/>
            <a:ext cx="4876107" cy="10176317"/>
          </a:xfrm>
          <a:custGeom>
            <a:avLst/>
            <a:gdLst/>
            <a:ahLst/>
            <a:cxnLst/>
            <a:rect l="l" t="t" r="r" b="b"/>
            <a:pathLst>
              <a:path w="4876107" h="16155775">
                <a:moveTo>
                  <a:pt x="0" y="0"/>
                </a:moveTo>
                <a:lnTo>
                  <a:pt x="4876106" y="0"/>
                </a:lnTo>
                <a:lnTo>
                  <a:pt x="4876106" y="16155775"/>
                </a:lnTo>
                <a:lnTo>
                  <a:pt x="0" y="16155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64504" y="81985"/>
            <a:ext cx="9582063" cy="1518023"/>
          </a:xfrm>
          <a:custGeom>
            <a:avLst/>
            <a:gdLst/>
            <a:ahLst/>
            <a:cxnLst/>
            <a:rect l="l" t="t" r="r" b="b"/>
            <a:pathLst>
              <a:path w="7223303" h="1417573">
                <a:moveTo>
                  <a:pt x="0" y="0"/>
                </a:moveTo>
                <a:lnTo>
                  <a:pt x="7223304" y="0"/>
                </a:lnTo>
                <a:lnTo>
                  <a:pt x="7223304" y="1417573"/>
                </a:lnTo>
                <a:lnTo>
                  <a:pt x="0" y="1417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5482" y="-3464"/>
            <a:ext cx="2175213" cy="2191149"/>
          </a:xfrm>
          <a:custGeom>
            <a:avLst/>
            <a:gdLst/>
            <a:ahLst/>
            <a:cxnLst/>
            <a:rect l="l" t="t" r="r" b="b"/>
            <a:pathLst>
              <a:path w="2175213" h="2191149">
                <a:moveTo>
                  <a:pt x="0" y="0"/>
                </a:moveTo>
                <a:lnTo>
                  <a:pt x="2175213" y="0"/>
                </a:lnTo>
                <a:lnTo>
                  <a:pt x="2175213" y="2191149"/>
                </a:lnTo>
                <a:lnTo>
                  <a:pt x="0" y="2191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91836" y="3711821"/>
            <a:ext cx="3212176" cy="4387359"/>
          </a:xfrm>
          <a:custGeom>
            <a:avLst/>
            <a:gdLst/>
            <a:ahLst/>
            <a:cxnLst/>
            <a:rect l="l" t="t" r="r" b="b"/>
            <a:pathLst>
              <a:path w="2788315" h="3722265">
                <a:moveTo>
                  <a:pt x="0" y="0"/>
                </a:moveTo>
                <a:lnTo>
                  <a:pt x="2788314" y="0"/>
                </a:lnTo>
                <a:lnTo>
                  <a:pt x="2788314" y="3722265"/>
                </a:lnTo>
                <a:lnTo>
                  <a:pt x="0" y="3722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555431" y="2007947"/>
            <a:ext cx="11663989" cy="1653077"/>
          </a:xfrm>
          <a:prstGeom prst="roundRect">
            <a:avLst/>
          </a:prstGeom>
          <a:solidFill>
            <a:srgbClr val="FFCCF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4"/>
              </a:lnSpc>
            </a:pPr>
            <a:r>
              <a:rPr lang="en-US" sz="4360" dirty="0">
                <a:solidFill>
                  <a:srgbClr val="000000"/>
                </a:solidFill>
                <a:latin typeface="More Sugar Thin"/>
              </a:rPr>
              <a:t>Son aquellas palabras que califican o describen alguna característica del sustantivo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70114" y="139772"/>
            <a:ext cx="10493686" cy="1158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80"/>
              </a:lnSpc>
            </a:pPr>
            <a:r>
              <a:rPr lang="en-US" sz="6771" dirty="0">
                <a:solidFill>
                  <a:srgbClr val="000000"/>
                </a:solidFill>
                <a:latin typeface="More Sugar"/>
              </a:rPr>
              <a:t>¿</a:t>
            </a:r>
            <a:r>
              <a:rPr lang="en-US" sz="4000" dirty="0">
                <a:solidFill>
                  <a:srgbClr val="000000"/>
                </a:solidFill>
                <a:latin typeface="More Sugar"/>
              </a:rPr>
              <a:t>Qué son los adjetivos calificativos?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FED911E-5092-4027-AB74-4DBFDA77B0D5}"/>
              </a:ext>
            </a:extLst>
          </p:cNvPr>
          <p:cNvSpPr/>
          <p:nvPr/>
        </p:nvSpPr>
        <p:spPr>
          <a:xfrm>
            <a:off x="2262859" y="4812663"/>
            <a:ext cx="3833141" cy="10928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Comic Sans MS" panose="030F0702030302020204" pitchFamily="66" charset="0"/>
              </a:rPr>
              <a:t>Por ejemplo</a:t>
            </a:r>
            <a:endParaRPr lang="es-CL" sz="4400" dirty="0">
              <a:latin typeface="Comic Sans MS" panose="030F0702030302020204" pitchFamily="66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E349691-0B53-4556-9411-844A236C1C80}"/>
              </a:ext>
            </a:extLst>
          </p:cNvPr>
          <p:cNvSpPr/>
          <p:nvPr/>
        </p:nvSpPr>
        <p:spPr>
          <a:xfrm>
            <a:off x="6443078" y="5131094"/>
            <a:ext cx="5748924" cy="7744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Comic Sans MS" panose="030F0702030302020204" pitchFamily="66" charset="0"/>
              </a:rPr>
              <a:t>Mi pelo es  </a:t>
            </a:r>
            <a:r>
              <a:rPr lang="es-MX" sz="4400" u="sng" dirty="0">
                <a:latin typeface="Comic Sans MS" panose="030F0702030302020204" pitchFamily="66" charset="0"/>
              </a:rPr>
              <a:t>corto</a:t>
            </a:r>
            <a:endParaRPr lang="es-CL" sz="4400" u="sng" dirty="0">
              <a:latin typeface="Comic Sans MS" panose="030F0702030302020204" pitchFamily="66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2A837F8-8AA6-4D32-A1DD-02C09741E737}"/>
              </a:ext>
            </a:extLst>
          </p:cNvPr>
          <p:cNvSpPr/>
          <p:nvPr/>
        </p:nvSpPr>
        <p:spPr>
          <a:xfrm>
            <a:off x="9916957" y="4943760"/>
            <a:ext cx="1977927" cy="1296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E566E6D-8384-43D4-BB86-C01440C35082}"/>
              </a:ext>
            </a:extLst>
          </p:cNvPr>
          <p:cNvSpPr/>
          <p:nvPr/>
        </p:nvSpPr>
        <p:spPr>
          <a:xfrm>
            <a:off x="10011727" y="7375118"/>
            <a:ext cx="2669810" cy="1066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Adjetivo</a:t>
            </a:r>
            <a:endParaRPr lang="es-C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5D6286A2-007E-4BEB-B8CB-AE9EBAEC047B}"/>
              </a:ext>
            </a:extLst>
          </p:cNvPr>
          <p:cNvSpPr/>
          <p:nvPr/>
        </p:nvSpPr>
        <p:spPr>
          <a:xfrm>
            <a:off x="10447439" y="6044503"/>
            <a:ext cx="888713" cy="1215796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 animBg="1"/>
      <p:bldP spid="17" grpId="0" animBg="1"/>
      <p:bldP spid="18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0340" y="61905"/>
            <a:ext cx="15203704" cy="9907396"/>
            <a:chOff x="0" y="0"/>
            <a:chExt cx="4508434" cy="241458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485574" cy="2386643"/>
            </a:xfrm>
            <a:custGeom>
              <a:avLst/>
              <a:gdLst/>
              <a:ahLst/>
              <a:cxnLst/>
              <a:rect l="l" t="t" r="r" b="b"/>
              <a:pathLst>
                <a:path w="4485574" h="2386643">
                  <a:moveTo>
                    <a:pt x="4485574" y="2386643"/>
                  </a:moveTo>
                  <a:lnTo>
                    <a:pt x="0" y="2379022"/>
                  </a:lnTo>
                  <a:lnTo>
                    <a:pt x="0" y="840977"/>
                  </a:lnTo>
                  <a:lnTo>
                    <a:pt x="17780" y="19050"/>
                  </a:lnTo>
                  <a:lnTo>
                    <a:pt x="2234742" y="0"/>
                  </a:lnTo>
                  <a:lnTo>
                    <a:pt x="446652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514784" cy="2413312"/>
            </a:xfrm>
            <a:custGeom>
              <a:avLst/>
              <a:gdLst/>
              <a:ahLst/>
              <a:cxnLst/>
              <a:rect l="l" t="t" r="r" b="b"/>
              <a:pathLst>
                <a:path w="4514784" h="2413312">
                  <a:moveTo>
                    <a:pt x="4480494" y="21590"/>
                  </a:moveTo>
                  <a:cubicBezTo>
                    <a:pt x="4481764" y="34290"/>
                    <a:pt x="4481764" y="44450"/>
                    <a:pt x="4483034" y="54610"/>
                  </a:cubicBezTo>
                  <a:cubicBezTo>
                    <a:pt x="4485574" y="99732"/>
                    <a:pt x="4486844" y="150981"/>
                    <a:pt x="4489384" y="200400"/>
                  </a:cubicBezTo>
                  <a:cubicBezTo>
                    <a:pt x="4489384" y="271783"/>
                    <a:pt x="4502084" y="1679303"/>
                    <a:pt x="4508434" y="1750685"/>
                  </a:cubicBezTo>
                  <a:cubicBezTo>
                    <a:pt x="4514784" y="1858675"/>
                    <a:pt x="4510974" y="1968494"/>
                    <a:pt x="4510974" y="2076483"/>
                  </a:cubicBezTo>
                  <a:cubicBezTo>
                    <a:pt x="4510974" y="2171660"/>
                    <a:pt x="4512244" y="2259516"/>
                    <a:pt x="4513514" y="2352352"/>
                  </a:cubicBezTo>
                  <a:cubicBezTo>
                    <a:pt x="4513514" y="2373943"/>
                    <a:pt x="4513514" y="2387912"/>
                    <a:pt x="4513514" y="2412043"/>
                  </a:cubicBezTo>
                  <a:cubicBezTo>
                    <a:pt x="4490654" y="2412043"/>
                    <a:pt x="4470334" y="2413312"/>
                    <a:pt x="4440931" y="2412043"/>
                  </a:cubicBezTo>
                  <a:cubicBezTo>
                    <a:pt x="4214029" y="2406962"/>
                    <a:pt x="3983637" y="2413312"/>
                    <a:pt x="3756735" y="2408232"/>
                  </a:cubicBezTo>
                  <a:cubicBezTo>
                    <a:pt x="3620594" y="2404422"/>
                    <a:pt x="3487944" y="2406962"/>
                    <a:pt x="3351803" y="2404422"/>
                  </a:cubicBezTo>
                  <a:cubicBezTo>
                    <a:pt x="3288968" y="2403152"/>
                    <a:pt x="3226134" y="2401882"/>
                    <a:pt x="3163300" y="2400612"/>
                  </a:cubicBezTo>
                  <a:cubicBezTo>
                    <a:pt x="3124901" y="2400612"/>
                    <a:pt x="3089993" y="2401882"/>
                    <a:pt x="3051594" y="2401882"/>
                  </a:cubicBezTo>
                  <a:cubicBezTo>
                    <a:pt x="2953852" y="2400612"/>
                    <a:pt x="2685061" y="2401882"/>
                    <a:pt x="2587319" y="2400612"/>
                  </a:cubicBezTo>
                  <a:cubicBezTo>
                    <a:pt x="2517503" y="2399343"/>
                    <a:pt x="1121185" y="2408232"/>
                    <a:pt x="1051369" y="2406962"/>
                  </a:cubicBezTo>
                  <a:cubicBezTo>
                    <a:pt x="1033915" y="2406962"/>
                    <a:pt x="1012970" y="2408232"/>
                    <a:pt x="995516" y="2408232"/>
                  </a:cubicBezTo>
                  <a:cubicBezTo>
                    <a:pt x="953627" y="2408232"/>
                    <a:pt x="915228" y="2409502"/>
                    <a:pt x="873338" y="2409502"/>
                  </a:cubicBezTo>
                  <a:cubicBezTo>
                    <a:pt x="768615" y="2409502"/>
                    <a:pt x="667381" y="2408232"/>
                    <a:pt x="562658" y="2406962"/>
                  </a:cubicBezTo>
                  <a:cubicBezTo>
                    <a:pt x="499823" y="2405693"/>
                    <a:pt x="436989" y="2404422"/>
                    <a:pt x="377645" y="2403152"/>
                  </a:cubicBezTo>
                  <a:cubicBezTo>
                    <a:pt x="265940" y="2401882"/>
                    <a:pt x="154235" y="2400612"/>
                    <a:pt x="48260" y="2400612"/>
                  </a:cubicBezTo>
                  <a:cubicBezTo>
                    <a:pt x="38100" y="2400612"/>
                    <a:pt x="29210" y="2400612"/>
                    <a:pt x="19050" y="2399343"/>
                  </a:cubicBezTo>
                  <a:cubicBezTo>
                    <a:pt x="10160" y="2398072"/>
                    <a:pt x="5080" y="2391722"/>
                    <a:pt x="7620" y="2382832"/>
                  </a:cubicBezTo>
                  <a:cubicBezTo>
                    <a:pt x="16510" y="2351032"/>
                    <a:pt x="12700" y="2305274"/>
                    <a:pt x="11430" y="2257685"/>
                  </a:cubicBezTo>
                  <a:cubicBezTo>
                    <a:pt x="10160" y="2160678"/>
                    <a:pt x="6350" y="2065501"/>
                    <a:pt x="7620" y="1968494"/>
                  </a:cubicBezTo>
                  <a:cubicBezTo>
                    <a:pt x="5080" y="1847693"/>
                    <a:pt x="0" y="352317"/>
                    <a:pt x="7620" y="229685"/>
                  </a:cubicBezTo>
                  <a:cubicBezTo>
                    <a:pt x="8890" y="205891"/>
                    <a:pt x="7620" y="180267"/>
                    <a:pt x="8890" y="156472"/>
                  </a:cubicBezTo>
                  <a:cubicBezTo>
                    <a:pt x="10160" y="118036"/>
                    <a:pt x="12700" y="75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65" y="30480"/>
                    <a:pt x="122817" y="29210"/>
                  </a:cubicBezTo>
                  <a:cubicBezTo>
                    <a:pt x="217069" y="25400"/>
                    <a:pt x="311320" y="22860"/>
                    <a:pt x="409063" y="20320"/>
                  </a:cubicBezTo>
                  <a:cubicBezTo>
                    <a:pt x="475388" y="17780"/>
                    <a:pt x="541713" y="16510"/>
                    <a:pt x="604547" y="13970"/>
                  </a:cubicBezTo>
                  <a:cubicBezTo>
                    <a:pt x="667381" y="11430"/>
                    <a:pt x="733707" y="8890"/>
                    <a:pt x="796541" y="8890"/>
                  </a:cubicBezTo>
                  <a:cubicBezTo>
                    <a:pt x="866357" y="7620"/>
                    <a:pt x="936173" y="10160"/>
                    <a:pt x="1005989" y="8890"/>
                  </a:cubicBezTo>
                  <a:cubicBezTo>
                    <a:pt x="1093259" y="8890"/>
                    <a:pt x="2674589" y="6350"/>
                    <a:pt x="2761859" y="5080"/>
                  </a:cubicBezTo>
                  <a:cubicBezTo>
                    <a:pt x="2845638" y="3810"/>
                    <a:pt x="2929417" y="2540"/>
                    <a:pt x="3016687" y="2540"/>
                  </a:cubicBezTo>
                  <a:cubicBezTo>
                    <a:pt x="3159809" y="1270"/>
                    <a:pt x="3299441" y="0"/>
                    <a:pt x="3442564" y="0"/>
                  </a:cubicBezTo>
                  <a:cubicBezTo>
                    <a:pt x="3501907" y="0"/>
                    <a:pt x="3564741" y="2540"/>
                    <a:pt x="3624085" y="2540"/>
                  </a:cubicBezTo>
                  <a:cubicBezTo>
                    <a:pt x="3788152" y="3810"/>
                    <a:pt x="3955710" y="5080"/>
                    <a:pt x="4119778" y="7620"/>
                  </a:cubicBezTo>
                  <a:cubicBezTo>
                    <a:pt x="4207048" y="8890"/>
                    <a:pt x="4294317" y="12700"/>
                    <a:pt x="4381587" y="16510"/>
                  </a:cubicBezTo>
                  <a:cubicBezTo>
                    <a:pt x="4402532" y="16510"/>
                    <a:pt x="4423477" y="16510"/>
                    <a:pt x="4440931" y="16510"/>
                  </a:cubicBezTo>
                  <a:cubicBezTo>
                    <a:pt x="4461444" y="17780"/>
                    <a:pt x="4470334" y="20320"/>
                    <a:pt x="4480494" y="21590"/>
                  </a:cubicBezTo>
                  <a:close/>
                  <a:moveTo>
                    <a:pt x="4490654" y="2395532"/>
                  </a:moveTo>
                  <a:cubicBezTo>
                    <a:pt x="4491924" y="2379022"/>
                    <a:pt x="4493194" y="2366322"/>
                    <a:pt x="4493194" y="2353622"/>
                  </a:cubicBezTo>
                  <a:cubicBezTo>
                    <a:pt x="4491924" y="2250364"/>
                    <a:pt x="4490654" y="2153357"/>
                    <a:pt x="4490654" y="2049028"/>
                  </a:cubicBezTo>
                  <a:cubicBezTo>
                    <a:pt x="4490654" y="2001440"/>
                    <a:pt x="4493194" y="1953852"/>
                    <a:pt x="4491924" y="1906263"/>
                  </a:cubicBezTo>
                  <a:cubicBezTo>
                    <a:pt x="4491924" y="1862335"/>
                    <a:pt x="4490654" y="1816577"/>
                    <a:pt x="4489384" y="1772649"/>
                  </a:cubicBezTo>
                  <a:cubicBezTo>
                    <a:pt x="4484304" y="1704927"/>
                    <a:pt x="4472874" y="302898"/>
                    <a:pt x="4472874" y="235176"/>
                  </a:cubicBezTo>
                  <a:cubicBezTo>
                    <a:pt x="4470334" y="178436"/>
                    <a:pt x="4467794" y="119866"/>
                    <a:pt x="4465254" y="63500"/>
                  </a:cubicBezTo>
                  <a:cubicBezTo>
                    <a:pt x="4463984" y="44450"/>
                    <a:pt x="4462714" y="43180"/>
                    <a:pt x="4430459" y="41910"/>
                  </a:cubicBezTo>
                  <a:cubicBezTo>
                    <a:pt x="4419986" y="41910"/>
                    <a:pt x="4413005" y="41910"/>
                    <a:pt x="4402532" y="40640"/>
                  </a:cubicBezTo>
                  <a:cubicBezTo>
                    <a:pt x="4315263" y="36830"/>
                    <a:pt x="4224502" y="31750"/>
                    <a:pt x="4137232" y="30480"/>
                  </a:cubicBezTo>
                  <a:cubicBezTo>
                    <a:pt x="3924293" y="26670"/>
                    <a:pt x="3707864" y="25400"/>
                    <a:pt x="3494926" y="22860"/>
                  </a:cubicBezTo>
                  <a:cubicBezTo>
                    <a:pt x="3463509" y="22860"/>
                    <a:pt x="3428601" y="22860"/>
                    <a:pt x="3397183" y="22860"/>
                  </a:cubicBezTo>
                  <a:cubicBezTo>
                    <a:pt x="3344822" y="22860"/>
                    <a:pt x="3292460" y="22860"/>
                    <a:pt x="3243588" y="22860"/>
                  </a:cubicBezTo>
                  <a:cubicBezTo>
                    <a:pt x="3131883" y="22860"/>
                    <a:pt x="3020177" y="22860"/>
                    <a:pt x="2911963" y="24130"/>
                  </a:cubicBezTo>
                  <a:cubicBezTo>
                    <a:pt x="2817711" y="25400"/>
                    <a:pt x="1229399" y="29210"/>
                    <a:pt x="1135148" y="29210"/>
                  </a:cubicBezTo>
                  <a:cubicBezTo>
                    <a:pt x="981553" y="29210"/>
                    <a:pt x="827958" y="26670"/>
                    <a:pt x="674363" y="33020"/>
                  </a:cubicBezTo>
                  <a:cubicBezTo>
                    <a:pt x="594075" y="36830"/>
                    <a:pt x="517277" y="36830"/>
                    <a:pt x="440480" y="38100"/>
                  </a:cubicBezTo>
                  <a:cubicBezTo>
                    <a:pt x="307830" y="41910"/>
                    <a:pt x="175179" y="45720"/>
                    <a:pt x="49530" y="50800"/>
                  </a:cubicBezTo>
                  <a:cubicBezTo>
                    <a:pt x="36830" y="50800"/>
                    <a:pt x="34290" y="53340"/>
                    <a:pt x="33020" y="70447"/>
                  </a:cubicBezTo>
                  <a:cubicBezTo>
                    <a:pt x="31750" y="103393"/>
                    <a:pt x="31750" y="136339"/>
                    <a:pt x="30480" y="169285"/>
                  </a:cubicBezTo>
                  <a:cubicBezTo>
                    <a:pt x="29210" y="224194"/>
                    <a:pt x="26670" y="277274"/>
                    <a:pt x="25400" y="332184"/>
                  </a:cubicBezTo>
                  <a:cubicBezTo>
                    <a:pt x="20320" y="390754"/>
                    <a:pt x="26670" y="1822068"/>
                    <a:pt x="29210" y="1880639"/>
                  </a:cubicBezTo>
                  <a:cubicBezTo>
                    <a:pt x="29210" y="1942870"/>
                    <a:pt x="29210" y="2006931"/>
                    <a:pt x="30480" y="2069162"/>
                  </a:cubicBezTo>
                  <a:cubicBezTo>
                    <a:pt x="30480" y="2114920"/>
                    <a:pt x="33020" y="2160678"/>
                    <a:pt x="33020" y="2206436"/>
                  </a:cubicBezTo>
                  <a:cubicBezTo>
                    <a:pt x="33020" y="2255855"/>
                    <a:pt x="33020" y="2305274"/>
                    <a:pt x="31750" y="2353622"/>
                  </a:cubicBezTo>
                  <a:cubicBezTo>
                    <a:pt x="31750" y="2357432"/>
                    <a:pt x="31750" y="2359972"/>
                    <a:pt x="31750" y="2363782"/>
                  </a:cubicBezTo>
                  <a:cubicBezTo>
                    <a:pt x="31750" y="2373943"/>
                    <a:pt x="35560" y="2377753"/>
                    <a:pt x="44450" y="2377753"/>
                  </a:cubicBezTo>
                  <a:cubicBezTo>
                    <a:pt x="73946" y="2377753"/>
                    <a:pt x="122817" y="2379022"/>
                    <a:pt x="168198" y="2379022"/>
                  </a:cubicBezTo>
                  <a:cubicBezTo>
                    <a:pt x="234523" y="2379022"/>
                    <a:pt x="304339" y="2376482"/>
                    <a:pt x="370664" y="2379022"/>
                  </a:cubicBezTo>
                  <a:cubicBezTo>
                    <a:pt x="478879" y="2382832"/>
                    <a:pt x="587093" y="2385372"/>
                    <a:pt x="695308" y="2384103"/>
                  </a:cubicBezTo>
                  <a:cubicBezTo>
                    <a:pt x="765124" y="2382832"/>
                    <a:pt x="831449" y="2385372"/>
                    <a:pt x="901265" y="2385372"/>
                  </a:cubicBezTo>
                  <a:cubicBezTo>
                    <a:pt x="1002498" y="2385372"/>
                    <a:pt x="1103731" y="2384103"/>
                    <a:pt x="1204964" y="2385372"/>
                  </a:cubicBezTo>
                  <a:cubicBezTo>
                    <a:pt x="1355068" y="2386643"/>
                    <a:pt x="3002723" y="2376482"/>
                    <a:pt x="3156318" y="2379022"/>
                  </a:cubicBezTo>
                  <a:cubicBezTo>
                    <a:pt x="3222644" y="2380293"/>
                    <a:pt x="3288968" y="2381562"/>
                    <a:pt x="3351803" y="2381562"/>
                  </a:cubicBezTo>
                  <a:cubicBezTo>
                    <a:pt x="3466999" y="2384103"/>
                    <a:pt x="3578705" y="2380293"/>
                    <a:pt x="3693901" y="2384103"/>
                  </a:cubicBezTo>
                  <a:cubicBezTo>
                    <a:pt x="3788152" y="2386643"/>
                    <a:pt x="3882403" y="2386643"/>
                    <a:pt x="3976655" y="2389182"/>
                  </a:cubicBezTo>
                  <a:cubicBezTo>
                    <a:pt x="4116287" y="2392993"/>
                    <a:pt x="4255919" y="2395532"/>
                    <a:pt x="4395551" y="2396803"/>
                  </a:cubicBezTo>
                  <a:cubicBezTo>
                    <a:pt x="4447913" y="2396803"/>
                    <a:pt x="4470334" y="2395532"/>
                    <a:pt x="4490654" y="2395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9890" y="129764"/>
            <a:ext cx="4876107" cy="10223045"/>
          </a:xfrm>
          <a:custGeom>
            <a:avLst/>
            <a:gdLst/>
            <a:ahLst/>
            <a:cxnLst/>
            <a:rect l="l" t="t" r="r" b="b"/>
            <a:pathLst>
              <a:path w="4876107" h="16155775">
                <a:moveTo>
                  <a:pt x="0" y="0"/>
                </a:moveTo>
                <a:lnTo>
                  <a:pt x="4876106" y="0"/>
                </a:lnTo>
                <a:lnTo>
                  <a:pt x="4876106" y="16155775"/>
                </a:lnTo>
                <a:lnTo>
                  <a:pt x="0" y="16155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014158" y="249840"/>
            <a:ext cx="2071033" cy="855917"/>
          </a:xfrm>
          <a:custGeom>
            <a:avLst/>
            <a:gdLst/>
            <a:ahLst/>
            <a:cxnLst/>
            <a:rect l="l" t="t" r="r" b="b"/>
            <a:pathLst>
              <a:path w="2071033" h="855917">
                <a:moveTo>
                  <a:pt x="0" y="0"/>
                </a:moveTo>
                <a:lnTo>
                  <a:pt x="2071033" y="0"/>
                </a:lnTo>
                <a:lnTo>
                  <a:pt x="2071033" y="855917"/>
                </a:lnTo>
                <a:lnTo>
                  <a:pt x="0" y="855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812915" y="7270782"/>
            <a:ext cx="3860431" cy="4114800"/>
          </a:xfrm>
          <a:custGeom>
            <a:avLst/>
            <a:gdLst/>
            <a:ahLst/>
            <a:cxnLst/>
            <a:rect l="l" t="t" r="r" b="b"/>
            <a:pathLst>
              <a:path w="3860431" h="4114800">
                <a:moveTo>
                  <a:pt x="0" y="0"/>
                </a:moveTo>
                <a:lnTo>
                  <a:pt x="3860431" y="0"/>
                </a:lnTo>
                <a:lnTo>
                  <a:pt x="38604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2" descr="Simple Car Animation | Motion graphics, Car animation, Animation design">
            <a:extLst>
              <a:ext uri="{FF2B5EF4-FFF2-40B4-BE49-F238E27FC236}">
                <a16:creationId xmlns:a16="http://schemas.microsoft.com/office/drawing/2014/main" id="{A4B2FF71-8FAF-4762-9DD7-D3FA092644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95F2D7C-00D6-403D-9EE1-94126BD6AF6B}"/>
              </a:ext>
            </a:extLst>
          </p:cNvPr>
          <p:cNvSpPr/>
          <p:nvPr/>
        </p:nvSpPr>
        <p:spPr>
          <a:xfrm>
            <a:off x="491555" y="3267028"/>
            <a:ext cx="4599878" cy="4114800"/>
          </a:xfrm>
          <a:custGeom>
            <a:avLst/>
            <a:gdLst/>
            <a:ahLst/>
            <a:cxnLst/>
            <a:rect l="l" t="t" r="r" b="b"/>
            <a:pathLst>
              <a:path w="4599878" h="4114800">
                <a:moveTo>
                  <a:pt x="0" y="0"/>
                </a:moveTo>
                <a:lnTo>
                  <a:pt x="4599878" y="0"/>
                </a:lnTo>
                <a:lnTo>
                  <a:pt x="45998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ED6DF7-120E-4945-BC7D-AA72C8600BF8}"/>
              </a:ext>
            </a:extLst>
          </p:cNvPr>
          <p:cNvSpPr/>
          <p:nvPr/>
        </p:nvSpPr>
        <p:spPr>
          <a:xfrm>
            <a:off x="5252672" y="4439754"/>
            <a:ext cx="4800600" cy="1840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0000" dirty="0">
                <a:latin typeface="Comic Sans MS" panose="030F0702030302020204" pitchFamily="66" charset="0"/>
              </a:rPr>
              <a:t>Pepe es </a:t>
            </a:r>
            <a:endParaRPr lang="es-CL" sz="10000" dirty="0">
              <a:latin typeface="Comic Sans MS" panose="030F0702030302020204" pitchFamily="66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6E4BC0D-7627-48A6-BBF3-697524518562}"/>
              </a:ext>
            </a:extLst>
          </p:cNvPr>
          <p:cNvSpPr/>
          <p:nvPr/>
        </p:nvSpPr>
        <p:spPr>
          <a:xfrm>
            <a:off x="11125201" y="2661213"/>
            <a:ext cx="5956015" cy="248228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4788B31-1B82-4F97-BF77-E93146B190F0}"/>
              </a:ext>
            </a:extLst>
          </p:cNvPr>
          <p:cNvSpPr/>
          <p:nvPr/>
        </p:nvSpPr>
        <p:spPr>
          <a:xfrm>
            <a:off x="12375344" y="3348575"/>
            <a:ext cx="3958054" cy="12720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0" dirty="0">
                <a:latin typeface="Comic Sans MS" panose="030F0702030302020204" pitchFamily="66" charset="0"/>
              </a:rPr>
              <a:t>divertido</a:t>
            </a:r>
            <a:endParaRPr lang="es-CL" sz="6000" dirty="0">
              <a:latin typeface="Comic Sans MS" panose="030F0702030302020204" pitchFamily="66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8DAF4F9-D9C0-4C38-8679-D13164057DC9}"/>
              </a:ext>
            </a:extLst>
          </p:cNvPr>
          <p:cNvSpPr/>
          <p:nvPr/>
        </p:nvSpPr>
        <p:spPr>
          <a:xfrm>
            <a:off x="12124181" y="6263415"/>
            <a:ext cx="4419600" cy="1840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0" dirty="0">
                <a:latin typeface="Comic Sans MS" panose="030F0702030302020204" pitchFamily="66" charset="0"/>
              </a:rPr>
              <a:t>enojón</a:t>
            </a:r>
            <a:endParaRPr lang="es-CL" sz="6000" dirty="0">
              <a:latin typeface="Comic Sans MS" panose="030F0702030302020204" pitchFamily="66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2ADFC8-E5E3-4A15-A6F1-C9CDB14F0F98}"/>
              </a:ext>
            </a:extLst>
          </p:cNvPr>
          <p:cNvSpPr txBox="1"/>
          <p:nvPr/>
        </p:nvSpPr>
        <p:spPr>
          <a:xfrm>
            <a:off x="2791868" y="800100"/>
            <a:ext cx="1054628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5400" dirty="0"/>
              <a:t>Elige el adjetivo que corresponda</a:t>
            </a:r>
            <a:endParaRPr lang="es-CL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id="{4027119C-4150-4F2C-B4E6-98D698D1D8BF}"/>
              </a:ext>
            </a:extLst>
          </p:cNvPr>
          <p:cNvSpPr/>
          <p:nvPr/>
        </p:nvSpPr>
        <p:spPr>
          <a:xfrm>
            <a:off x="12290522" y="4994572"/>
            <a:ext cx="5029200" cy="3048000"/>
          </a:xfrm>
          <a:prstGeom prst="ellipse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Freeform 2"/>
          <p:cNvSpPr/>
          <p:nvPr/>
        </p:nvSpPr>
        <p:spPr>
          <a:xfrm>
            <a:off x="-228600" y="-160154"/>
            <a:ext cx="6687899" cy="6408223"/>
          </a:xfrm>
          <a:custGeom>
            <a:avLst/>
            <a:gdLst/>
            <a:ahLst/>
            <a:cxnLst/>
            <a:rect l="l" t="t" r="r" b="b"/>
            <a:pathLst>
              <a:path w="6687899" h="6408223">
                <a:moveTo>
                  <a:pt x="0" y="0"/>
                </a:moveTo>
                <a:lnTo>
                  <a:pt x="6687898" y="0"/>
                </a:lnTo>
                <a:lnTo>
                  <a:pt x="6687898" y="6408223"/>
                </a:lnTo>
                <a:lnTo>
                  <a:pt x="0" y="6408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0992201">
            <a:off x="10700363" y="8182409"/>
            <a:ext cx="3180318" cy="1567029"/>
          </a:xfrm>
          <a:custGeom>
            <a:avLst/>
            <a:gdLst/>
            <a:ahLst/>
            <a:cxnLst/>
            <a:rect l="l" t="t" r="r" b="b"/>
            <a:pathLst>
              <a:path w="3180318" h="1567029">
                <a:moveTo>
                  <a:pt x="0" y="0"/>
                </a:moveTo>
                <a:lnTo>
                  <a:pt x="3180317" y="0"/>
                </a:lnTo>
                <a:lnTo>
                  <a:pt x="3180317" y="1567030"/>
                </a:lnTo>
                <a:lnTo>
                  <a:pt x="0" y="1567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441292">
            <a:off x="404579" y="6378302"/>
            <a:ext cx="2495915" cy="1003085"/>
          </a:xfrm>
          <a:custGeom>
            <a:avLst/>
            <a:gdLst/>
            <a:ahLst/>
            <a:cxnLst/>
            <a:rect l="l" t="t" r="r" b="b"/>
            <a:pathLst>
              <a:path w="2071033" h="855917">
                <a:moveTo>
                  <a:pt x="0" y="0"/>
                </a:moveTo>
                <a:lnTo>
                  <a:pt x="2071033" y="0"/>
                </a:lnTo>
                <a:lnTo>
                  <a:pt x="2071033" y="855918"/>
                </a:lnTo>
                <a:lnTo>
                  <a:pt x="0" y="855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Simple Car Animation | Motion graphics, Car animation, Animation design">
            <a:extLst>
              <a:ext uri="{FF2B5EF4-FFF2-40B4-BE49-F238E27FC236}">
                <a16:creationId xmlns:a16="http://schemas.microsoft.com/office/drawing/2014/main" id="{DF2B0F51-49A8-45FE-9303-C19DE06A0C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50" y="5149484"/>
            <a:ext cx="5088586" cy="38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6356DEC-333A-4F3D-818B-1364F5EC1396}"/>
              </a:ext>
            </a:extLst>
          </p:cNvPr>
          <p:cNvSpPr/>
          <p:nvPr/>
        </p:nvSpPr>
        <p:spPr>
          <a:xfrm>
            <a:off x="5997479" y="3010168"/>
            <a:ext cx="4020899" cy="121920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>
                <a:solidFill>
                  <a:schemeClr val="tx1"/>
                </a:solidFill>
              </a:rPr>
              <a:t>El auto es </a:t>
            </a:r>
            <a:endParaRPr lang="es-CL" sz="600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C168803-3B72-4983-A0DB-7E710D7B8718}"/>
              </a:ext>
            </a:extLst>
          </p:cNvPr>
          <p:cNvSpPr/>
          <p:nvPr/>
        </p:nvSpPr>
        <p:spPr>
          <a:xfrm>
            <a:off x="12794672" y="1824757"/>
            <a:ext cx="4020899" cy="1219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>
                <a:solidFill>
                  <a:schemeClr val="tx1"/>
                </a:solidFill>
              </a:rPr>
              <a:t>azul </a:t>
            </a:r>
            <a:endParaRPr lang="es-CL" sz="6000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8CD4C80-D83E-4C3C-9957-3100D10BAFEE}"/>
              </a:ext>
            </a:extLst>
          </p:cNvPr>
          <p:cNvSpPr/>
          <p:nvPr/>
        </p:nvSpPr>
        <p:spPr>
          <a:xfrm>
            <a:off x="12853600" y="5720435"/>
            <a:ext cx="4020899" cy="1219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>
                <a:solidFill>
                  <a:schemeClr val="tx1"/>
                </a:solidFill>
              </a:rPr>
              <a:t>rojo </a:t>
            </a:r>
            <a:endParaRPr lang="es-CL" sz="6000" dirty="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08B295-D496-48FA-868D-257F202D00A2}"/>
              </a:ext>
            </a:extLst>
          </p:cNvPr>
          <p:cNvSpPr txBox="1"/>
          <p:nvPr/>
        </p:nvSpPr>
        <p:spPr>
          <a:xfrm>
            <a:off x="424595" y="425343"/>
            <a:ext cx="1054628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5400" dirty="0"/>
              <a:t>Elige el adjetivo que corresponda</a:t>
            </a:r>
            <a:endParaRPr lang="es-CL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31285" y="312866"/>
            <a:ext cx="16831412" cy="9188119"/>
            <a:chOff x="0" y="0"/>
            <a:chExt cx="4355026" cy="2414582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4332166" cy="2386643"/>
            </a:xfrm>
            <a:custGeom>
              <a:avLst/>
              <a:gdLst/>
              <a:ahLst/>
              <a:cxnLst/>
              <a:rect l="l" t="t" r="r" b="b"/>
              <a:pathLst>
                <a:path w="4332166" h="2386643">
                  <a:moveTo>
                    <a:pt x="4332166" y="2386643"/>
                  </a:moveTo>
                  <a:lnTo>
                    <a:pt x="0" y="2379022"/>
                  </a:lnTo>
                  <a:lnTo>
                    <a:pt x="0" y="840977"/>
                  </a:lnTo>
                  <a:lnTo>
                    <a:pt x="17780" y="19050"/>
                  </a:lnTo>
                  <a:lnTo>
                    <a:pt x="2158235" y="0"/>
                  </a:lnTo>
                  <a:lnTo>
                    <a:pt x="431311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4361376" cy="2413312"/>
            </a:xfrm>
            <a:custGeom>
              <a:avLst/>
              <a:gdLst/>
              <a:ahLst/>
              <a:cxnLst/>
              <a:rect l="l" t="t" r="r" b="b"/>
              <a:pathLst>
                <a:path w="4361376" h="2413312">
                  <a:moveTo>
                    <a:pt x="4327086" y="21590"/>
                  </a:moveTo>
                  <a:cubicBezTo>
                    <a:pt x="4328356" y="34290"/>
                    <a:pt x="4328356" y="44450"/>
                    <a:pt x="4329626" y="54610"/>
                  </a:cubicBezTo>
                  <a:cubicBezTo>
                    <a:pt x="4332166" y="99732"/>
                    <a:pt x="4333436" y="150981"/>
                    <a:pt x="4335976" y="200400"/>
                  </a:cubicBezTo>
                  <a:cubicBezTo>
                    <a:pt x="4335976" y="271783"/>
                    <a:pt x="4348676" y="1679303"/>
                    <a:pt x="4355026" y="1750685"/>
                  </a:cubicBezTo>
                  <a:cubicBezTo>
                    <a:pt x="4361376" y="1858675"/>
                    <a:pt x="4357566" y="1968494"/>
                    <a:pt x="4357566" y="2076483"/>
                  </a:cubicBezTo>
                  <a:cubicBezTo>
                    <a:pt x="4357566" y="2171660"/>
                    <a:pt x="4358836" y="2259516"/>
                    <a:pt x="4360106" y="2352352"/>
                  </a:cubicBezTo>
                  <a:cubicBezTo>
                    <a:pt x="4360106" y="2373943"/>
                    <a:pt x="4360106" y="2387912"/>
                    <a:pt x="4360106" y="2412043"/>
                  </a:cubicBezTo>
                  <a:cubicBezTo>
                    <a:pt x="4337246" y="2412043"/>
                    <a:pt x="4316926" y="2413312"/>
                    <a:pt x="4288021" y="2412043"/>
                  </a:cubicBezTo>
                  <a:cubicBezTo>
                    <a:pt x="4069027" y="2406962"/>
                    <a:pt x="3846664" y="2413312"/>
                    <a:pt x="3627671" y="2408232"/>
                  </a:cubicBezTo>
                  <a:cubicBezTo>
                    <a:pt x="3496274" y="2404422"/>
                    <a:pt x="3368247" y="2406962"/>
                    <a:pt x="3236851" y="2404422"/>
                  </a:cubicBezTo>
                  <a:cubicBezTo>
                    <a:pt x="3176206" y="2403152"/>
                    <a:pt x="3115562" y="2401882"/>
                    <a:pt x="3054918" y="2400612"/>
                  </a:cubicBezTo>
                  <a:cubicBezTo>
                    <a:pt x="3017857" y="2400612"/>
                    <a:pt x="2984166" y="2401882"/>
                    <a:pt x="2947105" y="2401882"/>
                  </a:cubicBezTo>
                  <a:cubicBezTo>
                    <a:pt x="2852770" y="2400612"/>
                    <a:pt x="2593346" y="2401882"/>
                    <a:pt x="2499011" y="2400612"/>
                  </a:cubicBezTo>
                  <a:cubicBezTo>
                    <a:pt x="2431628" y="2399343"/>
                    <a:pt x="1083975" y="2408232"/>
                    <a:pt x="1016592" y="2406962"/>
                  </a:cubicBezTo>
                  <a:cubicBezTo>
                    <a:pt x="999746" y="2406962"/>
                    <a:pt x="979532" y="2408232"/>
                    <a:pt x="962686" y="2408232"/>
                  </a:cubicBezTo>
                  <a:cubicBezTo>
                    <a:pt x="922256" y="2408232"/>
                    <a:pt x="885196" y="2409502"/>
                    <a:pt x="844766" y="2409502"/>
                  </a:cubicBezTo>
                  <a:cubicBezTo>
                    <a:pt x="743692" y="2409502"/>
                    <a:pt x="645987" y="2408232"/>
                    <a:pt x="544914" y="2406962"/>
                  </a:cubicBezTo>
                  <a:cubicBezTo>
                    <a:pt x="484269" y="2405693"/>
                    <a:pt x="423625" y="2404422"/>
                    <a:pt x="366349" y="2403152"/>
                  </a:cubicBezTo>
                  <a:cubicBezTo>
                    <a:pt x="258537" y="2401882"/>
                    <a:pt x="150725" y="2400612"/>
                    <a:pt x="48260" y="2400612"/>
                  </a:cubicBezTo>
                  <a:cubicBezTo>
                    <a:pt x="38100" y="2400612"/>
                    <a:pt x="29210" y="2400612"/>
                    <a:pt x="19050" y="2399343"/>
                  </a:cubicBezTo>
                  <a:cubicBezTo>
                    <a:pt x="10160" y="2398072"/>
                    <a:pt x="5080" y="2391722"/>
                    <a:pt x="7620" y="2382832"/>
                  </a:cubicBezTo>
                  <a:cubicBezTo>
                    <a:pt x="16510" y="2351032"/>
                    <a:pt x="12700" y="2305274"/>
                    <a:pt x="11430" y="2257685"/>
                  </a:cubicBezTo>
                  <a:cubicBezTo>
                    <a:pt x="10160" y="2160678"/>
                    <a:pt x="6350" y="2065501"/>
                    <a:pt x="7620" y="1968494"/>
                  </a:cubicBezTo>
                  <a:cubicBezTo>
                    <a:pt x="5080" y="1847693"/>
                    <a:pt x="0" y="352317"/>
                    <a:pt x="7620" y="229685"/>
                  </a:cubicBezTo>
                  <a:cubicBezTo>
                    <a:pt x="8890" y="205891"/>
                    <a:pt x="7620" y="180267"/>
                    <a:pt x="8890" y="156472"/>
                  </a:cubicBezTo>
                  <a:cubicBezTo>
                    <a:pt x="10160" y="118036"/>
                    <a:pt x="12700" y="75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497" y="30480"/>
                    <a:pt x="120403" y="29210"/>
                  </a:cubicBezTo>
                  <a:cubicBezTo>
                    <a:pt x="211369" y="25400"/>
                    <a:pt x="302336" y="22860"/>
                    <a:pt x="396672" y="20320"/>
                  </a:cubicBezTo>
                  <a:cubicBezTo>
                    <a:pt x="460685" y="17780"/>
                    <a:pt x="524699" y="16510"/>
                    <a:pt x="585343" y="13970"/>
                  </a:cubicBezTo>
                  <a:cubicBezTo>
                    <a:pt x="645988" y="11430"/>
                    <a:pt x="710001" y="8890"/>
                    <a:pt x="770646" y="8890"/>
                  </a:cubicBezTo>
                  <a:cubicBezTo>
                    <a:pt x="838028" y="7620"/>
                    <a:pt x="905411" y="10160"/>
                    <a:pt x="972793" y="8890"/>
                  </a:cubicBezTo>
                  <a:cubicBezTo>
                    <a:pt x="1057022" y="8890"/>
                    <a:pt x="2583239" y="6350"/>
                    <a:pt x="2667467" y="5080"/>
                  </a:cubicBezTo>
                  <a:cubicBezTo>
                    <a:pt x="2748327" y="3810"/>
                    <a:pt x="2829186" y="2540"/>
                    <a:pt x="2913414" y="2540"/>
                  </a:cubicBezTo>
                  <a:cubicBezTo>
                    <a:pt x="3051549" y="1270"/>
                    <a:pt x="3186314" y="0"/>
                    <a:pt x="3324448" y="0"/>
                  </a:cubicBezTo>
                  <a:cubicBezTo>
                    <a:pt x="3381724" y="0"/>
                    <a:pt x="3442368" y="2540"/>
                    <a:pt x="3499643" y="2540"/>
                  </a:cubicBezTo>
                  <a:cubicBezTo>
                    <a:pt x="3657993" y="3810"/>
                    <a:pt x="3819711" y="5080"/>
                    <a:pt x="3978060" y="7620"/>
                  </a:cubicBezTo>
                  <a:cubicBezTo>
                    <a:pt x="4062289" y="8890"/>
                    <a:pt x="4146517" y="12700"/>
                    <a:pt x="4230745" y="16510"/>
                  </a:cubicBezTo>
                  <a:cubicBezTo>
                    <a:pt x="4250960" y="16510"/>
                    <a:pt x="4271175" y="16510"/>
                    <a:pt x="4288021" y="16510"/>
                  </a:cubicBezTo>
                  <a:cubicBezTo>
                    <a:pt x="4308036" y="17780"/>
                    <a:pt x="4316926" y="20320"/>
                    <a:pt x="4327086" y="21590"/>
                  </a:cubicBezTo>
                  <a:close/>
                  <a:moveTo>
                    <a:pt x="4337246" y="2395532"/>
                  </a:moveTo>
                  <a:cubicBezTo>
                    <a:pt x="4338516" y="2379022"/>
                    <a:pt x="4339786" y="2366322"/>
                    <a:pt x="4339786" y="2353622"/>
                  </a:cubicBezTo>
                  <a:cubicBezTo>
                    <a:pt x="4338516" y="2250364"/>
                    <a:pt x="4337246" y="2153357"/>
                    <a:pt x="4337246" y="2049028"/>
                  </a:cubicBezTo>
                  <a:cubicBezTo>
                    <a:pt x="4337246" y="2001440"/>
                    <a:pt x="4339786" y="1953852"/>
                    <a:pt x="4338516" y="1906263"/>
                  </a:cubicBezTo>
                  <a:cubicBezTo>
                    <a:pt x="4338516" y="1862335"/>
                    <a:pt x="4337246" y="1816577"/>
                    <a:pt x="4335976" y="1772649"/>
                  </a:cubicBezTo>
                  <a:cubicBezTo>
                    <a:pt x="4330896" y="1704927"/>
                    <a:pt x="4319466" y="302898"/>
                    <a:pt x="4319466" y="235176"/>
                  </a:cubicBezTo>
                  <a:cubicBezTo>
                    <a:pt x="4316926" y="178436"/>
                    <a:pt x="4314386" y="119866"/>
                    <a:pt x="4311846" y="63500"/>
                  </a:cubicBezTo>
                  <a:cubicBezTo>
                    <a:pt x="4310576" y="44450"/>
                    <a:pt x="4309306" y="43180"/>
                    <a:pt x="4277913" y="41910"/>
                  </a:cubicBezTo>
                  <a:cubicBezTo>
                    <a:pt x="4267806" y="41910"/>
                    <a:pt x="4261068" y="41910"/>
                    <a:pt x="4250960" y="40640"/>
                  </a:cubicBezTo>
                  <a:cubicBezTo>
                    <a:pt x="4166732" y="36830"/>
                    <a:pt x="4079135" y="31750"/>
                    <a:pt x="3994906" y="30480"/>
                  </a:cubicBezTo>
                  <a:cubicBezTo>
                    <a:pt x="3789389" y="26670"/>
                    <a:pt x="3580503" y="25400"/>
                    <a:pt x="3374986" y="22860"/>
                  </a:cubicBezTo>
                  <a:cubicBezTo>
                    <a:pt x="3344663" y="22860"/>
                    <a:pt x="3310972" y="22860"/>
                    <a:pt x="3280650" y="22860"/>
                  </a:cubicBezTo>
                  <a:cubicBezTo>
                    <a:pt x="3230113" y="22860"/>
                    <a:pt x="3179576" y="22860"/>
                    <a:pt x="3132408" y="22860"/>
                  </a:cubicBezTo>
                  <a:cubicBezTo>
                    <a:pt x="3024596" y="22860"/>
                    <a:pt x="2916783" y="22860"/>
                    <a:pt x="2812340" y="24130"/>
                  </a:cubicBezTo>
                  <a:cubicBezTo>
                    <a:pt x="2721374" y="25400"/>
                    <a:pt x="1188418" y="29210"/>
                    <a:pt x="1097451" y="29210"/>
                  </a:cubicBezTo>
                  <a:cubicBezTo>
                    <a:pt x="949210" y="29210"/>
                    <a:pt x="800968" y="26670"/>
                    <a:pt x="652726" y="33020"/>
                  </a:cubicBezTo>
                  <a:cubicBezTo>
                    <a:pt x="575236" y="36830"/>
                    <a:pt x="501115" y="36830"/>
                    <a:pt x="426994" y="38100"/>
                  </a:cubicBezTo>
                  <a:cubicBezTo>
                    <a:pt x="298967" y="41910"/>
                    <a:pt x="170940" y="45720"/>
                    <a:pt x="49530" y="50800"/>
                  </a:cubicBezTo>
                  <a:cubicBezTo>
                    <a:pt x="36830" y="50800"/>
                    <a:pt x="34290" y="53340"/>
                    <a:pt x="33020" y="70447"/>
                  </a:cubicBezTo>
                  <a:cubicBezTo>
                    <a:pt x="31750" y="103393"/>
                    <a:pt x="31750" y="136339"/>
                    <a:pt x="30480" y="169285"/>
                  </a:cubicBezTo>
                  <a:cubicBezTo>
                    <a:pt x="29210" y="224194"/>
                    <a:pt x="26670" y="277274"/>
                    <a:pt x="25400" y="332184"/>
                  </a:cubicBezTo>
                  <a:cubicBezTo>
                    <a:pt x="20320" y="390754"/>
                    <a:pt x="26670" y="1822068"/>
                    <a:pt x="29210" y="1880639"/>
                  </a:cubicBezTo>
                  <a:cubicBezTo>
                    <a:pt x="29210" y="1942870"/>
                    <a:pt x="29210" y="2006931"/>
                    <a:pt x="30480" y="2069162"/>
                  </a:cubicBezTo>
                  <a:cubicBezTo>
                    <a:pt x="30480" y="2114920"/>
                    <a:pt x="33020" y="2160678"/>
                    <a:pt x="33020" y="2206436"/>
                  </a:cubicBezTo>
                  <a:cubicBezTo>
                    <a:pt x="33020" y="2255855"/>
                    <a:pt x="33020" y="2305274"/>
                    <a:pt x="31750" y="2353622"/>
                  </a:cubicBezTo>
                  <a:cubicBezTo>
                    <a:pt x="31750" y="2357432"/>
                    <a:pt x="31750" y="2359972"/>
                    <a:pt x="31750" y="2363782"/>
                  </a:cubicBezTo>
                  <a:cubicBezTo>
                    <a:pt x="31750" y="2373943"/>
                    <a:pt x="35560" y="2377753"/>
                    <a:pt x="44450" y="2377753"/>
                  </a:cubicBezTo>
                  <a:cubicBezTo>
                    <a:pt x="73235" y="2377753"/>
                    <a:pt x="120403" y="2379022"/>
                    <a:pt x="164201" y="2379022"/>
                  </a:cubicBezTo>
                  <a:cubicBezTo>
                    <a:pt x="228215" y="2379022"/>
                    <a:pt x="295598" y="2376482"/>
                    <a:pt x="359611" y="2379022"/>
                  </a:cubicBezTo>
                  <a:cubicBezTo>
                    <a:pt x="464054" y="2382832"/>
                    <a:pt x="568498" y="2385372"/>
                    <a:pt x="672941" y="2384103"/>
                  </a:cubicBezTo>
                  <a:cubicBezTo>
                    <a:pt x="740323" y="2382832"/>
                    <a:pt x="804337" y="2385372"/>
                    <a:pt x="871720" y="2385372"/>
                  </a:cubicBezTo>
                  <a:cubicBezTo>
                    <a:pt x="969424" y="2385372"/>
                    <a:pt x="1067129" y="2384103"/>
                    <a:pt x="1164834" y="2385372"/>
                  </a:cubicBezTo>
                  <a:cubicBezTo>
                    <a:pt x="1309707" y="2386643"/>
                    <a:pt x="2899938" y="2376482"/>
                    <a:pt x="3048180" y="2379022"/>
                  </a:cubicBezTo>
                  <a:cubicBezTo>
                    <a:pt x="3112193" y="2380293"/>
                    <a:pt x="3176206" y="2381562"/>
                    <a:pt x="3236851" y="2381562"/>
                  </a:cubicBezTo>
                  <a:cubicBezTo>
                    <a:pt x="3348033" y="2384103"/>
                    <a:pt x="3455845" y="2380293"/>
                    <a:pt x="3567026" y="2384103"/>
                  </a:cubicBezTo>
                  <a:cubicBezTo>
                    <a:pt x="3657993" y="2386643"/>
                    <a:pt x="3748959" y="2386643"/>
                    <a:pt x="3839926" y="2389182"/>
                  </a:cubicBezTo>
                  <a:cubicBezTo>
                    <a:pt x="3974691" y="2392993"/>
                    <a:pt x="4109457" y="2395532"/>
                    <a:pt x="4244222" y="2396803"/>
                  </a:cubicBezTo>
                  <a:cubicBezTo>
                    <a:pt x="4294759" y="2396803"/>
                    <a:pt x="4316926" y="2395532"/>
                    <a:pt x="4337246" y="2395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773950" y="4171834"/>
            <a:ext cx="4876107" cy="77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6"/>
              </a:lnSpc>
            </a:pPr>
            <a:r>
              <a:rPr lang="en-US" sz="7200" dirty="0">
                <a:latin typeface="Comic Sans MS" panose="030F0702030302020204" pitchFamily="66" charset="0"/>
              </a:rPr>
              <a:t>La niña es 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92A1A303-1DED-4AA8-AE2A-D2C81B9AB280}"/>
              </a:ext>
            </a:extLst>
          </p:cNvPr>
          <p:cNvSpPr/>
          <p:nvPr/>
        </p:nvSpPr>
        <p:spPr>
          <a:xfrm>
            <a:off x="127559" y="-10745"/>
            <a:ext cx="3911041" cy="9910164"/>
          </a:xfrm>
          <a:custGeom>
            <a:avLst/>
            <a:gdLst/>
            <a:ahLst/>
            <a:cxnLst/>
            <a:rect l="l" t="t" r="r" b="b"/>
            <a:pathLst>
              <a:path w="4876107" h="16155775">
                <a:moveTo>
                  <a:pt x="0" y="0"/>
                </a:moveTo>
                <a:lnTo>
                  <a:pt x="4876106" y="0"/>
                </a:lnTo>
                <a:lnTo>
                  <a:pt x="4876106" y="16155775"/>
                </a:lnTo>
                <a:lnTo>
                  <a:pt x="0" y="16155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5294E35B-65A0-4767-B106-B663431DBC82}"/>
              </a:ext>
            </a:extLst>
          </p:cNvPr>
          <p:cNvSpPr/>
          <p:nvPr/>
        </p:nvSpPr>
        <p:spPr>
          <a:xfrm>
            <a:off x="1131285" y="3401291"/>
            <a:ext cx="3385020" cy="4021083"/>
          </a:xfrm>
          <a:custGeom>
            <a:avLst/>
            <a:gdLst/>
            <a:ahLst/>
            <a:cxnLst/>
            <a:rect l="l" t="t" r="r" b="b"/>
            <a:pathLst>
              <a:path w="3385020" h="4021083">
                <a:moveTo>
                  <a:pt x="0" y="0"/>
                </a:moveTo>
                <a:lnTo>
                  <a:pt x="3385020" y="0"/>
                </a:lnTo>
                <a:lnTo>
                  <a:pt x="3385020" y="4021082"/>
                </a:lnTo>
                <a:lnTo>
                  <a:pt x="0" y="4021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CFDBA0E-08FE-47C1-B72C-236DBF425197}"/>
              </a:ext>
            </a:extLst>
          </p:cNvPr>
          <p:cNvSpPr/>
          <p:nvPr/>
        </p:nvSpPr>
        <p:spPr>
          <a:xfrm>
            <a:off x="12268201" y="1181100"/>
            <a:ext cx="4166228" cy="299073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B4BC772-B422-470A-8E39-C46CF67F19D9}"/>
              </a:ext>
            </a:extLst>
          </p:cNvPr>
          <p:cNvSpPr/>
          <p:nvPr/>
        </p:nvSpPr>
        <p:spPr>
          <a:xfrm>
            <a:off x="13242111" y="6193058"/>
            <a:ext cx="2473592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600" b="1" dirty="0">
                <a:latin typeface="Comic Sans MS" panose="030F0702030302020204" pitchFamily="66" charset="0"/>
              </a:rPr>
              <a:t>lenta</a:t>
            </a:r>
            <a:endParaRPr lang="es-CL" sz="6600" b="1" dirty="0">
              <a:latin typeface="Comic Sans MS" panose="030F0702030302020204" pitchFamily="66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897B1BC-A236-4060-B788-CAB87511E8F3}"/>
              </a:ext>
            </a:extLst>
          </p:cNvPr>
          <p:cNvSpPr txBox="1"/>
          <p:nvPr/>
        </p:nvSpPr>
        <p:spPr>
          <a:xfrm>
            <a:off x="1204614" y="786015"/>
            <a:ext cx="10546282" cy="92333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s-MX" sz="5400" dirty="0"/>
              <a:t>Elige el adjetivo que corresponda</a:t>
            </a:r>
            <a:endParaRPr lang="es-CL" sz="54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EDEE673-1ABE-4150-B3AF-7E323549A4F8}"/>
              </a:ext>
            </a:extLst>
          </p:cNvPr>
          <p:cNvSpPr/>
          <p:nvPr/>
        </p:nvSpPr>
        <p:spPr>
          <a:xfrm>
            <a:off x="12819201" y="1803248"/>
            <a:ext cx="3031307" cy="1295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b="1" dirty="0">
                <a:solidFill>
                  <a:schemeClr val="tx1"/>
                </a:solidFill>
                <a:latin typeface="Comic Sans MS" panose="030F0702030302020204" pitchFamily="66" charset="0"/>
              </a:rPr>
              <a:t>veloz</a:t>
            </a:r>
            <a:endParaRPr lang="es-CL" sz="6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1" grpId="0" animBg="1"/>
      <p:bldP spid="2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DA316DA1-12A1-4131-9B18-77E0308E874C}"/>
              </a:ext>
            </a:extLst>
          </p:cNvPr>
          <p:cNvSpPr/>
          <p:nvPr/>
        </p:nvSpPr>
        <p:spPr>
          <a:xfrm>
            <a:off x="12572461" y="2236506"/>
            <a:ext cx="4191539" cy="3072564"/>
          </a:xfrm>
          <a:prstGeom prst="ellipse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6687899" cy="6408223"/>
          </a:xfrm>
          <a:custGeom>
            <a:avLst/>
            <a:gdLst/>
            <a:ahLst/>
            <a:cxnLst/>
            <a:rect l="l" t="t" r="r" b="b"/>
            <a:pathLst>
              <a:path w="6687899" h="6408223">
                <a:moveTo>
                  <a:pt x="0" y="0"/>
                </a:moveTo>
                <a:lnTo>
                  <a:pt x="6687898" y="0"/>
                </a:lnTo>
                <a:lnTo>
                  <a:pt x="6687898" y="6408223"/>
                </a:lnTo>
                <a:lnTo>
                  <a:pt x="0" y="6408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861" y="8054296"/>
            <a:ext cx="3180318" cy="1567029"/>
          </a:xfrm>
          <a:custGeom>
            <a:avLst/>
            <a:gdLst/>
            <a:ahLst/>
            <a:cxnLst/>
            <a:rect l="l" t="t" r="r" b="b"/>
            <a:pathLst>
              <a:path w="3180318" h="1567029">
                <a:moveTo>
                  <a:pt x="0" y="0"/>
                </a:moveTo>
                <a:lnTo>
                  <a:pt x="3180317" y="0"/>
                </a:lnTo>
                <a:lnTo>
                  <a:pt x="3180317" y="1567030"/>
                </a:lnTo>
                <a:lnTo>
                  <a:pt x="0" y="15670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68085" y="1264594"/>
            <a:ext cx="2495915" cy="1003085"/>
          </a:xfrm>
          <a:custGeom>
            <a:avLst/>
            <a:gdLst/>
            <a:ahLst/>
            <a:cxnLst/>
            <a:rect l="l" t="t" r="r" b="b"/>
            <a:pathLst>
              <a:path w="2071033" h="855917">
                <a:moveTo>
                  <a:pt x="0" y="0"/>
                </a:moveTo>
                <a:lnTo>
                  <a:pt x="2071033" y="0"/>
                </a:lnTo>
                <a:lnTo>
                  <a:pt x="2071033" y="855918"/>
                </a:lnTo>
                <a:lnTo>
                  <a:pt x="0" y="8559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74E3DD-F4E6-472E-B60E-B22DC7FAA540}"/>
              </a:ext>
            </a:extLst>
          </p:cNvPr>
          <p:cNvSpPr/>
          <p:nvPr/>
        </p:nvSpPr>
        <p:spPr>
          <a:xfrm>
            <a:off x="5217384" y="4794478"/>
            <a:ext cx="5260608" cy="137160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0" dirty="0">
                <a:latin typeface="Comic Sans MS" panose="030F0702030302020204" pitchFamily="66" charset="0"/>
              </a:rPr>
              <a:t>El niño es </a:t>
            </a:r>
            <a:endParaRPr lang="es-CL" sz="6000" dirty="0">
              <a:latin typeface="Comic Sans MS" panose="030F070203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F8FD07E-5881-4E36-A771-FE1EF347075D}"/>
              </a:ext>
            </a:extLst>
          </p:cNvPr>
          <p:cNvSpPr/>
          <p:nvPr/>
        </p:nvSpPr>
        <p:spPr>
          <a:xfrm>
            <a:off x="13310485" y="3239591"/>
            <a:ext cx="2743200" cy="1219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/>
              <a:t>rubio</a:t>
            </a:r>
            <a:endParaRPr lang="es-CL" sz="5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EC3ABC1-1CFC-45AC-8DA5-7F96C96D18AB}"/>
              </a:ext>
            </a:extLst>
          </p:cNvPr>
          <p:cNvSpPr/>
          <p:nvPr/>
        </p:nvSpPr>
        <p:spPr>
          <a:xfrm>
            <a:off x="13296630" y="7183582"/>
            <a:ext cx="2743200" cy="1219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/>
              <a:t>moreno</a:t>
            </a:r>
            <a:endParaRPr lang="es-CL" sz="5400" dirty="0"/>
          </a:p>
        </p:txBody>
      </p:sp>
      <p:pic>
        <p:nvPicPr>
          <p:cNvPr id="2054" name="Picture 6" descr="Vector rubio png imágenes | PNGWing">
            <a:extLst>
              <a:ext uri="{FF2B5EF4-FFF2-40B4-BE49-F238E27FC236}">
                <a16:creationId xmlns:a16="http://schemas.microsoft.com/office/drawing/2014/main" id="{F02FE394-1968-4A92-8F32-1B78B9A1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8" y="2784379"/>
            <a:ext cx="5008803" cy="50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7B8F9C3-73CE-471E-8B52-7F28745F4B61}"/>
              </a:ext>
            </a:extLst>
          </p:cNvPr>
          <p:cNvSpPr txBox="1"/>
          <p:nvPr/>
        </p:nvSpPr>
        <p:spPr>
          <a:xfrm>
            <a:off x="1414758" y="779762"/>
            <a:ext cx="1054628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5400" dirty="0"/>
              <a:t>Elige el adjetivo que corresponda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8697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8765808" y="9258300"/>
            <a:ext cx="756384" cy="711001"/>
          </a:xfrm>
          <a:custGeom>
            <a:avLst/>
            <a:gdLst/>
            <a:ahLst/>
            <a:cxnLst/>
            <a:rect l="l" t="t" r="r" b="b"/>
            <a:pathLst>
              <a:path w="756384" h="711001">
                <a:moveTo>
                  <a:pt x="0" y="0"/>
                </a:moveTo>
                <a:lnTo>
                  <a:pt x="756384" y="0"/>
                </a:lnTo>
                <a:lnTo>
                  <a:pt x="756384" y="711001"/>
                </a:lnTo>
                <a:lnTo>
                  <a:pt x="0" y="711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765808" y="9251982"/>
            <a:ext cx="756384" cy="647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</a:rPr>
              <a:t>5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F6B1A7D1-22D4-4CE2-ABCC-EC56300BB95B}"/>
              </a:ext>
            </a:extLst>
          </p:cNvPr>
          <p:cNvGrpSpPr/>
          <p:nvPr/>
        </p:nvGrpSpPr>
        <p:grpSpPr>
          <a:xfrm>
            <a:off x="609600" y="387582"/>
            <a:ext cx="17218392" cy="9506970"/>
            <a:chOff x="0" y="0"/>
            <a:chExt cx="4508434" cy="2414582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872F6AB7-DF87-4689-A7F9-7C55C7F94DDD}"/>
                </a:ext>
              </a:extLst>
            </p:cNvPr>
            <p:cNvSpPr/>
            <p:nvPr/>
          </p:nvSpPr>
          <p:spPr>
            <a:xfrm>
              <a:off x="10160" y="16510"/>
              <a:ext cx="4485574" cy="2386643"/>
            </a:xfrm>
            <a:custGeom>
              <a:avLst/>
              <a:gdLst/>
              <a:ahLst/>
              <a:cxnLst/>
              <a:rect l="l" t="t" r="r" b="b"/>
              <a:pathLst>
                <a:path w="4485574" h="2386643">
                  <a:moveTo>
                    <a:pt x="4485574" y="2386643"/>
                  </a:moveTo>
                  <a:lnTo>
                    <a:pt x="0" y="2379022"/>
                  </a:lnTo>
                  <a:lnTo>
                    <a:pt x="0" y="840977"/>
                  </a:lnTo>
                  <a:lnTo>
                    <a:pt x="17780" y="19050"/>
                  </a:lnTo>
                  <a:lnTo>
                    <a:pt x="2234742" y="0"/>
                  </a:lnTo>
                  <a:lnTo>
                    <a:pt x="446652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7330B977-C0C0-4638-BDA7-45223DAF7D89}"/>
                </a:ext>
              </a:extLst>
            </p:cNvPr>
            <p:cNvSpPr/>
            <p:nvPr/>
          </p:nvSpPr>
          <p:spPr>
            <a:xfrm>
              <a:off x="-3810" y="0"/>
              <a:ext cx="4514784" cy="2413312"/>
            </a:xfrm>
            <a:custGeom>
              <a:avLst/>
              <a:gdLst/>
              <a:ahLst/>
              <a:cxnLst/>
              <a:rect l="l" t="t" r="r" b="b"/>
              <a:pathLst>
                <a:path w="4514784" h="2413312">
                  <a:moveTo>
                    <a:pt x="4480494" y="21590"/>
                  </a:moveTo>
                  <a:cubicBezTo>
                    <a:pt x="4481764" y="34290"/>
                    <a:pt x="4481764" y="44450"/>
                    <a:pt x="4483034" y="54610"/>
                  </a:cubicBezTo>
                  <a:cubicBezTo>
                    <a:pt x="4485574" y="99732"/>
                    <a:pt x="4486844" y="150981"/>
                    <a:pt x="4489384" y="200400"/>
                  </a:cubicBezTo>
                  <a:cubicBezTo>
                    <a:pt x="4489384" y="271783"/>
                    <a:pt x="4502084" y="1679303"/>
                    <a:pt x="4508434" y="1750685"/>
                  </a:cubicBezTo>
                  <a:cubicBezTo>
                    <a:pt x="4514784" y="1858675"/>
                    <a:pt x="4510974" y="1968494"/>
                    <a:pt x="4510974" y="2076483"/>
                  </a:cubicBezTo>
                  <a:cubicBezTo>
                    <a:pt x="4510974" y="2171660"/>
                    <a:pt x="4512244" y="2259516"/>
                    <a:pt x="4513514" y="2352352"/>
                  </a:cubicBezTo>
                  <a:cubicBezTo>
                    <a:pt x="4513514" y="2373943"/>
                    <a:pt x="4513514" y="2387912"/>
                    <a:pt x="4513514" y="2412043"/>
                  </a:cubicBezTo>
                  <a:cubicBezTo>
                    <a:pt x="4490654" y="2412043"/>
                    <a:pt x="4470334" y="2413312"/>
                    <a:pt x="4440931" y="2412043"/>
                  </a:cubicBezTo>
                  <a:cubicBezTo>
                    <a:pt x="4214029" y="2406962"/>
                    <a:pt x="3983637" y="2413312"/>
                    <a:pt x="3756735" y="2408232"/>
                  </a:cubicBezTo>
                  <a:cubicBezTo>
                    <a:pt x="3620594" y="2404422"/>
                    <a:pt x="3487944" y="2406962"/>
                    <a:pt x="3351803" y="2404422"/>
                  </a:cubicBezTo>
                  <a:cubicBezTo>
                    <a:pt x="3288968" y="2403152"/>
                    <a:pt x="3226134" y="2401882"/>
                    <a:pt x="3163300" y="2400612"/>
                  </a:cubicBezTo>
                  <a:cubicBezTo>
                    <a:pt x="3124901" y="2400612"/>
                    <a:pt x="3089993" y="2401882"/>
                    <a:pt x="3051594" y="2401882"/>
                  </a:cubicBezTo>
                  <a:cubicBezTo>
                    <a:pt x="2953852" y="2400612"/>
                    <a:pt x="2685061" y="2401882"/>
                    <a:pt x="2587319" y="2400612"/>
                  </a:cubicBezTo>
                  <a:cubicBezTo>
                    <a:pt x="2517503" y="2399343"/>
                    <a:pt x="1121185" y="2408232"/>
                    <a:pt x="1051369" y="2406962"/>
                  </a:cubicBezTo>
                  <a:cubicBezTo>
                    <a:pt x="1033915" y="2406962"/>
                    <a:pt x="1012970" y="2408232"/>
                    <a:pt x="995516" y="2408232"/>
                  </a:cubicBezTo>
                  <a:cubicBezTo>
                    <a:pt x="953627" y="2408232"/>
                    <a:pt x="915228" y="2409502"/>
                    <a:pt x="873338" y="2409502"/>
                  </a:cubicBezTo>
                  <a:cubicBezTo>
                    <a:pt x="768615" y="2409502"/>
                    <a:pt x="667381" y="2408232"/>
                    <a:pt x="562658" y="2406962"/>
                  </a:cubicBezTo>
                  <a:cubicBezTo>
                    <a:pt x="499823" y="2405693"/>
                    <a:pt x="436989" y="2404422"/>
                    <a:pt x="377645" y="2403152"/>
                  </a:cubicBezTo>
                  <a:cubicBezTo>
                    <a:pt x="265940" y="2401882"/>
                    <a:pt x="154235" y="2400612"/>
                    <a:pt x="48260" y="2400612"/>
                  </a:cubicBezTo>
                  <a:cubicBezTo>
                    <a:pt x="38100" y="2400612"/>
                    <a:pt x="29210" y="2400612"/>
                    <a:pt x="19050" y="2399343"/>
                  </a:cubicBezTo>
                  <a:cubicBezTo>
                    <a:pt x="10160" y="2398072"/>
                    <a:pt x="5080" y="2391722"/>
                    <a:pt x="7620" y="2382832"/>
                  </a:cubicBezTo>
                  <a:cubicBezTo>
                    <a:pt x="16510" y="2351032"/>
                    <a:pt x="12700" y="2305274"/>
                    <a:pt x="11430" y="2257685"/>
                  </a:cubicBezTo>
                  <a:cubicBezTo>
                    <a:pt x="10160" y="2160678"/>
                    <a:pt x="6350" y="2065501"/>
                    <a:pt x="7620" y="1968494"/>
                  </a:cubicBezTo>
                  <a:cubicBezTo>
                    <a:pt x="5080" y="1847693"/>
                    <a:pt x="0" y="352317"/>
                    <a:pt x="7620" y="229685"/>
                  </a:cubicBezTo>
                  <a:cubicBezTo>
                    <a:pt x="8890" y="205891"/>
                    <a:pt x="7620" y="180267"/>
                    <a:pt x="8890" y="156472"/>
                  </a:cubicBezTo>
                  <a:cubicBezTo>
                    <a:pt x="10160" y="118036"/>
                    <a:pt x="12700" y="75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65" y="30480"/>
                    <a:pt x="122817" y="29210"/>
                  </a:cubicBezTo>
                  <a:cubicBezTo>
                    <a:pt x="217069" y="25400"/>
                    <a:pt x="311320" y="22860"/>
                    <a:pt x="409063" y="20320"/>
                  </a:cubicBezTo>
                  <a:cubicBezTo>
                    <a:pt x="475388" y="17780"/>
                    <a:pt x="541713" y="16510"/>
                    <a:pt x="604547" y="13970"/>
                  </a:cubicBezTo>
                  <a:cubicBezTo>
                    <a:pt x="667381" y="11430"/>
                    <a:pt x="733707" y="8890"/>
                    <a:pt x="796541" y="8890"/>
                  </a:cubicBezTo>
                  <a:cubicBezTo>
                    <a:pt x="866357" y="7620"/>
                    <a:pt x="936173" y="10160"/>
                    <a:pt x="1005989" y="8890"/>
                  </a:cubicBezTo>
                  <a:cubicBezTo>
                    <a:pt x="1093259" y="8890"/>
                    <a:pt x="2674589" y="6350"/>
                    <a:pt x="2761859" y="5080"/>
                  </a:cubicBezTo>
                  <a:cubicBezTo>
                    <a:pt x="2845638" y="3810"/>
                    <a:pt x="2929417" y="2540"/>
                    <a:pt x="3016687" y="2540"/>
                  </a:cubicBezTo>
                  <a:cubicBezTo>
                    <a:pt x="3159809" y="1270"/>
                    <a:pt x="3299441" y="0"/>
                    <a:pt x="3442564" y="0"/>
                  </a:cubicBezTo>
                  <a:cubicBezTo>
                    <a:pt x="3501907" y="0"/>
                    <a:pt x="3564741" y="2540"/>
                    <a:pt x="3624085" y="2540"/>
                  </a:cubicBezTo>
                  <a:cubicBezTo>
                    <a:pt x="3788152" y="3810"/>
                    <a:pt x="3955710" y="5080"/>
                    <a:pt x="4119778" y="7620"/>
                  </a:cubicBezTo>
                  <a:cubicBezTo>
                    <a:pt x="4207048" y="8890"/>
                    <a:pt x="4294317" y="12700"/>
                    <a:pt x="4381587" y="16510"/>
                  </a:cubicBezTo>
                  <a:cubicBezTo>
                    <a:pt x="4402532" y="16510"/>
                    <a:pt x="4423477" y="16510"/>
                    <a:pt x="4440931" y="16510"/>
                  </a:cubicBezTo>
                  <a:cubicBezTo>
                    <a:pt x="4461444" y="17780"/>
                    <a:pt x="4470334" y="20320"/>
                    <a:pt x="4480494" y="21590"/>
                  </a:cubicBezTo>
                  <a:close/>
                  <a:moveTo>
                    <a:pt x="4490654" y="2395532"/>
                  </a:moveTo>
                  <a:cubicBezTo>
                    <a:pt x="4491924" y="2379022"/>
                    <a:pt x="4493194" y="2366322"/>
                    <a:pt x="4493194" y="2353622"/>
                  </a:cubicBezTo>
                  <a:cubicBezTo>
                    <a:pt x="4491924" y="2250364"/>
                    <a:pt x="4490654" y="2153357"/>
                    <a:pt x="4490654" y="2049028"/>
                  </a:cubicBezTo>
                  <a:cubicBezTo>
                    <a:pt x="4490654" y="2001440"/>
                    <a:pt x="4493194" y="1953852"/>
                    <a:pt x="4491924" y="1906263"/>
                  </a:cubicBezTo>
                  <a:cubicBezTo>
                    <a:pt x="4491924" y="1862335"/>
                    <a:pt x="4490654" y="1816577"/>
                    <a:pt x="4489384" y="1772649"/>
                  </a:cubicBezTo>
                  <a:cubicBezTo>
                    <a:pt x="4484304" y="1704927"/>
                    <a:pt x="4472874" y="302898"/>
                    <a:pt x="4472874" y="235176"/>
                  </a:cubicBezTo>
                  <a:cubicBezTo>
                    <a:pt x="4470334" y="178436"/>
                    <a:pt x="4467794" y="119866"/>
                    <a:pt x="4465254" y="63500"/>
                  </a:cubicBezTo>
                  <a:cubicBezTo>
                    <a:pt x="4463984" y="44450"/>
                    <a:pt x="4462714" y="43180"/>
                    <a:pt x="4430459" y="41910"/>
                  </a:cubicBezTo>
                  <a:cubicBezTo>
                    <a:pt x="4419986" y="41910"/>
                    <a:pt x="4413005" y="41910"/>
                    <a:pt x="4402532" y="40640"/>
                  </a:cubicBezTo>
                  <a:cubicBezTo>
                    <a:pt x="4315263" y="36830"/>
                    <a:pt x="4224502" y="31750"/>
                    <a:pt x="4137232" y="30480"/>
                  </a:cubicBezTo>
                  <a:cubicBezTo>
                    <a:pt x="3924293" y="26670"/>
                    <a:pt x="3707864" y="25400"/>
                    <a:pt x="3494926" y="22860"/>
                  </a:cubicBezTo>
                  <a:cubicBezTo>
                    <a:pt x="3463509" y="22860"/>
                    <a:pt x="3428601" y="22860"/>
                    <a:pt x="3397183" y="22860"/>
                  </a:cubicBezTo>
                  <a:cubicBezTo>
                    <a:pt x="3344822" y="22860"/>
                    <a:pt x="3292460" y="22860"/>
                    <a:pt x="3243588" y="22860"/>
                  </a:cubicBezTo>
                  <a:cubicBezTo>
                    <a:pt x="3131883" y="22860"/>
                    <a:pt x="3020177" y="22860"/>
                    <a:pt x="2911963" y="24130"/>
                  </a:cubicBezTo>
                  <a:cubicBezTo>
                    <a:pt x="2817711" y="25400"/>
                    <a:pt x="1229399" y="29210"/>
                    <a:pt x="1135148" y="29210"/>
                  </a:cubicBezTo>
                  <a:cubicBezTo>
                    <a:pt x="981553" y="29210"/>
                    <a:pt x="827958" y="26670"/>
                    <a:pt x="674363" y="33020"/>
                  </a:cubicBezTo>
                  <a:cubicBezTo>
                    <a:pt x="594075" y="36830"/>
                    <a:pt x="517277" y="36830"/>
                    <a:pt x="440480" y="38100"/>
                  </a:cubicBezTo>
                  <a:cubicBezTo>
                    <a:pt x="307830" y="41910"/>
                    <a:pt x="175179" y="45720"/>
                    <a:pt x="49530" y="50800"/>
                  </a:cubicBezTo>
                  <a:cubicBezTo>
                    <a:pt x="36830" y="50800"/>
                    <a:pt x="34290" y="53340"/>
                    <a:pt x="33020" y="70447"/>
                  </a:cubicBezTo>
                  <a:cubicBezTo>
                    <a:pt x="31750" y="103393"/>
                    <a:pt x="31750" y="136339"/>
                    <a:pt x="30480" y="169285"/>
                  </a:cubicBezTo>
                  <a:cubicBezTo>
                    <a:pt x="29210" y="224194"/>
                    <a:pt x="26670" y="277274"/>
                    <a:pt x="25400" y="332184"/>
                  </a:cubicBezTo>
                  <a:cubicBezTo>
                    <a:pt x="20320" y="390754"/>
                    <a:pt x="26670" y="1822068"/>
                    <a:pt x="29210" y="1880639"/>
                  </a:cubicBezTo>
                  <a:cubicBezTo>
                    <a:pt x="29210" y="1942870"/>
                    <a:pt x="29210" y="2006931"/>
                    <a:pt x="30480" y="2069162"/>
                  </a:cubicBezTo>
                  <a:cubicBezTo>
                    <a:pt x="30480" y="2114920"/>
                    <a:pt x="33020" y="2160678"/>
                    <a:pt x="33020" y="2206436"/>
                  </a:cubicBezTo>
                  <a:cubicBezTo>
                    <a:pt x="33020" y="2255855"/>
                    <a:pt x="33020" y="2305274"/>
                    <a:pt x="31750" y="2353622"/>
                  </a:cubicBezTo>
                  <a:cubicBezTo>
                    <a:pt x="31750" y="2357432"/>
                    <a:pt x="31750" y="2359972"/>
                    <a:pt x="31750" y="2363782"/>
                  </a:cubicBezTo>
                  <a:cubicBezTo>
                    <a:pt x="31750" y="2373943"/>
                    <a:pt x="35560" y="2377753"/>
                    <a:pt x="44450" y="2377753"/>
                  </a:cubicBezTo>
                  <a:cubicBezTo>
                    <a:pt x="73946" y="2377753"/>
                    <a:pt x="122817" y="2379022"/>
                    <a:pt x="168198" y="2379022"/>
                  </a:cubicBezTo>
                  <a:cubicBezTo>
                    <a:pt x="234523" y="2379022"/>
                    <a:pt x="304339" y="2376482"/>
                    <a:pt x="370664" y="2379022"/>
                  </a:cubicBezTo>
                  <a:cubicBezTo>
                    <a:pt x="478879" y="2382832"/>
                    <a:pt x="587093" y="2385372"/>
                    <a:pt x="695308" y="2384103"/>
                  </a:cubicBezTo>
                  <a:cubicBezTo>
                    <a:pt x="765124" y="2382832"/>
                    <a:pt x="831449" y="2385372"/>
                    <a:pt x="901265" y="2385372"/>
                  </a:cubicBezTo>
                  <a:cubicBezTo>
                    <a:pt x="1002498" y="2385372"/>
                    <a:pt x="1103731" y="2384103"/>
                    <a:pt x="1204964" y="2385372"/>
                  </a:cubicBezTo>
                  <a:cubicBezTo>
                    <a:pt x="1355068" y="2386643"/>
                    <a:pt x="3002723" y="2376482"/>
                    <a:pt x="3156318" y="2379022"/>
                  </a:cubicBezTo>
                  <a:cubicBezTo>
                    <a:pt x="3222644" y="2380293"/>
                    <a:pt x="3288968" y="2381562"/>
                    <a:pt x="3351803" y="2381562"/>
                  </a:cubicBezTo>
                  <a:cubicBezTo>
                    <a:pt x="3466999" y="2384103"/>
                    <a:pt x="3578705" y="2380293"/>
                    <a:pt x="3693901" y="2384103"/>
                  </a:cubicBezTo>
                  <a:cubicBezTo>
                    <a:pt x="3788152" y="2386643"/>
                    <a:pt x="3882403" y="2386643"/>
                    <a:pt x="3976655" y="2389182"/>
                  </a:cubicBezTo>
                  <a:cubicBezTo>
                    <a:pt x="4116287" y="2392993"/>
                    <a:pt x="4255919" y="2395532"/>
                    <a:pt x="4395551" y="2396803"/>
                  </a:cubicBezTo>
                  <a:cubicBezTo>
                    <a:pt x="4447913" y="2396803"/>
                    <a:pt x="4470334" y="2395532"/>
                    <a:pt x="4490654" y="2395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Freeform 2">
            <a:extLst>
              <a:ext uri="{FF2B5EF4-FFF2-40B4-BE49-F238E27FC236}">
                <a16:creationId xmlns:a16="http://schemas.microsoft.com/office/drawing/2014/main" id="{F43E9D3C-B38B-4CB8-810D-54D778C66E65}"/>
              </a:ext>
            </a:extLst>
          </p:cNvPr>
          <p:cNvSpPr/>
          <p:nvPr/>
        </p:nvSpPr>
        <p:spPr>
          <a:xfrm>
            <a:off x="0" y="0"/>
            <a:ext cx="5901081" cy="5654308"/>
          </a:xfrm>
          <a:custGeom>
            <a:avLst/>
            <a:gdLst/>
            <a:ahLst/>
            <a:cxnLst/>
            <a:rect l="l" t="t" r="r" b="b"/>
            <a:pathLst>
              <a:path w="5901081" h="5654308">
                <a:moveTo>
                  <a:pt x="0" y="0"/>
                </a:moveTo>
                <a:lnTo>
                  <a:pt x="5901080" y="0"/>
                </a:lnTo>
                <a:lnTo>
                  <a:pt x="5901080" y="5654309"/>
                </a:lnTo>
                <a:lnTo>
                  <a:pt x="0" y="565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7363AADF-247F-4474-8FA9-57BE7CB823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03" t="2475" r="4190" b="2475"/>
          <a:stretch/>
        </p:blipFill>
        <p:spPr>
          <a:xfrm>
            <a:off x="8011868" y="4215474"/>
            <a:ext cx="9321390" cy="539832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89E211D-42EA-4419-A1D8-7AC6A35C1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59" y="2145716"/>
            <a:ext cx="6138505" cy="7823585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CE510931-FE7C-4C59-888B-5C5977BAB7EC}"/>
              </a:ext>
            </a:extLst>
          </p:cNvPr>
          <p:cNvSpPr/>
          <p:nvPr/>
        </p:nvSpPr>
        <p:spPr>
          <a:xfrm>
            <a:off x="2950540" y="526132"/>
            <a:ext cx="11813382" cy="109345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Comic Sans MS" panose="030F0702030302020204" pitchFamily="66" charset="0"/>
              </a:rPr>
              <a:t>Ahora trabajemos con el texto de lenguaje</a:t>
            </a:r>
            <a:endParaRPr lang="es-CL" sz="4400" dirty="0">
              <a:latin typeface="Comic Sans MS" panose="030F0702030302020204" pitchFamily="66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B23F7C1-21C7-4117-A42B-5FA69914F6E3}"/>
              </a:ext>
            </a:extLst>
          </p:cNvPr>
          <p:cNvSpPr/>
          <p:nvPr/>
        </p:nvSpPr>
        <p:spPr>
          <a:xfrm rot="1185891">
            <a:off x="14428333" y="1120145"/>
            <a:ext cx="2408722" cy="17740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</a:rPr>
              <a:t>Pág. 117</a:t>
            </a:r>
            <a:endParaRPr lang="es-CL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96</Words>
  <Application>Microsoft Office PowerPoint</Application>
  <PresentationFormat>Personalizado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Comic Sans MS</vt:lpstr>
      <vt:lpstr>Arial</vt:lpstr>
      <vt:lpstr>MeMima</vt:lpstr>
      <vt:lpstr>More Sugar</vt:lpstr>
      <vt:lpstr>More Sugar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PROF.DÉBORA.SEP-2023</dc:creator>
  <cp:lastModifiedBy>Debora Sepulveda</cp:lastModifiedBy>
  <cp:revision>21</cp:revision>
  <dcterms:created xsi:type="dcterms:W3CDTF">2006-08-16T00:00:00Z</dcterms:created>
  <dcterms:modified xsi:type="dcterms:W3CDTF">2024-06-07T15:19:25Z</dcterms:modified>
  <dc:identifier>DAGHS_xSW6w</dc:identifier>
</cp:coreProperties>
</file>