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417084-092B-9839-E2C1-7AB0B570E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FAB862-3388-0567-5253-BEC229F198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B8F150-8FB2-4111-F2C3-9FBE0DD00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5A9E8D-5959-1557-04A2-94E2F9738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C82542-F84D-85C8-B068-0D467DD2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73538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34E82-48ED-8F4D-FF00-300BB4589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9E80E2E-5405-00FD-022E-569836626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FDBEFB1-B62A-613B-A669-29AF24B1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2CBAE6-FE3F-42D7-72FB-E14113F23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25DC88-7BDF-F40E-68D3-C52835A20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7231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B2ACAAD-1DDB-9305-E1AA-961769E793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7063C72-BC72-9791-CE4D-3509BC78D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B4500D-D93C-CC75-947A-9DCCE747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5AAAD9-8B18-A04C-CDF5-D6B4EB466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5BFA59-5877-64A0-D351-0E1C7B6FC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9571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665187-E872-2925-55BD-E0B40A639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F6FCD84-41D5-A863-E94F-0D851B0B28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DDDAD6-8046-0EFC-0C20-1DB57F88B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61862E-C727-0658-6B97-C24938C90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C70A77-363C-C3F4-42E3-CA0C002F4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9260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BDA316-4621-5F8F-F790-F3ABD7529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4C6E12-A5C2-BEFA-9ED8-9A13B0E6F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C8F22D-E1A7-F262-5C8B-298CBB100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AEECAC-F9A9-7CA8-F554-62434B53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2CD6B25-D0A9-088C-3E65-457374DB1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9421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4DFC02-5AFB-1F7E-CFA5-3D69E9758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4A8CF6-1541-97DD-83CC-BE1C320B1E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D8B3C0F-82B1-D456-2994-6CBF16165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151954-A0A3-1A99-D509-91D8FC8DE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08230B9-4F4A-E290-2115-9CE004C98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9B50B52-85C0-EF92-13DC-95155D8C9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474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253E91-11FD-6D99-09B8-0ECA86599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553D9A5-3229-4F47-4082-079FBD1E8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5D18C8-C4A3-5E9E-8452-73C37AA76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EC57597-BF87-83F4-94E3-BDA2C74701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EE90AEC-704A-41CB-8418-591EB36D3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70AF475-3FCB-A7AF-0126-076A8CC79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0AEC250-698A-BCA3-4048-572DC853E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7C625DA-0A93-AB24-EDB9-F1C36AF92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708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3AF8B8-AC3F-C0B2-9678-D09FEB78F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1D8B3D5-1D69-5885-23CB-B5F27CCEF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2B16764-366A-8D40-51EA-E7E5F0ADA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9F0F762-4102-FAB5-2DCA-345F8E5DD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40881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DC1DC19-E13D-54D1-0103-C90044614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1952FFB-B0E8-7544-8682-257595BE4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164893E-D883-4965-BD70-F7C02DF94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3691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D44DB-1D28-2B66-D495-7079CE32E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FE6AA8-388B-4AAB-5BCB-8EC02DAD2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A9068BC-D2E1-927D-C1F8-334A0C57F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B5EA9C0-759A-7972-E672-3D739611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7EDDCB-50AC-73E8-EB2C-3FA5EA8F0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1B9499C-AC48-63CF-A777-965C10701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03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74A6AC-6608-6AB4-42A5-232A882DA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32BD70-1A01-B506-164D-632A1D02F5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3CD8A0-4199-49E3-1409-6145DDAD79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5CEAF8-A3B1-9F36-9901-BF23F9ADD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1ECDC49-9FCB-E22A-935C-9CFE5662C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43A7A0-62D4-0697-AFAC-8044FB986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6174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959FA6-35FF-27BA-695E-7E6F1845D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F86909-5CFC-21BA-7028-3F88B3C69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DACD7F-20C5-3894-6D85-D028984FDF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E488D0-8A86-4363-BBF9-A98329CE474D}" type="datetimeFigureOut">
              <a:rPr lang="es-CL" smtClean="0"/>
              <a:t>27-09-2025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261CB0-9334-E8FF-6502-60B73EB6AD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68E333-5CE8-F69C-7318-411A6ECD56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6056E1-85ED-4612-9DD4-286256C0422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716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D4677D2-D5AC-4CF9-9EED-2B89D0A1C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D54F7E-825A-4BBA-815F-35CCA8B97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 descr="Un grupo de folletos sobre una mesa&#10;&#10;Descripción generada automáticamente con confianza media">
            <a:extLst>
              <a:ext uri="{FF2B5EF4-FFF2-40B4-BE49-F238E27FC236}">
                <a16:creationId xmlns:a16="http://schemas.microsoft.com/office/drawing/2014/main" id="{3BB86FA8-F68E-A26D-282A-2ADD455F57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3" b="15947"/>
          <a:stretch>
            <a:fillRect/>
          </a:stretch>
        </p:blipFill>
        <p:spPr>
          <a:xfrm>
            <a:off x="1" y="1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12191999" h="6842601">
                <a:moveTo>
                  <a:pt x="0" y="0"/>
                </a:moveTo>
                <a:lnTo>
                  <a:pt x="12191999" y="0"/>
                </a:lnTo>
                <a:lnTo>
                  <a:pt x="12191999" y="6842601"/>
                </a:lnTo>
                <a:lnTo>
                  <a:pt x="10316981" y="6842601"/>
                </a:lnTo>
                <a:cubicBezTo>
                  <a:pt x="10312796" y="6835189"/>
                  <a:pt x="10163183" y="6730124"/>
                  <a:pt x="10158998" y="6722712"/>
                </a:cubicBezTo>
                <a:cubicBezTo>
                  <a:pt x="10120278" y="6678190"/>
                  <a:pt x="10156462" y="6716223"/>
                  <a:pt x="10090349" y="6671420"/>
                </a:cubicBezTo>
                <a:cubicBezTo>
                  <a:pt x="10043032" y="6655694"/>
                  <a:pt x="9995855" y="6551879"/>
                  <a:pt x="9955425" y="6498018"/>
                </a:cubicBezTo>
                <a:cubicBezTo>
                  <a:pt x="9939618" y="6480021"/>
                  <a:pt x="9915110" y="6461677"/>
                  <a:pt x="9891265" y="6454528"/>
                </a:cubicBezTo>
                <a:cubicBezTo>
                  <a:pt x="9868239" y="6464957"/>
                  <a:pt x="9865423" y="6431640"/>
                  <a:pt x="9848227" y="6426063"/>
                </a:cubicBezTo>
                <a:cubicBezTo>
                  <a:pt x="9838059" y="6433162"/>
                  <a:pt x="9815047" y="6410348"/>
                  <a:pt x="9812354" y="6399604"/>
                </a:cubicBezTo>
                <a:cubicBezTo>
                  <a:pt x="9825285" y="6377997"/>
                  <a:pt x="9725923" y="6372757"/>
                  <a:pt x="9725915" y="6356381"/>
                </a:cubicBezTo>
                <a:cubicBezTo>
                  <a:pt x="9696279" y="6348066"/>
                  <a:pt x="9591199" y="6354143"/>
                  <a:pt x="9575033" y="6325258"/>
                </a:cubicBezTo>
                <a:cubicBezTo>
                  <a:pt x="9516434" y="6303128"/>
                  <a:pt x="9441613" y="6276805"/>
                  <a:pt x="9415626" y="6271777"/>
                </a:cubicBezTo>
                <a:cubicBezTo>
                  <a:pt x="9378293" y="6313495"/>
                  <a:pt x="9281935" y="6171365"/>
                  <a:pt x="9171493" y="6150430"/>
                </a:cubicBezTo>
                <a:cubicBezTo>
                  <a:pt x="9155426" y="6152396"/>
                  <a:pt x="9147439" y="6151015"/>
                  <a:pt x="9146018" y="6139864"/>
                </a:cubicBezTo>
                <a:cubicBezTo>
                  <a:pt x="9112029" y="6132441"/>
                  <a:pt x="9087339" y="6101138"/>
                  <a:pt x="9059635" y="6109957"/>
                </a:cubicBezTo>
                <a:cubicBezTo>
                  <a:pt x="9024424" y="6092144"/>
                  <a:pt x="9043048" y="6078417"/>
                  <a:pt x="9010911" y="6064789"/>
                </a:cubicBezTo>
                <a:lnTo>
                  <a:pt x="8866811" y="6028191"/>
                </a:lnTo>
                <a:cubicBezTo>
                  <a:pt x="8846465" y="6021172"/>
                  <a:pt x="8825221" y="6000527"/>
                  <a:pt x="8804584" y="5994237"/>
                </a:cubicBezTo>
                <a:lnTo>
                  <a:pt x="8783071" y="5990448"/>
                </a:lnTo>
                <a:lnTo>
                  <a:pt x="8770456" y="5978060"/>
                </a:lnTo>
                <a:cubicBezTo>
                  <a:pt x="8764772" y="5975259"/>
                  <a:pt x="8757695" y="5974720"/>
                  <a:pt x="8748297" y="5978070"/>
                </a:cubicBezTo>
                <a:cubicBezTo>
                  <a:pt x="8730344" y="5973495"/>
                  <a:pt x="8679808" y="5955894"/>
                  <a:pt x="8662742" y="5950603"/>
                </a:cubicBezTo>
                <a:lnTo>
                  <a:pt x="8645902" y="5946326"/>
                </a:lnTo>
                <a:lnTo>
                  <a:pt x="8638176" y="5938358"/>
                </a:lnTo>
                <a:cubicBezTo>
                  <a:pt x="8625897" y="5932642"/>
                  <a:pt x="8594811" y="5922073"/>
                  <a:pt x="8572224" y="5912032"/>
                </a:cubicBezTo>
                <a:cubicBezTo>
                  <a:pt x="8553809" y="5897782"/>
                  <a:pt x="8529845" y="5886100"/>
                  <a:pt x="8502655" y="5878114"/>
                </a:cubicBezTo>
                <a:cubicBezTo>
                  <a:pt x="8496990" y="5883034"/>
                  <a:pt x="8489611" y="5872566"/>
                  <a:pt x="8485159" y="5869819"/>
                </a:cubicBezTo>
                <a:cubicBezTo>
                  <a:pt x="8483457" y="5873482"/>
                  <a:pt x="8471232" y="5872664"/>
                  <a:pt x="8468539" y="5868711"/>
                </a:cubicBezTo>
                <a:cubicBezTo>
                  <a:pt x="8389167" y="5836352"/>
                  <a:pt x="8421742" y="5881497"/>
                  <a:pt x="8379810" y="5849376"/>
                </a:cubicBezTo>
                <a:cubicBezTo>
                  <a:pt x="8371729" y="5846373"/>
                  <a:pt x="8364483" y="5846766"/>
                  <a:pt x="8357758" y="5848601"/>
                </a:cubicBezTo>
                <a:lnTo>
                  <a:pt x="8315264" y="5836192"/>
                </a:lnTo>
                <a:cubicBezTo>
                  <a:pt x="8299077" y="5829531"/>
                  <a:pt x="8281671" y="5824011"/>
                  <a:pt x="8263455" y="5819793"/>
                </a:cubicBezTo>
                <a:cubicBezTo>
                  <a:pt x="8257386" y="5826849"/>
                  <a:pt x="8245582" y="5813448"/>
                  <a:pt x="8239287" y="5810141"/>
                </a:cubicBezTo>
                <a:cubicBezTo>
                  <a:pt x="8237965" y="5815186"/>
                  <a:pt x="8222226" y="5815108"/>
                  <a:pt x="8217888" y="5810039"/>
                </a:cubicBezTo>
                <a:cubicBezTo>
                  <a:pt x="8109447" y="5773303"/>
                  <a:pt x="8161302" y="5831037"/>
                  <a:pt x="8100547" y="5791517"/>
                </a:cubicBezTo>
                <a:cubicBezTo>
                  <a:pt x="8089574" y="5788167"/>
                  <a:pt x="8080448" y="5789295"/>
                  <a:pt x="8072316" y="5792309"/>
                </a:cubicBezTo>
                <a:lnTo>
                  <a:pt x="8056967" y="5800648"/>
                </a:lnTo>
                <a:lnTo>
                  <a:pt x="8047885" y="5795270"/>
                </a:lnTo>
                <a:cubicBezTo>
                  <a:pt x="8010204" y="5788738"/>
                  <a:pt x="7996426" y="5797608"/>
                  <a:pt x="7977128" y="5783189"/>
                </a:cubicBezTo>
                <a:cubicBezTo>
                  <a:pt x="7943466" y="5775577"/>
                  <a:pt x="7904823" y="5770953"/>
                  <a:pt x="7874392" y="5763715"/>
                </a:cubicBezTo>
                <a:cubicBezTo>
                  <a:pt x="7860337" y="5743777"/>
                  <a:pt x="7817541" y="5748989"/>
                  <a:pt x="7794543" y="5739759"/>
                </a:cubicBezTo>
                <a:cubicBezTo>
                  <a:pt x="7784688" y="5731467"/>
                  <a:pt x="7776709" y="5729004"/>
                  <a:pt x="7763762" y="5734031"/>
                </a:cubicBezTo>
                <a:cubicBezTo>
                  <a:pt x="7718781" y="5694154"/>
                  <a:pt x="7732231" y="5727368"/>
                  <a:pt x="7685889" y="5707234"/>
                </a:cubicBezTo>
                <a:cubicBezTo>
                  <a:pt x="7646521" y="5687607"/>
                  <a:pt x="7600389" y="5671470"/>
                  <a:pt x="7566744" y="5634586"/>
                </a:cubicBezTo>
                <a:cubicBezTo>
                  <a:pt x="7561306" y="5624813"/>
                  <a:pt x="7543589" y="5618525"/>
                  <a:pt x="7527170" y="5620542"/>
                </a:cubicBezTo>
                <a:cubicBezTo>
                  <a:pt x="7524343" y="5620889"/>
                  <a:pt x="7521664" y="5621475"/>
                  <a:pt x="7519214" y="5622280"/>
                </a:cubicBezTo>
                <a:cubicBezTo>
                  <a:pt x="7500062" y="5596964"/>
                  <a:pt x="7480476" y="5604337"/>
                  <a:pt x="7473157" y="5588143"/>
                </a:cubicBezTo>
                <a:cubicBezTo>
                  <a:pt x="7433415" y="5574859"/>
                  <a:pt x="7395118" y="5582388"/>
                  <a:pt x="7388000" y="5568063"/>
                </a:cubicBezTo>
                <a:cubicBezTo>
                  <a:pt x="7366403" y="5564920"/>
                  <a:pt x="7332262" y="5573848"/>
                  <a:pt x="7320876" y="5557698"/>
                </a:cubicBezTo>
                <a:cubicBezTo>
                  <a:pt x="7314891" y="5568111"/>
                  <a:pt x="7299319" y="5544964"/>
                  <a:pt x="7284480" y="5549820"/>
                </a:cubicBezTo>
                <a:cubicBezTo>
                  <a:pt x="7273570" y="5554430"/>
                  <a:pt x="7266301" y="5548483"/>
                  <a:pt x="7256619" y="5546379"/>
                </a:cubicBezTo>
                <a:cubicBezTo>
                  <a:pt x="7242503" y="5549088"/>
                  <a:pt x="7202543" y="5533379"/>
                  <a:pt x="7193112" y="5525289"/>
                </a:cubicBezTo>
                <a:cubicBezTo>
                  <a:pt x="7172259" y="5499151"/>
                  <a:pt x="7108617" y="5505485"/>
                  <a:pt x="7090943" y="5485177"/>
                </a:cubicBezTo>
                <a:cubicBezTo>
                  <a:pt x="7083637" y="5481419"/>
                  <a:pt x="7076140" y="5479148"/>
                  <a:pt x="7068566" y="5477809"/>
                </a:cubicBezTo>
                <a:lnTo>
                  <a:pt x="7023035" y="5476595"/>
                </a:lnTo>
                <a:lnTo>
                  <a:pt x="7001197" y="5476163"/>
                </a:lnTo>
                <a:cubicBezTo>
                  <a:pt x="7016126" y="5454256"/>
                  <a:pt x="6943549" y="5466815"/>
                  <a:pt x="6967472" y="5451057"/>
                </a:cubicBezTo>
                <a:cubicBezTo>
                  <a:pt x="6931240" y="5443544"/>
                  <a:pt x="6920843" y="5429649"/>
                  <a:pt x="6883334" y="5418880"/>
                </a:cubicBezTo>
                <a:lnTo>
                  <a:pt x="6742417" y="5386446"/>
                </a:lnTo>
                <a:cubicBezTo>
                  <a:pt x="6690532" y="5366095"/>
                  <a:pt x="6665174" y="5364632"/>
                  <a:pt x="6618315" y="5353085"/>
                </a:cubicBezTo>
                <a:cubicBezTo>
                  <a:pt x="6581698" y="5304210"/>
                  <a:pt x="6547395" y="5315779"/>
                  <a:pt x="6521050" y="5283194"/>
                </a:cubicBezTo>
                <a:cubicBezTo>
                  <a:pt x="6469114" y="5268862"/>
                  <a:pt x="6472597" y="5253957"/>
                  <a:pt x="6414460" y="5253832"/>
                </a:cubicBezTo>
                <a:lnTo>
                  <a:pt x="6362535" y="5220502"/>
                </a:lnTo>
                <a:cubicBezTo>
                  <a:pt x="6350866" y="5213881"/>
                  <a:pt x="6347641" y="5215777"/>
                  <a:pt x="6344443" y="5214103"/>
                </a:cubicBezTo>
                <a:lnTo>
                  <a:pt x="6343344" y="5210454"/>
                </a:lnTo>
                <a:lnTo>
                  <a:pt x="6333344" y="5205307"/>
                </a:lnTo>
                <a:lnTo>
                  <a:pt x="6315602" y="5193288"/>
                </a:lnTo>
                <a:lnTo>
                  <a:pt x="6310442" y="5192802"/>
                </a:lnTo>
                <a:lnTo>
                  <a:pt x="6280815" y="5177420"/>
                </a:lnTo>
                <a:lnTo>
                  <a:pt x="6279533" y="5178045"/>
                </a:lnTo>
                <a:cubicBezTo>
                  <a:pt x="6275980" y="5179097"/>
                  <a:pt x="6272084" y="5179212"/>
                  <a:pt x="6267362" y="5177370"/>
                </a:cubicBezTo>
                <a:cubicBezTo>
                  <a:pt x="6261796" y="5192470"/>
                  <a:pt x="6259530" y="5180933"/>
                  <a:pt x="6246095" y="5174167"/>
                </a:cubicBezTo>
                <a:lnTo>
                  <a:pt x="6155252" y="5161201"/>
                </a:lnTo>
                <a:lnTo>
                  <a:pt x="6148525" y="5158442"/>
                </a:lnTo>
                <a:lnTo>
                  <a:pt x="6148187" y="5158573"/>
                </a:lnTo>
                <a:cubicBezTo>
                  <a:pt x="6146292" y="5158370"/>
                  <a:pt x="6143916" y="5157611"/>
                  <a:pt x="6140686" y="5156032"/>
                </a:cubicBezTo>
                <a:lnTo>
                  <a:pt x="6136260" y="5153413"/>
                </a:lnTo>
                <a:lnTo>
                  <a:pt x="6123208" y="5148061"/>
                </a:lnTo>
                <a:lnTo>
                  <a:pt x="6117367" y="5147451"/>
                </a:lnTo>
                <a:lnTo>
                  <a:pt x="5957305" y="5146062"/>
                </a:lnTo>
                <a:cubicBezTo>
                  <a:pt x="5920540" y="5140405"/>
                  <a:pt x="5887096" y="5142015"/>
                  <a:pt x="5857259" y="5132052"/>
                </a:cubicBezTo>
                <a:cubicBezTo>
                  <a:pt x="5843335" y="5135303"/>
                  <a:pt x="5830921" y="5135493"/>
                  <a:pt x="5821375" y="5125606"/>
                </a:cubicBezTo>
                <a:cubicBezTo>
                  <a:pt x="5786501" y="5122615"/>
                  <a:pt x="5775399" y="5132648"/>
                  <a:pt x="5755916" y="5120171"/>
                </a:cubicBezTo>
                <a:cubicBezTo>
                  <a:pt x="5732132" y="5135438"/>
                  <a:pt x="5732735" y="5128211"/>
                  <a:pt x="5725007" y="5121437"/>
                </a:cubicBezTo>
                <a:lnTo>
                  <a:pt x="5723810" y="5120848"/>
                </a:lnTo>
                <a:lnTo>
                  <a:pt x="5720531" y="5123048"/>
                </a:lnTo>
                <a:lnTo>
                  <a:pt x="5714794" y="5123371"/>
                </a:lnTo>
                <a:lnTo>
                  <a:pt x="5700141" y="5120131"/>
                </a:lnTo>
                <a:lnTo>
                  <a:pt x="5694799" y="5118234"/>
                </a:lnTo>
                <a:cubicBezTo>
                  <a:pt x="5691058" y="5117179"/>
                  <a:pt x="5688491" y="5116804"/>
                  <a:pt x="5686627" y="5116903"/>
                </a:cubicBezTo>
                <a:lnTo>
                  <a:pt x="5686371" y="5117086"/>
                </a:lnTo>
                <a:lnTo>
                  <a:pt x="5678818" y="5115416"/>
                </a:lnTo>
                <a:cubicBezTo>
                  <a:pt x="5666199" y="5112102"/>
                  <a:pt x="5654035" y="5108410"/>
                  <a:pt x="5642547" y="5104511"/>
                </a:cubicBezTo>
                <a:cubicBezTo>
                  <a:pt x="5629444" y="5114945"/>
                  <a:pt x="5588783" y="5093343"/>
                  <a:pt x="5587979" y="5116963"/>
                </a:cubicBezTo>
                <a:cubicBezTo>
                  <a:pt x="5572317" y="5112380"/>
                  <a:pt x="5564904" y="5101292"/>
                  <a:pt x="5566635" y="5117158"/>
                </a:cubicBezTo>
                <a:cubicBezTo>
                  <a:pt x="5561375" y="5116079"/>
                  <a:pt x="5557787" y="5116811"/>
                  <a:pt x="5554952" y="5118417"/>
                </a:cubicBezTo>
                <a:lnTo>
                  <a:pt x="5554039" y="5119241"/>
                </a:lnTo>
                <a:lnTo>
                  <a:pt x="5514253" y="5109018"/>
                </a:lnTo>
                <a:lnTo>
                  <a:pt x="5492156" y="5099904"/>
                </a:lnTo>
                <a:lnTo>
                  <a:pt x="5480446" y="5096385"/>
                </a:lnTo>
                <a:lnTo>
                  <a:pt x="5477744" y="5092939"/>
                </a:lnTo>
                <a:cubicBezTo>
                  <a:pt x="5474490" y="5090581"/>
                  <a:pt x="5469391" y="5088951"/>
                  <a:pt x="5460150" y="5088988"/>
                </a:cubicBezTo>
                <a:lnTo>
                  <a:pt x="5457901" y="5089459"/>
                </a:lnTo>
                <a:lnTo>
                  <a:pt x="5444243" y="5082761"/>
                </a:lnTo>
                <a:cubicBezTo>
                  <a:pt x="5439993" y="5080007"/>
                  <a:pt x="5436418" y="5076805"/>
                  <a:pt x="5433825" y="5072992"/>
                </a:cubicBezTo>
                <a:cubicBezTo>
                  <a:pt x="5379442" y="5082090"/>
                  <a:pt x="5336110" y="5058382"/>
                  <a:pt x="5280996" y="5052402"/>
                </a:cubicBezTo>
                <a:cubicBezTo>
                  <a:pt x="5250806" y="5043777"/>
                  <a:pt x="5168599" y="5048109"/>
                  <a:pt x="5161582" y="5019668"/>
                </a:cubicBezTo>
                <a:cubicBezTo>
                  <a:pt x="5121870" y="5011383"/>
                  <a:pt x="5095637" y="5009222"/>
                  <a:pt x="5042717" y="5002692"/>
                </a:cubicBezTo>
                <a:cubicBezTo>
                  <a:pt x="4991136" y="4972487"/>
                  <a:pt x="4902282" y="4979360"/>
                  <a:pt x="4840514" y="4959306"/>
                </a:cubicBezTo>
                <a:cubicBezTo>
                  <a:pt x="4799904" y="4976415"/>
                  <a:pt x="4824087" y="4958371"/>
                  <a:pt x="4786778" y="4956661"/>
                </a:cubicBezTo>
                <a:cubicBezTo>
                  <a:pt x="4801901" y="4937231"/>
                  <a:pt x="4739845" y="4961208"/>
                  <a:pt x="4743741" y="4937104"/>
                </a:cubicBezTo>
                <a:cubicBezTo>
                  <a:pt x="4736829" y="4937557"/>
                  <a:pt x="4730010" y="4938753"/>
                  <a:pt x="4723136" y="4940138"/>
                </a:cubicBezTo>
                <a:lnTo>
                  <a:pt x="4719535" y="4940850"/>
                </a:lnTo>
                <a:lnTo>
                  <a:pt x="4706143" y="4939586"/>
                </a:lnTo>
                <a:lnTo>
                  <a:pt x="4701098" y="4944372"/>
                </a:lnTo>
                <a:lnTo>
                  <a:pt x="4680034" y="4946157"/>
                </a:lnTo>
                <a:cubicBezTo>
                  <a:pt x="4672339" y="4946029"/>
                  <a:pt x="4664292" y="4944964"/>
                  <a:pt x="4655740" y="4942396"/>
                </a:cubicBezTo>
                <a:cubicBezTo>
                  <a:pt x="4636359" y="4929384"/>
                  <a:pt x="4599700" y="4935346"/>
                  <a:pt x="4569298" y="4929596"/>
                </a:cubicBezTo>
                <a:lnTo>
                  <a:pt x="4555977" y="4924356"/>
                </a:lnTo>
                <a:lnTo>
                  <a:pt x="4508949" y="4921648"/>
                </a:lnTo>
                <a:cubicBezTo>
                  <a:pt x="4495668" y="4920437"/>
                  <a:pt x="4482007" y="4918694"/>
                  <a:pt x="4467838" y="4915993"/>
                </a:cubicBezTo>
                <a:lnTo>
                  <a:pt x="4441948" y="4909300"/>
                </a:lnTo>
                <a:lnTo>
                  <a:pt x="4394719" y="4901820"/>
                </a:lnTo>
                <a:lnTo>
                  <a:pt x="4356810" y="4905146"/>
                </a:lnTo>
                <a:lnTo>
                  <a:pt x="4222144" y="4909117"/>
                </a:lnTo>
                <a:cubicBezTo>
                  <a:pt x="4202488" y="4913903"/>
                  <a:pt x="4184742" y="4933491"/>
                  <a:pt x="4160481" y="4923474"/>
                </a:cubicBezTo>
                <a:cubicBezTo>
                  <a:pt x="4165854" y="4934564"/>
                  <a:pt x="4131661" y="4919946"/>
                  <a:pt x="4124879" y="4929303"/>
                </a:cubicBezTo>
                <a:cubicBezTo>
                  <a:pt x="4120895" y="4937086"/>
                  <a:pt x="4109593" y="4934464"/>
                  <a:pt x="4100114" y="4936007"/>
                </a:cubicBezTo>
                <a:cubicBezTo>
                  <a:pt x="4091835" y="4943256"/>
                  <a:pt x="4045978" y="4943549"/>
                  <a:pt x="4030957" y="4939826"/>
                </a:cubicBezTo>
                <a:cubicBezTo>
                  <a:pt x="3989825" y="4924453"/>
                  <a:pt x="3946860" y="4952050"/>
                  <a:pt x="3913764" y="4940618"/>
                </a:cubicBezTo>
                <a:cubicBezTo>
                  <a:pt x="3904534" y="4939906"/>
                  <a:pt x="3896577" y="4940543"/>
                  <a:pt x="3889457" y="4942017"/>
                </a:cubicBezTo>
                <a:lnTo>
                  <a:pt x="3871115" y="4948115"/>
                </a:lnTo>
                <a:lnTo>
                  <a:pt x="3869086" y="4953796"/>
                </a:lnTo>
                <a:lnTo>
                  <a:pt x="3856124" y="4955351"/>
                </a:lnTo>
                <a:lnTo>
                  <a:pt x="3835967" y="4964002"/>
                </a:lnTo>
                <a:cubicBezTo>
                  <a:pt x="3826465" y="4939857"/>
                  <a:pt x="3782586" y="4975947"/>
                  <a:pt x="3785910" y="4953998"/>
                </a:cubicBezTo>
                <a:cubicBezTo>
                  <a:pt x="3750785" y="4960085"/>
                  <a:pt x="3699033" y="4941571"/>
                  <a:pt x="3671085" y="4966563"/>
                </a:cubicBezTo>
                <a:cubicBezTo>
                  <a:pt x="3621255" y="4971431"/>
                  <a:pt x="3562637" y="4982991"/>
                  <a:pt x="3486928" y="4983204"/>
                </a:cubicBezTo>
                <a:cubicBezTo>
                  <a:pt x="3446030" y="4983424"/>
                  <a:pt x="3343460" y="4965124"/>
                  <a:pt x="3280956" y="4963864"/>
                </a:cubicBezTo>
                <a:cubicBezTo>
                  <a:pt x="3227193" y="4969510"/>
                  <a:pt x="3256481" y="4962609"/>
                  <a:pt x="3211563" y="4982704"/>
                </a:cubicBezTo>
                <a:cubicBezTo>
                  <a:pt x="3207119" y="4979549"/>
                  <a:pt x="3170070" y="4977192"/>
                  <a:pt x="3164681" y="4975408"/>
                </a:cubicBezTo>
                <a:lnTo>
                  <a:pt x="3127171" y="4968229"/>
                </a:lnTo>
                <a:lnTo>
                  <a:pt x="3096889" y="4965619"/>
                </a:lnTo>
                <a:cubicBezTo>
                  <a:pt x="3088441" y="4967572"/>
                  <a:pt x="3082883" y="4967054"/>
                  <a:pt x="3078620" y="4965444"/>
                </a:cubicBezTo>
                <a:lnTo>
                  <a:pt x="3074275" y="4962670"/>
                </a:lnTo>
                <a:lnTo>
                  <a:pt x="3036436" y="4957455"/>
                </a:lnTo>
                <a:lnTo>
                  <a:pt x="3031995" y="4958829"/>
                </a:lnTo>
                <a:lnTo>
                  <a:pt x="2994028" y="4956800"/>
                </a:lnTo>
                <a:cubicBezTo>
                  <a:pt x="2992299" y="4958944"/>
                  <a:pt x="2989407" y="4960397"/>
                  <a:pt x="2984001" y="4960444"/>
                </a:cubicBezTo>
                <a:cubicBezTo>
                  <a:pt x="2994191" y="4975446"/>
                  <a:pt x="2981386" y="4966249"/>
                  <a:pt x="2964542" y="4965062"/>
                </a:cubicBezTo>
                <a:cubicBezTo>
                  <a:pt x="2976613" y="4988096"/>
                  <a:pt x="2927627" y="4975618"/>
                  <a:pt x="2921274" y="4988440"/>
                </a:cubicBezTo>
                <a:cubicBezTo>
                  <a:pt x="2908629" y="4987050"/>
                  <a:pt x="2895476" y="4985998"/>
                  <a:pt x="2882111" y="4985411"/>
                </a:cubicBezTo>
                <a:lnTo>
                  <a:pt x="2874282" y="4985361"/>
                </a:lnTo>
                <a:cubicBezTo>
                  <a:pt x="2874237" y="4985437"/>
                  <a:pt x="2874193" y="4985514"/>
                  <a:pt x="2874147" y="4985591"/>
                </a:cubicBezTo>
                <a:cubicBezTo>
                  <a:pt x="2872492" y="4986074"/>
                  <a:pt x="2869935" y="4986243"/>
                  <a:pt x="2865932" y="4985999"/>
                </a:cubicBezTo>
                <a:lnTo>
                  <a:pt x="2860008" y="4985269"/>
                </a:lnTo>
                <a:lnTo>
                  <a:pt x="2844819" y="4985172"/>
                </a:lnTo>
                <a:lnTo>
                  <a:pt x="2839735" y="4986676"/>
                </a:lnTo>
                <a:lnTo>
                  <a:pt x="2837922" y="4989488"/>
                </a:lnTo>
                <a:lnTo>
                  <a:pt x="2836507" y="4989165"/>
                </a:lnTo>
                <a:cubicBezTo>
                  <a:pt x="2825749" y="4984209"/>
                  <a:pt x="2822382" y="4977089"/>
                  <a:pt x="2808859" y="4996804"/>
                </a:cubicBezTo>
                <a:cubicBezTo>
                  <a:pt x="2784233" y="4988767"/>
                  <a:pt x="2779499" y="5000786"/>
                  <a:pt x="2745907" y="5005126"/>
                </a:cubicBezTo>
                <a:cubicBezTo>
                  <a:pt x="2731796" y="4997536"/>
                  <a:pt x="2720518" y="5000295"/>
                  <a:pt x="2709519" y="5006333"/>
                </a:cubicBezTo>
                <a:cubicBezTo>
                  <a:pt x="2676766" y="5002878"/>
                  <a:pt x="2646981" y="5011377"/>
                  <a:pt x="2610212" y="5013529"/>
                </a:cubicBezTo>
                <a:cubicBezTo>
                  <a:pt x="2570359" y="5003730"/>
                  <a:pt x="2550109" y="5021491"/>
                  <a:pt x="2510814" y="5023713"/>
                </a:cubicBezTo>
                <a:cubicBezTo>
                  <a:pt x="2476639" y="5006722"/>
                  <a:pt x="2482834" y="5038639"/>
                  <a:pt x="2462736" y="5045398"/>
                </a:cubicBezTo>
                <a:lnTo>
                  <a:pt x="2457050" y="5046022"/>
                </a:lnTo>
                <a:lnTo>
                  <a:pt x="2442184" y="5043549"/>
                </a:lnTo>
                <a:lnTo>
                  <a:pt x="2436703" y="5041929"/>
                </a:lnTo>
                <a:cubicBezTo>
                  <a:pt x="2432888" y="5041072"/>
                  <a:pt x="2430299" y="5040830"/>
                  <a:pt x="2428451" y="5041027"/>
                </a:cubicBezTo>
                <a:lnTo>
                  <a:pt x="2420551" y="5039949"/>
                </a:lnTo>
                <a:cubicBezTo>
                  <a:pt x="2407700" y="5037296"/>
                  <a:pt x="2395274" y="5034239"/>
                  <a:pt x="2383501" y="5030941"/>
                </a:cubicBezTo>
                <a:cubicBezTo>
                  <a:pt x="2362992" y="5032521"/>
                  <a:pt x="2317884" y="5047662"/>
                  <a:pt x="2297493" y="5049431"/>
                </a:cubicBezTo>
                <a:lnTo>
                  <a:pt x="2261156" y="5041558"/>
                </a:lnTo>
                <a:lnTo>
                  <a:pt x="2200581" y="5024964"/>
                </a:lnTo>
                <a:lnTo>
                  <a:pt x="2198380" y="5025550"/>
                </a:lnTo>
                <a:lnTo>
                  <a:pt x="2116066" y="5019568"/>
                </a:lnTo>
                <a:cubicBezTo>
                  <a:pt x="2111600" y="5017036"/>
                  <a:pt x="2059664" y="5006071"/>
                  <a:pt x="2056754" y="5002394"/>
                </a:cubicBezTo>
                <a:cubicBezTo>
                  <a:pt x="2003393" y="5014336"/>
                  <a:pt x="1998298" y="5008800"/>
                  <a:pt x="1942916" y="5005703"/>
                </a:cubicBezTo>
                <a:cubicBezTo>
                  <a:pt x="1882138" y="4994708"/>
                  <a:pt x="1836966" y="4976630"/>
                  <a:pt x="1796717" y="4970423"/>
                </a:cubicBezTo>
                <a:cubicBezTo>
                  <a:pt x="1724075" y="4959337"/>
                  <a:pt x="1636218" y="4936339"/>
                  <a:pt x="1583222" y="4931235"/>
                </a:cubicBezTo>
                <a:cubicBezTo>
                  <a:pt x="1544265" y="4950469"/>
                  <a:pt x="1556109" y="4927628"/>
                  <a:pt x="1518821" y="4927872"/>
                </a:cubicBezTo>
                <a:cubicBezTo>
                  <a:pt x="1497291" y="4925112"/>
                  <a:pt x="1483221" y="4916728"/>
                  <a:pt x="1471837" y="4914678"/>
                </a:cubicBezTo>
                <a:lnTo>
                  <a:pt x="1450515" y="4915578"/>
                </a:lnTo>
                <a:lnTo>
                  <a:pt x="1437078" y="4915016"/>
                </a:lnTo>
                <a:lnTo>
                  <a:pt x="1432462" y="4920065"/>
                </a:lnTo>
                <a:lnTo>
                  <a:pt x="1411645" y="4922952"/>
                </a:lnTo>
                <a:cubicBezTo>
                  <a:pt x="1384856" y="4920079"/>
                  <a:pt x="1306656" y="4907389"/>
                  <a:pt x="1271729" y="4902828"/>
                </a:cubicBezTo>
                <a:cubicBezTo>
                  <a:pt x="1258697" y="4896954"/>
                  <a:pt x="1213546" y="4890036"/>
                  <a:pt x="1202076" y="4895589"/>
                </a:cubicBezTo>
                <a:cubicBezTo>
                  <a:pt x="1192059" y="4895561"/>
                  <a:pt x="1182171" y="4891311"/>
                  <a:pt x="1174670" y="4898040"/>
                </a:cubicBezTo>
                <a:cubicBezTo>
                  <a:pt x="1163701" y="4905820"/>
                  <a:pt x="1136874" y="4886643"/>
                  <a:pt x="1137035" y="4897965"/>
                </a:cubicBezTo>
                <a:cubicBezTo>
                  <a:pt x="1117838" y="4884693"/>
                  <a:pt x="1091386" y="4900421"/>
                  <a:pt x="1069882" y="4901859"/>
                </a:cubicBezTo>
                <a:cubicBezTo>
                  <a:pt x="1055589" y="4889467"/>
                  <a:pt x="1024570" y="4904705"/>
                  <a:pt x="980935" y="4900090"/>
                </a:cubicBezTo>
                <a:cubicBezTo>
                  <a:pt x="947614" y="4895538"/>
                  <a:pt x="913224" y="4886405"/>
                  <a:pt x="869960" y="4874547"/>
                </a:cubicBezTo>
                <a:cubicBezTo>
                  <a:pt x="819114" y="4845820"/>
                  <a:pt x="768074" y="4839770"/>
                  <a:pt x="721345" y="4828937"/>
                </a:cubicBezTo>
                <a:cubicBezTo>
                  <a:pt x="667944" y="4819060"/>
                  <a:pt x="698286" y="4848426"/>
                  <a:pt x="635428" y="4819153"/>
                </a:cubicBezTo>
                <a:cubicBezTo>
                  <a:pt x="626286" y="4826707"/>
                  <a:pt x="617638" y="4825980"/>
                  <a:pt x="604106" y="4819994"/>
                </a:cubicBezTo>
                <a:cubicBezTo>
                  <a:pt x="583276" y="4822237"/>
                  <a:pt x="539859" y="4835097"/>
                  <a:pt x="510451" y="4832608"/>
                </a:cubicBezTo>
                <a:cubicBezTo>
                  <a:pt x="489781" y="4829929"/>
                  <a:pt x="443867" y="4807857"/>
                  <a:pt x="427656" y="4805062"/>
                </a:cubicBezTo>
                <a:cubicBezTo>
                  <a:pt x="424088" y="4806479"/>
                  <a:pt x="419580" y="4809736"/>
                  <a:pt x="413184" y="4815837"/>
                </a:cubicBezTo>
                <a:cubicBezTo>
                  <a:pt x="387673" y="4805882"/>
                  <a:pt x="379855" y="4817328"/>
                  <a:pt x="341772" y="4818825"/>
                </a:cubicBezTo>
                <a:cubicBezTo>
                  <a:pt x="327795" y="4810179"/>
                  <a:pt x="314729" y="4811964"/>
                  <a:pt x="301266" y="4817000"/>
                </a:cubicBezTo>
                <a:cubicBezTo>
                  <a:pt x="265781" y="4810886"/>
                  <a:pt x="231017" y="4816794"/>
                  <a:pt x="189886" y="4815871"/>
                </a:cubicBezTo>
                <a:cubicBezTo>
                  <a:pt x="147910" y="4802917"/>
                  <a:pt x="121702" y="4818738"/>
                  <a:pt x="77762" y="4817675"/>
                </a:cubicBezTo>
                <a:cubicBezTo>
                  <a:pt x="38733" y="4795315"/>
                  <a:pt x="44308" y="4840244"/>
                  <a:pt x="8164" y="4835320"/>
                </a:cubicBezTo>
                <a:lnTo>
                  <a:pt x="0" y="4832771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0740656-A059-7B0B-8B52-E82B2D6A1A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818" y="5234320"/>
            <a:ext cx="6931319" cy="752217"/>
          </a:xfrm>
        </p:spPr>
        <p:txBody>
          <a:bodyPr anchor="b">
            <a:normAutofit/>
          </a:bodyPr>
          <a:lstStyle/>
          <a:p>
            <a:pPr algn="l"/>
            <a:r>
              <a:rPr lang="es-CL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Juego Evaluativamente hablando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0F810DB-0DFB-410B-4576-E1BC325E6B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819" y="6059086"/>
            <a:ext cx="6931319" cy="349725"/>
          </a:xfrm>
        </p:spPr>
        <p:txBody>
          <a:bodyPr anchor="t">
            <a:normAutofit/>
          </a:bodyPr>
          <a:lstStyle/>
          <a:p>
            <a:pPr algn="l"/>
            <a:r>
              <a:rPr lang="es-CL" sz="1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21 de agosto 2025, Primer Seminario de Evaluación Formativa. Chile</a:t>
            </a:r>
          </a:p>
        </p:txBody>
      </p:sp>
    </p:spTree>
    <p:extLst>
      <p:ext uri="{BB962C8B-B14F-4D97-AF65-F5344CB8AC3E}">
        <p14:creationId xmlns:p14="http://schemas.microsoft.com/office/powerpoint/2010/main" val="12379832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15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Juego Evaluativamente hablando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Juego Evaluativamente hablando</dc:title>
  <dc:creator>Jessica Del Carmen Fuentes Olivares</dc:creator>
  <cp:lastModifiedBy>Jessica Del Carmen Fuentes Olivares</cp:lastModifiedBy>
  <cp:revision>1</cp:revision>
  <dcterms:created xsi:type="dcterms:W3CDTF">2025-09-28T00:49:36Z</dcterms:created>
  <dcterms:modified xsi:type="dcterms:W3CDTF">2025-09-28T00:51:14Z</dcterms:modified>
</cp:coreProperties>
</file>