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4D66-AC9D-4F59-B84D-6799A5D875D5}" type="datetimeFigureOut">
              <a:rPr lang="es-CL" smtClean="0"/>
              <a:t>01-09-2021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AFBD-E29D-4258-A2D6-CE703B7CF6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015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4D66-AC9D-4F59-B84D-6799A5D875D5}" type="datetimeFigureOut">
              <a:rPr lang="es-CL" smtClean="0"/>
              <a:t>01-09-2021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AFBD-E29D-4258-A2D6-CE703B7CF6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54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4D66-AC9D-4F59-B84D-6799A5D875D5}" type="datetimeFigureOut">
              <a:rPr lang="es-CL" smtClean="0"/>
              <a:t>01-09-2021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AFBD-E29D-4258-A2D6-CE703B7CF6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576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4D66-AC9D-4F59-B84D-6799A5D875D5}" type="datetimeFigureOut">
              <a:rPr lang="es-CL" smtClean="0"/>
              <a:t>01-09-2021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AFBD-E29D-4258-A2D6-CE703B7CF6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36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4D66-AC9D-4F59-B84D-6799A5D875D5}" type="datetimeFigureOut">
              <a:rPr lang="es-CL" smtClean="0"/>
              <a:t>01-09-2021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AFBD-E29D-4258-A2D6-CE703B7CF6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180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4D66-AC9D-4F59-B84D-6799A5D875D5}" type="datetimeFigureOut">
              <a:rPr lang="es-CL" smtClean="0"/>
              <a:t>01-09-2021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AFBD-E29D-4258-A2D6-CE703B7CF6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149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4D66-AC9D-4F59-B84D-6799A5D875D5}" type="datetimeFigureOut">
              <a:rPr lang="es-CL" smtClean="0"/>
              <a:t>01-09-2021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AFBD-E29D-4258-A2D6-CE703B7CF6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48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4D66-AC9D-4F59-B84D-6799A5D875D5}" type="datetimeFigureOut">
              <a:rPr lang="es-CL" smtClean="0"/>
              <a:t>01-09-2021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AFBD-E29D-4258-A2D6-CE703B7CF6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338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4D66-AC9D-4F59-B84D-6799A5D875D5}" type="datetimeFigureOut">
              <a:rPr lang="es-CL" smtClean="0"/>
              <a:t>01-09-2021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AFBD-E29D-4258-A2D6-CE703B7CF6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52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4D66-AC9D-4F59-B84D-6799A5D875D5}" type="datetimeFigureOut">
              <a:rPr lang="es-CL" smtClean="0"/>
              <a:t>01-09-2021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AFBD-E29D-4258-A2D6-CE703B7CF6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798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4D66-AC9D-4F59-B84D-6799A5D875D5}" type="datetimeFigureOut">
              <a:rPr lang="es-CL" smtClean="0"/>
              <a:t>01-09-2021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AFBD-E29D-4258-A2D6-CE703B7CF6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652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94D66-AC9D-4F59-B84D-6799A5D875D5}" type="datetimeFigureOut">
              <a:rPr lang="es-CL" smtClean="0"/>
              <a:t>01-09-2021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AFBD-E29D-4258-A2D6-CE703B7CF6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66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402" y="1253670"/>
            <a:ext cx="7686393" cy="424964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70191" y="5626132"/>
            <a:ext cx="5575546" cy="923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 smtClean="0"/>
              <a:t>Autoestima Escolar</a:t>
            </a:r>
            <a:endParaRPr lang="es-CL" sz="4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4" y="81614"/>
            <a:ext cx="1074296" cy="121685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009869" y="607305"/>
            <a:ext cx="1810694" cy="522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Prof.  Olga Oliva.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806" y="5503316"/>
            <a:ext cx="2246944" cy="11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385" y="344032"/>
            <a:ext cx="10424270" cy="620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631" y="235390"/>
            <a:ext cx="10581848" cy="62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2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148" y="766370"/>
            <a:ext cx="10241030" cy="48829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116" y="4105347"/>
            <a:ext cx="2866062" cy="15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</a:t>
            </a:r>
            <a:r>
              <a:rPr lang="es-CL" dirty="0" smtClean="0"/>
              <a:t>Qué entendemos por autoestima escolar?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296" y="1475716"/>
            <a:ext cx="9706739" cy="49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3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900" y="651850"/>
            <a:ext cx="10893679" cy="581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4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479" y="751436"/>
            <a:ext cx="3377651" cy="54864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487" y="751437"/>
            <a:ext cx="745835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5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65" y="150810"/>
            <a:ext cx="2756553" cy="56796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51" y="244444"/>
            <a:ext cx="8402426" cy="56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9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425" y="416458"/>
            <a:ext cx="10905979" cy="61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7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843" y="516048"/>
            <a:ext cx="10914042" cy="596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6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640" y="480331"/>
            <a:ext cx="11462220" cy="59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2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342" y="298764"/>
            <a:ext cx="10177030" cy="62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09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Application>Microsoft Office PowerPoint</Application>
  <PresentationFormat>Panorámica</PresentationFormat>
  <Paragraphs>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¿Qué entendemos por autoestima escolar?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Oliva</dc:creator>
  <cp:lastModifiedBy>Olga Oliva</cp:lastModifiedBy>
  <cp:revision>3</cp:revision>
  <dcterms:created xsi:type="dcterms:W3CDTF">2021-09-02T00:09:42Z</dcterms:created>
  <dcterms:modified xsi:type="dcterms:W3CDTF">2021-09-02T00:19:50Z</dcterms:modified>
</cp:coreProperties>
</file>