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300" r:id="rId3"/>
    <p:sldId id="269" r:id="rId4"/>
    <p:sldId id="290" r:id="rId5"/>
    <p:sldId id="274" r:id="rId6"/>
    <p:sldId id="280" r:id="rId7"/>
    <p:sldId id="278" r:id="rId8"/>
    <p:sldId id="281" r:id="rId9"/>
    <p:sldId id="282" r:id="rId10"/>
    <p:sldId id="283" r:id="rId11"/>
    <p:sldId id="291" r:id="rId12"/>
    <p:sldId id="292" r:id="rId13"/>
    <p:sldId id="293" r:id="rId14"/>
    <p:sldId id="294" r:id="rId15"/>
    <p:sldId id="287" r:id="rId16"/>
    <p:sldId id="288" r:id="rId17"/>
    <p:sldId id="295" r:id="rId18"/>
    <p:sldId id="296" r:id="rId19"/>
    <p:sldId id="298" r:id="rId20"/>
    <p:sldId id="297" r:id="rId21"/>
    <p:sldId id="299" r:id="rId22"/>
    <p:sldId id="289" r:id="rId23"/>
    <p:sldId id="301" r:id="rId24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FEE"/>
    <a:srgbClr val="66FFFF"/>
    <a:srgbClr val="99CCFF"/>
    <a:srgbClr val="FF00FF"/>
    <a:srgbClr val="00FF00"/>
    <a:srgbClr val="A3A3FB"/>
    <a:srgbClr val="A6DFEA"/>
    <a:srgbClr val="FF99FF"/>
    <a:srgbClr val="D38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5A8A6-755B-445F-985C-BD20288291A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84BF31B-D1BF-44FE-B5A1-1FF6B08D8AAF}">
      <dgm:prSet phldrT="[Texto]" custT="1"/>
      <dgm:spPr/>
      <dgm:t>
        <a:bodyPr/>
        <a:lstStyle/>
        <a:p>
          <a:r>
            <a:rPr lang="es-ES" sz="2000" b="1" dirty="0"/>
            <a:t>1</a:t>
          </a:r>
        </a:p>
      </dgm:t>
    </dgm:pt>
    <dgm:pt modelId="{F0E3AFAA-7A7E-4289-A192-C8D9EA6E64BC}" type="parTrans" cxnId="{3120368E-B9CE-46E7-B4B3-D468BD2CE56B}">
      <dgm:prSet/>
      <dgm:spPr/>
      <dgm:t>
        <a:bodyPr/>
        <a:lstStyle/>
        <a:p>
          <a:endParaRPr lang="es-ES"/>
        </a:p>
      </dgm:t>
    </dgm:pt>
    <dgm:pt modelId="{4DF5A93B-ED0D-4601-A4AE-138592B71633}" type="sibTrans" cxnId="{3120368E-B9CE-46E7-B4B3-D468BD2CE56B}">
      <dgm:prSet/>
      <dgm:spPr/>
      <dgm:t>
        <a:bodyPr/>
        <a:lstStyle/>
        <a:p>
          <a:endParaRPr lang="es-ES"/>
        </a:p>
      </dgm:t>
    </dgm:pt>
    <dgm:pt modelId="{DD9A3F13-FC90-491B-B918-31339EE19F78}">
      <dgm:prSet phldrT="[Texto]" custT="1"/>
      <dgm:spPr/>
      <dgm:t>
        <a:bodyPr/>
        <a:lstStyle/>
        <a:p>
          <a:r>
            <a:rPr lang="es-ES" sz="2000" dirty="0"/>
            <a:t>Leer el fragmento o texto de principio a fin.</a:t>
          </a:r>
        </a:p>
      </dgm:t>
    </dgm:pt>
    <dgm:pt modelId="{0AEC3113-417A-46D3-B3F9-52D1CDCC71EE}" type="parTrans" cxnId="{86B52B8F-C087-41A2-86E6-08DFFE808C85}">
      <dgm:prSet/>
      <dgm:spPr/>
      <dgm:t>
        <a:bodyPr/>
        <a:lstStyle/>
        <a:p>
          <a:endParaRPr lang="es-ES"/>
        </a:p>
      </dgm:t>
    </dgm:pt>
    <dgm:pt modelId="{A2B9B6FF-150D-456A-9EF0-0FA2631CDAB5}" type="sibTrans" cxnId="{86B52B8F-C087-41A2-86E6-08DFFE808C85}">
      <dgm:prSet/>
      <dgm:spPr/>
      <dgm:t>
        <a:bodyPr/>
        <a:lstStyle/>
        <a:p>
          <a:endParaRPr lang="es-ES"/>
        </a:p>
      </dgm:t>
    </dgm:pt>
    <dgm:pt modelId="{7486A8CC-BA1F-4E64-8775-CE665D9F3FB8}">
      <dgm:prSet phldrT="[Texto]" custT="1"/>
      <dgm:spPr/>
      <dgm:t>
        <a:bodyPr/>
        <a:lstStyle/>
        <a:p>
          <a:r>
            <a:rPr lang="es-ES" sz="2000" b="1" dirty="0"/>
            <a:t>2</a:t>
          </a:r>
        </a:p>
      </dgm:t>
    </dgm:pt>
    <dgm:pt modelId="{065AAB3D-266D-4EB3-8C84-0625DBF384D5}" type="parTrans" cxnId="{2E74447A-9EA2-4BE3-B1CC-8A282D1F994A}">
      <dgm:prSet/>
      <dgm:spPr/>
      <dgm:t>
        <a:bodyPr/>
        <a:lstStyle/>
        <a:p>
          <a:endParaRPr lang="es-ES"/>
        </a:p>
      </dgm:t>
    </dgm:pt>
    <dgm:pt modelId="{60C93B4F-36C1-404C-A1C9-FD1A2593D4D3}" type="sibTrans" cxnId="{2E74447A-9EA2-4BE3-B1CC-8A282D1F994A}">
      <dgm:prSet/>
      <dgm:spPr/>
      <dgm:t>
        <a:bodyPr/>
        <a:lstStyle/>
        <a:p>
          <a:endParaRPr lang="es-ES"/>
        </a:p>
      </dgm:t>
    </dgm:pt>
    <dgm:pt modelId="{DF5CAD23-BF97-4AB5-AF89-9C4854B1119D}">
      <dgm:prSet phldrT="[Texto]" custT="1"/>
      <dgm:spPr/>
      <dgm:t>
        <a:bodyPr/>
        <a:lstStyle/>
        <a:p>
          <a:r>
            <a:rPr lang="es-ES" sz="2000" dirty="0"/>
            <a:t>Distinguir el tipo de texto</a:t>
          </a:r>
          <a:r>
            <a:rPr lang="es-ES" sz="2300" dirty="0"/>
            <a:t>.</a:t>
          </a:r>
        </a:p>
      </dgm:t>
    </dgm:pt>
    <dgm:pt modelId="{88DE002F-9CD3-4AF7-8C18-FD17D4441142}" type="parTrans" cxnId="{E9D06D7F-1E7A-4429-BE3C-D34B1492BE20}">
      <dgm:prSet/>
      <dgm:spPr/>
      <dgm:t>
        <a:bodyPr/>
        <a:lstStyle/>
        <a:p>
          <a:endParaRPr lang="es-ES"/>
        </a:p>
      </dgm:t>
    </dgm:pt>
    <dgm:pt modelId="{D2F8FB3F-681D-4291-ACE9-0603943550D5}" type="sibTrans" cxnId="{E9D06D7F-1E7A-4429-BE3C-D34B1492BE20}">
      <dgm:prSet/>
      <dgm:spPr/>
      <dgm:t>
        <a:bodyPr/>
        <a:lstStyle/>
        <a:p>
          <a:endParaRPr lang="es-ES"/>
        </a:p>
      </dgm:t>
    </dgm:pt>
    <dgm:pt modelId="{4A390B48-B254-4176-BA5C-8096BAA658A4}">
      <dgm:prSet phldrT="[Texto]" custT="1"/>
      <dgm:spPr/>
      <dgm:t>
        <a:bodyPr/>
        <a:lstStyle/>
        <a:p>
          <a:r>
            <a:rPr lang="es-ES" sz="2000" b="1" dirty="0"/>
            <a:t>3</a:t>
          </a:r>
        </a:p>
      </dgm:t>
    </dgm:pt>
    <dgm:pt modelId="{1AC6454A-087F-440F-8636-44A42FF2D153}" type="parTrans" cxnId="{BF35FC8A-0FFD-4B7C-936A-B7C5B50BCCCE}">
      <dgm:prSet/>
      <dgm:spPr/>
      <dgm:t>
        <a:bodyPr/>
        <a:lstStyle/>
        <a:p>
          <a:endParaRPr lang="es-ES"/>
        </a:p>
      </dgm:t>
    </dgm:pt>
    <dgm:pt modelId="{49F8717C-F547-4774-84E6-003B5D3CCAC8}" type="sibTrans" cxnId="{BF35FC8A-0FFD-4B7C-936A-B7C5B50BCCCE}">
      <dgm:prSet/>
      <dgm:spPr/>
      <dgm:t>
        <a:bodyPr/>
        <a:lstStyle/>
        <a:p>
          <a:endParaRPr lang="es-ES"/>
        </a:p>
      </dgm:t>
    </dgm:pt>
    <dgm:pt modelId="{FB176074-9D38-41B1-9F8C-8A8692703771}">
      <dgm:prSet phldrT="[Texto]" custT="1"/>
      <dgm:spPr/>
      <dgm:t>
        <a:bodyPr/>
        <a:lstStyle/>
        <a:p>
          <a:r>
            <a:rPr lang="es-ES" sz="2000" dirty="0"/>
            <a:t>Identificar la idea principal ¿de qué me habla el texto?</a:t>
          </a:r>
        </a:p>
      </dgm:t>
    </dgm:pt>
    <dgm:pt modelId="{2324A3EC-1B34-4D97-A362-E243ACC20840}" type="parTrans" cxnId="{62D78D41-EEE2-4490-9297-FA9298710758}">
      <dgm:prSet/>
      <dgm:spPr/>
      <dgm:t>
        <a:bodyPr/>
        <a:lstStyle/>
        <a:p>
          <a:endParaRPr lang="es-ES"/>
        </a:p>
      </dgm:t>
    </dgm:pt>
    <dgm:pt modelId="{A64B3673-7F52-4B34-B6A3-2A79E8038BCA}" type="sibTrans" cxnId="{62D78D41-EEE2-4490-9297-FA9298710758}">
      <dgm:prSet/>
      <dgm:spPr/>
      <dgm:t>
        <a:bodyPr/>
        <a:lstStyle/>
        <a:p>
          <a:endParaRPr lang="es-ES"/>
        </a:p>
      </dgm:t>
    </dgm:pt>
    <dgm:pt modelId="{ABAE063E-1FDE-4F6D-8584-0823F266C450}">
      <dgm:prSet phldrT="[Texto]" custT="1"/>
      <dgm:spPr/>
      <dgm:t>
        <a:bodyPr/>
        <a:lstStyle/>
        <a:p>
          <a:r>
            <a:rPr lang="es-ES" sz="2000" b="1" dirty="0"/>
            <a:t>11</a:t>
          </a:r>
        </a:p>
      </dgm:t>
    </dgm:pt>
    <dgm:pt modelId="{7CD36015-F6F8-411C-AD02-7A5F4FFE95ED}" type="parTrans" cxnId="{39E269CD-5D7A-41A3-877D-17D9FB93807C}">
      <dgm:prSet/>
      <dgm:spPr/>
      <dgm:t>
        <a:bodyPr/>
        <a:lstStyle/>
        <a:p>
          <a:endParaRPr lang="es-ES"/>
        </a:p>
      </dgm:t>
    </dgm:pt>
    <dgm:pt modelId="{CA72DC29-BC3D-4668-819A-FAF69FCE9985}" type="sibTrans" cxnId="{39E269CD-5D7A-41A3-877D-17D9FB93807C}">
      <dgm:prSet/>
      <dgm:spPr/>
      <dgm:t>
        <a:bodyPr/>
        <a:lstStyle/>
        <a:p>
          <a:endParaRPr lang="es-ES"/>
        </a:p>
      </dgm:t>
    </dgm:pt>
    <dgm:pt modelId="{66F80620-FF71-4BB8-B0A1-A7977567C51E}">
      <dgm:prSet phldrT="[Texto]" custT="1"/>
      <dgm:spPr/>
      <dgm:t>
        <a:bodyPr/>
        <a:lstStyle/>
        <a:p>
          <a:r>
            <a:rPr lang="es-ES" sz="2000" b="1" dirty="0"/>
            <a:t>4</a:t>
          </a:r>
        </a:p>
      </dgm:t>
    </dgm:pt>
    <dgm:pt modelId="{6CF0EB57-3F68-43B6-A6F3-6FEFC4599C75}" type="parTrans" cxnId="{387F4F69-EE83-4B6F-9F5A-9958E34706CE}">
      <dgm:prSet/>
      <dgm:spPr/>
      <dgm:t>
        <a:bodyPr/>
        <a:lstStyle/>
        <a:p>
          <a:endParaRPr lang="es-ES"/>
        </a:p>
      </dgm:t>
    </dgm:pt>
    <dgm:pt modelId="{8F55A332-0F9F-4E1D-A45A-DF8660F3C2BF}" type="sibTrans" cxnId="{387F4F69-EE83-4B6F-9F5A-9958E34706CE}">
      <dgm:prSet/>
      <dgm:spPr/>
      <dgm:t>
        <a:bodyPr/>
        <a:lstStyle/>
        <a:p>
          <a:endParaRPr lang="es-ES"/>
        </a:p>
      </dgm:t>
    </dgm:pt>
    <dgm:pt modelId="{70DE355C-25F3-4F67-97CA-5E8D90465B98}">
      <dgm:prSet phldrT="[Texto]" custT="1"/>
      <dgm:spPr/>
      <dgm:t>
        <a:bodyPr/>
        <a:lstStyle/>
        <a:p>
          <a:r>
            <a:rPr lang="es-ES" sz="2000" dirty="0"/>
            <a:t>Subrayar la información relevante</a:t>
          </a:r>
          <a:r>
            <a:rPr lang="es-ES" sz="2300" dirty="0"/>
            <a:t>.</a:t>
          </a:r>
        </a:p>
      </dgm:t>
    </dgm:pt>
    <dgm:pt modelId="{73A33E56-C901-4277-BC71-DD99CD3E0731}" type="parTrans" cxnId="{606F8D1E-617C-41BD-9067-1F62D1F2FDFE}">
      <dgm:prSet/>
      <dgm:spPr/>
      <dgm:t>
        <a:bodyPr/>
        <a:lstStyle/>
        <a:p>
          <a:endParaRPr lang="es-ES"/>
        </a:p>
      </dgm:t>
    </dgm:pt>
    <dgm:pt modelId="{1270925B-1F41-4C98-972E-32F7FE82C859}" type="sibTrans" cxnId="{606F8D1E-617C-41BD-9067-1F62D1F2FDFE}">
      <dgm:prSet/>
      <dgm:spPr/>
      <dgm:t>
        <a:bodyPr/>
        <a:lstStyle/>
        <a:p>
          <a:endParaRPr lang="es-ES"/>
        </a:p>
      </dgm:t>
    </dgm:pt>
    <dgm:pt modelId="{F3965B95-4117-4EAA-8A4A-0131F1FFBE7F}">
      <dgm:prSet phldrT="[Texto]" custT="1"/>
      <dgm:spPr/>
      <dgm:t>
        <a:bodyPr/>
        <a:lstStyle/>
        <a:p>
          <a:r>
            <a:rPr lang="es-ES" sz="2000" b="1" dirty="0"/>
            <a:t>5</a:t>
          </a:r>
        </a:p>
      </dgm:t>
    </dgm:pt>
    <dgm:pt modelId="{11872287-1A1B-432F-B940-556F9F3D9E07}" type="parTrans" cxnId="{BC11B72C-B5BC-4B5C-96E0-7038DE9C5915}">
      <dgm:prSet/>
      <dgm:spPr/>
      <dgm:t>
        <a:bodyPr/>
        <a:lstStyle/>
        <a:p>
          <a:endParaRPr lang="es-ES"/>
        </a:p>
      </dgm:t>
    </dgm:pt>
    <dgm:pt modelId="{18BE09B5-B85A-47F6-A41A-7B2D628FBED5}" type="sibTrans" cxnId="{BC11B72C-B5BC-4B5C-96E0-7038DE9C5915}">
      <dgm:prSet/>
      <dgm:spPr/>
      <dgm:t>
        <a:bodyPr/>
        <a:lstStyle/>
        <a:p>
          <a:endParaRPr lang="es-ES"/>
        </a:p>
      </dgm:t>
    </dgm:pt>
    <dgm:pt modelId="{9D4532A1-81B7-4902-8C76-0CC1CF2E40A6}">
      <dgm:prSet phldrT="[Texto]" custT="1"/>
      <dgm:spPr/>
      <dgm:t>
        <a:bodyPr/>
        <a:lstStyle/>
        <a:p>
          <a:r>
            <a:rPr lang="es-ES" sz="2000" dirty="0"/>
            <a:t>Plantearse preguntas sobre el tema del fragmento o texto</a:t>
          </a:r>
          <a:r>
            <a:rPr lang="es-ES" sz="2300" dirty="0"/>
            <a:t>.</a:t>
          </a:r>
        </a:p>
      </dgm:t>
    </dgm:pt>
    <dgm:pt modelId="{DA150F5A-9CE8-4322-A7D8-6865F1184ABF}" type="parTrans" cxnId="{DE4FCC6C-1F75-444A-A261-158E54556F07}">
      <dgm:prSet/>
      <dgm:spPr/>
      <dgm:t>
        <a:bodyPr/>
        <a:lstStyle/>
        <a:p>
          <a:endParaRPr lang="es-ES"/>
        </a:p>
      </dgm:t>
    </dgm:pt>
    <dgm:pt modelId="{7581304E-A064-4F70-B8C5-186AEC667786}" type="sibTrans" cxnId="{DE4FCC6C-1F75-444A-A261-158E54556F07}">
      <dgm:prSet/>
      <dgm:spPr/>
      <dgm:t>
        <a:bodyPr/>
        <a:lstStyle/>
        <a:p>
          <a:endParaRPr lang="es-ES"/>
        </a:p>
      </dgm:t>
    </dgm:pt>
    <dgm:pt modelId="{A1DDD13B-DB68-47D4-A71D-BF92A500D753}">
      <dgm:prSet phldrT="[Texto]" custT="1"/>
      <dgm:spPr/>
      <dgm:t>
        <a:bodyPr/>
        <a:lstStyle/>
        <a:p>
          <a:r>
            <a:rPr lang="es-ES" sz="2000" b="1" dirty="0"/>
            <a:t>6</a:t>
          </a:r>
        </a:p>
      </dgm:t>
    </dgm:pt>
    <dgm:pt modelId="{B8959E60-9F9B-4754-A185-8D23231773BA}" type="parTrans" cxnId="{B6EFF2B5-DEA2-44FC-9162-F35D08C939AA}">
      <dgm:prSet/>
      <dgm:spPr/>
      <dgm:t>
        <a:bodyPr/>
        <a:lstStyle/>
        <a:p>
          <a:endParaRPr lang="es-ES"/>
        </a:p>
      </dgm:t>
    </dgm:pt>
    <dgm:pt modelId="{B793E737-109B-455B-B387-60429251FA74}" type="sibTrans" cxnId="{B6EFF2B5-DEA2-44FC-9162-F35D08C939AA}">
      <dgm:prSet/>
      <dgm:spPr/>
      <dgm:t>
        <a:bodyPr/>
        <a:lstStyle/>
        <a:p>
          <a:endParaRPr lang="es-ES"/>
        </a:p>
      </dgm:t>
    </dgm:pt>
    <dgm:pt modelId="{2AFB1A69-F40C-4C14-80DA-E4BE8E377615}">
      <dgm:prSet phldrT="[Texto]" custT="1"/>
      <dgm:spPr/>
      <dgm:t>
        <a:bodyPr/>
        <a:lstStyle/>
        <a:p>
          <a:r>
            <a:rPr lang="es-ES" sz="2000" dirty="0"/>
            <a:t>Establecer relaciones entre los distintos párrafos (leer en red).</a:t>
          </a:r>
        </a:p>
      </dgm:t>
    </dgm:pt>
    <dgm:pt modelId="{FB31DCCF-349A-453B-8845-3DCF1F5A364F}" type="parTrans" cxnId="{45F915E6-8505-4D06-AAA9-AA90085398DD}">
      <dgm:prSet/>
      <dgm:spPr/>
      <dgm:t>
        <a:bodyPr/>
        <a:lstStyle/>
        <a:p>
          <a:endParaRPr lang="es-ES"/>
        </a:p>
      </dgm:t>
    </dgm:pt>
    <dgm:pt modelId="{44722C1D-6382-452C-81AF-32A019E2C279}" type="sibTrans" cxnId="{45F915E6-8505-4D06-AAA9-AA90085398DD}">
      <dgm:prSet/>
      <dgm:spPr/>
      <dgm:t>
        <a:bodyPr/>
        <a:lstStyle/>
        <a:p>
          <a:endParaRPr lang="es-ES"/>
        </a:p>
      </dgm:t>
    </dgm:pt>
    <dgm:pt modelId="{20A9D81B-9AA0-4333-B3F7-4A36E5FC4000}">
      <dgm:prSet phldrT="[Texto]" custT="1"/>
      <dgm:spPr/>
      <dgm:t>
        <a:bodyPr/>
        <a:lstStyle/>
        <a:p>
          <a:r>
            <a:rPr lang="es-ES" sz="2000" b="1" dirty="0"/>
            <a:t>7</a:t>
          </a:r>
        </a:p>
      </dgm:t>
    </dgm:pt>
    <dgm:pt modelId="{0D86FC0C-8951-418C-89F4-CB608B4B859E}" type="parTrans" cxnId="{B516436A-2D6E-4A44-AB9F-0B6182573C16}">
      <dgm:prSet/>
      <dgm:spPr/>
      <dgm:t>
        <a:bodyPr/>
        <a:lstStyle/>
        <a:p>
          <a:endParaRPr lang="es-ES"/>
        </a:p>
      </dgm:t>
    </dgm:pt>
    <dgm:pt modelId="{D6D6ACEB-4F34-49D1-A99A-4579DE193862}" type="sibTrans" cxnId="{B516436A-2D6E-4A44-AB9F-0B6182573C16}">
      <dgm:prSet/>
      <dgm:spPr/>
      <dgm:t>
        <a:bodyPr/>
        <a:lstStyle/>
        <a:p>
          <a:endParaRPr lang="es-ES"/>
        </a:p>
      </dgm:t>
    </dgm:pt>
    <dgm:pt modelId="{1D6FA1A6-F6F7-49BF-BDA8-1B1F1E8D8F89}">
      <dgm:prSet phldrT="[Texto]" custT="1"/>
      <dgm:spPr/>
      <dgm:t>
        <a:bodyPr/>
        <a:lstStyle/>
        <a:p>
          <a:r>
            <a:rPr lang="es-ES" sz="2000" dirty="0"/>
            <a:t>Realizar inferencias, es decir, predicciones acerca de lo leído.</a:t>
          </a:r>
        </a:p>
      </dgm:t>
    </dgm:pt>
    <dgm:pt modelId="{2BE8B1C1-BB6C-4660-9612-8C3EB42E2681}" type="parTrans" cxnId="{18BFD32C-D0EE-4A5B-A6EF-2C51FC1C95C0}">
      <dgm:prSet/>
      <dgm:spPr/>
      <dgm:t>
        <a:bodyPr/>
        <a:lstStyle/>
        <a:p>
          <a:endParaRPr lang="es-ES"/>
        </a:p>
      </dgm:t>
    </dgm:pt>
    <dgm:pt modelId="{E87E78F4-36D6-4581-92A0-50391C13E7FC}" type="sibTrans" cxnId="{18BFD32C-D0EE-4A5B-A6EF-2C51FC1C95C0}">
      <dgm:prSet/>
      <dgm:spPr/>
      <dgm:t>
        <a:bodyPr/>
        <a:lstStyle/>
        <a:p>
          <a:endParaRPr lang="es-ES"/>
        </a:p>
      </dgm:t>
    </dgm:pt>
    <dgm:pt modelId="{F15F44FD-7719-4C8A-9AFB-E6DD280CF01D}">
      <dgm:prSet phldrT="[Texto]" custT="1"/>
      <dgm:spPr/>
      <dgm:t>
        <a:bodyPr/>
        <a:lstStyle/>
        <a:p>
          <a:r>
            <a:rPr lang="es-ES" sz="2000" b="1" dirty="0"/>
            <a:t>8</a:t>
          </a:r>
        </a:p>
      </dgm:t>
    </dgm:pt>
    <dgm:pt modelId="{139F6263-14EB-4D92-8674-C6B84D817604}" type="parTrans" cxnId="{B9FF32CF-F651-4665-932D-722E7E9D7E87}">
      <dgm:prSet/>
      <dgm:spPr/>
      <dgm:t>
        <a:bodyPr/>
        <a:lstStyle/>
        <a:p>
          <a:endParaRPr lang="es-ES"/>
        </a:p>
      </dgm:t>
    </dgm:pt>
    <dgm:pt modelId="{FF3E61B3-98D4-4385-9F0A-6A59593D2912}" type="sibTrans" cxnId="{B9FF32CF-F651-4665-932D-722E7E9D7E87}">
      <dgm:prSet/>
      <dgm:spPr/>
      <dgm:t>
        <a:bodyPr/>
        <a:lstStyle/>
        <a:p>
          <a:endParaRPr lang="es-ES"/>
        </a:p>
      </dgm:t>
    </dgm:pt>
    <dgm:pt modelId="{FEE1F435-E8CB-4C69-837D-886795E7E746}">
      <dgm:prSet phldrT="[Texto]" custT="1"/>
      <dgm:spPr/>
      <dgm:t>
        <a:bodyPr/>
        <a:lstStyle/>
        <a:p>
          <a:r>
            <a:rPr lang="es-ES" sz="2000" dirty="0"/>
            <a:t>Visualizar en un esquema, dibujo o mapa conceptual las ideas del texto.</a:t>
          </a:r>
        </a:p>
      </dgm:t>
    </dgm:pt>
    <dgm:pt modelId="{8D36482F-B87F-42C6-AC77-C388F0491EBF}" type="parTrans" cxnId="{D8AB0234-4804-4B03-9892-C1FE19535B75}">
      <dgm:prSet/>
      <dgm:spPr/>
      <dgm:t>
        <a:bodyPr/>
        <a:lstStyle/>
        <a:p>
          <a:endParaRPr lang="es-ES"/>
        </a:p>
      </dgm:t>
    </dgm:pt>
    <dgm:pt modelId="{D251B92B-2BF0-4604-82F9-3294088BCC6A}" type="sibTrans" cxnId="{D8AB0234-4804-4B03-9892-C1FE19535B75}">
      <dgm:prSet/>
      <dgm:spPr/>
      <dgm:t>
        <a:bodyPr/>
        <a:lstStyle/>
        <a:p>
          <a:endParaRPr lang="es-ES"/>
        </a:p>
      </dgm:t>
    </dgm:pt>
    <dgm:pt modelId="{CA90D0BA-B477-47B9-A8D5-D357437931E6}">
      <dgm:prSet phldrT="[Texto]" custT="1"/>
      <dgm:spPr/>
      <dgm:t>
        <a:bodyPr/>
        <a:lstStyle/>
        <a:p>
          <a:r>
            <a:rPr lang="es-ES" sz="2000" b="1" dirty="0"/>
            <a:t>9</a:t>
          </a:r>
        </a:p>
      </dgm:t>
    </dgm:pt>
    <dgm:pt modelId="{5A433933-5A1E-4A41-87A0-3D2C5883D27B}" type="parTrans" cxnId="{A43006FE-D580-45D8-80DD-B5D8852E9115}">
      <dgm:prSet/>
      <dgm:spPr/>
      <dgm:t>
        <a:bodyPr/>
        <a:lstStyle/>
        <a:p>
          <a:endParaRPr lang="es-ES"/>
        </a:p>
      </dgm:t>
    </dgm:pt>
    <dgm:pt modelId="{DE87E83A-1EFA-4D71-BB20-3E295ADDAF51}" type="sibTrans" cxnId="{A43006FE-D580-45D8-80DD-B5D8852E9115}">
      <dgm:prSet/>
      <dgm:spPr/>
      <dgm:t>
        <a:bodyPr/>
        <a:lstStyle/>
        <a:p>
          <a:endParaRPr lang="es-ES"/>
        </a:p>
      </dgm:t>
    </dgm:pt>
    <dgm:pt modelId="{565B8377-8AFE-4066-A330-349BDC225AB2}">
      <dgm:prSet phldrT="[Texto]" custT="1"/>
      <dgm:spPr/>
      <dgm:t>
        <a:bodyPr/>
        <a:lstStyle/>
        <a:p>
          <a:r>
            <a:rPr lang="es-ES" sz="2000" dirty="0"/>
            <a:t>Clasificar los encabezados de las preguntas por niveles.</a:t>
          </a:r>
        </a:p>
      </dgm:t>
    </dgm:pt>
    <dgm:pt modelId="{C35B0D22-791C-4BDA-B9B6-106C212AA98C}" type="parTrans" cxnId="{14637902-3600-4136-AFC2-5A791E4288A5}">
      <dgm:prSet/>
      <dgm:spPr/>
      <dgm:t>
        <a:bodyPr/>
        <a:lstStyle/>
        <a:p>
          <a:endParaRPr lang="es-ES"/>
        </a:p>
      </dgm:t>
    </dgm:pt>
    <dgm:pt modelId="{3BEABE6B-D024-4477-8F1F-98DC0675D472}" type="sibTrans" cxnId="{14637902-3600-4136-AFC2-5A791E4288A5}">
      <dgm:prSet/>
      <dgm:spPr/>
      <dgm:t>
        <a:bodyPr/>
        <a:lstStyle/>
        <a:p>
          <a:endParaRPr lang="es-ES"/>
        </a:p>
      </dgm:t>
    </dgm:pt>
    <dgm:pt modelId="{0A8D3AEB-6093-4225-A96C-D71564A6A29B}">
      <dgm:prSet phldrT="[Texto]" custT="1"/>
      <dgm:spPr/>
      <dgm:t>
        <a:bodyPr/>
        <a:lstStyle/>
        <a:p>
          <a:r>
            <a:rPr lang="es-ES" sz="2000" b="1" dirty="0"/>
            <a:t>10</a:t>
          </a:r>
        </a:p>
      </dgm:t>
    </dgm:pt>
    <dgm:pt modelId="{DCD566BE-F6F3-4471-98E8-5419FC38AA51}" type="parTrans" cxnId="{99EA66BD-C75A-46DA-8C71-38AD279BA138}">
      <dgm:prSet/>
      <dgm:spPr/>
      <dgm:t>
        <a:bodyPr/>
        <a:lstStyle/>
        <a:p>
          <a:endParaRPr lang="es-ES"/>
        </a:p>
      </dgm:t>
    </dgm:pt>
    <dgm:pt modelId="{C66BE3A5-B81C-4EA4-98C9-730F162C37D0}" type="sibTrans" cxnId="{99EA66BD-C75A-46DA-8C71-38AD279BA138}">
      <dgm:prSet/>
      <dgm:spPr/>
      <dgm:t>
        <a:bodyPr/>
        <a:lstStyle/>
        <a:p>
          <a:endParaRPr lang="es-ES"/>
        </a:p>
      </dgm:t>
    </dgm:pt>
    <dgm:pt modelId="{5479D1C2-B3ED-48B5-9511-5CCD279AAB21}">
      <dgm:prSet custT="1"/>
      <dgm:spPr/>
      <dgm:t>
        <a:bodyPr/>
        <a:lstStyle/>
        <a:p>
          <a:r>
            <a:rPr lang="es-ES" sz="2000" dirty="0"/>
            <a:t>Llevar a cabo un monitoreo metacognitivo.</a:t>
          </a:r>
        </a:p>
      </dgm:t>
    </dgm:pt>
    <dgm:pt modelId="{C991417F-3E8A-4C2D-B55E-767EB4F099D5}" type="parTrans" cxnId="{6B55E388-35C3-49D9-A3DB-EC516FE043ED}">
      <dgm:prSet/>
      <dgm:spPr/>
      <dgm:t>
        <a:bodyPr/>
        <a:lstStyle/>
        <a:p>
          <a:endParaRPr lang="es-ES"/>
        </a:p>
      </dgm:t>
    </dgm:pt>
    <dgm:pt modelId="{5A0E8FE3-AFDA-4524-9924-ED23CF7A313C}" type="sibTrans" cxnId="{6B55E388-35C3-49D9-A3DB-EC516FE043ED}">
      <dgm:prSet/>
      <dgm:spPr/>
      <dgm:t>
        <a:bodyPr/>
        <a:lstStyle/>
        <a:p>
          <a:endParaRPr lang="es-ES"/>
        </a:p>
      </dgm:t>
    </dgm:pt>
    <dgm:pt modelId="{F587425B-EF3D-4BE0-B5B0-02347BE19E95}">
      <dgm:prSet custT="1"/>
      <dgm:spPr/>
      <dgm:t>
        <a:bodyPr/>
        <a:lstStyle/>
        <a:p>
          <a:r>
            <a:rPr lang="es-ES" sz="2000" dirty="0"/>
            <a:t>Evaluar la intención comunicativa del emisor y el tono utilizado.</a:t>
          </a:r>
        </a:p>
      </dgm:t>
    </dgm:pt>
    <dgm:pt modelId="{5F0F9904-4D21-479F-AEA1-381F8BD558C8}" type="parTrans" cxnId="{22A7ED8D-5ACD-44E9-8CFB-BC3D43237067}">
      <dgm:prSet/>
      <dgm:spPr/>
      <dgm:t>
        <a:bodyPr/>
        <a:lstStyle/>
        <a:p>
          <a:endParaRPr lang="es-ES"/>
        </a:p>
      </dgm:t>
    </dgm:pt>
    <dgm:pt modelId="{B1D655AC-8B2E-49B8-AB79-8030934E7C5C}" type="sibTrans" cxnId="{22A7ED8D-5ACD-44E9-8CFB-BC3D43237067}">
      <dgm:prSet/>
      <dgm:spPr/>
      <dgm:t>
        <a:bodyPr/>
        <a:lstStyle/>
        <a:p>
          <a:endParaRPr lang="es-ES"/>
        </a:p>
      </dgm:t>
    </dgm:pt>
    <dgm:pt modelId="{C6B5AB96-0F92-4FF3-A531-5F7C33518380}" type="pres">
      <dgm:prSet presAssocID="{ADF5A8A6-755B-445F-985C-BD20288291A4}" presName="linearFlow" presStyleCnt="0">
        <dgm:presLayoutVars>
          <dgm:dir/>
          <dgm:animLvl val="lvl"/>
          <dgm:resizeHandles val="exact"/>
        </dgm:presLayoutVars>
      </dgm:prSet>
      <dgm:spPr/>
    </dgm:pt>
    <dgm:pt modelId="{748F8EA2-BE09-43EF-93DB-46A9368EA0B8}" type="pres">
      <dgm:prSet presAssocID="{C84BF31B-D1BF-44FE-B5A1-1FF6B08D8AAF}" presName="composite" presStyleCnt="0"/>
      <dgm:spPr/>
    </dgm:pt>
    <dgm:pt modelId="{5DDEA448-F90D-49EB-AAA8-1B1904DA56DE}" type="pres">
      <dgm:prSet presAssocID="{C84BF31B-D1BF-44FE-B5A1-1FF6B08D8AAF}" presName="parentText" presStyleLbl="alignNode1" presStyleIdx="0" presStyleCnt="11">
        <dgm:presLayoutVars>
          <dgm:chMax val="1"/>
          <dgm:bulletEnabled val="1"/>
        </dgm:presLayoutVars>
      </dgm:prSet>
      <dgm:spPr/>
    </dgm:pt>
    <dgm:pt modelId="{EFEA2DD3-202D-472E-81F0-73F517DF13A7}" type="pres">
      <dgm:prSet presAssocID="{C84BF31B-D1BF-44FE-B5A1-1FF6B08D8AAF}" presName="descendantText" presStyleLbl="alignAcc1" presStyleIdx="0" presStyleCnt="11">
        <dgm:presLayoutVars>
          <dgm:bulletEnabled val="1"/>
        </dgm:presLayoutVars>
      </dgm:prSet>
      <dgm:spPr/>
    </dgm:pt>
    <dgm:pt modelId="{8752778E-1F0F-4060-9A7D-2177B1B99C1D}" type="pres">
      <dgm:prSet presAssocID="{4DF5A93B-ED0D-4601-A4AE-138592B71633}" presName="sp" presStyleCnt="0"/>
      <dgm:spPr/>
    </dgm:pt>
    <dgm:pt modelId="{252C88E5-C304-4B6C-9921-24003F07A267}" type="pres">
      <dgm:prSet presAssocID="{7486A8CC-BA1F-4E64-8775-CE665D9F3FB8}" presName="composite" presStyleCnt="0"/>
      <dgm:spPr/>
    </dgm:pt>
    <dgm:pt modelId="{74E1C5A6-E3B1-476A-AA4F-6B9B66F5DC5D}" type="pres">
      <dgm:prSet presAssocID="{7486A8CC-BA1F-4E64-8775-CE665D9F3FB8}" presName="parentText" presStyleLbl="alignNode1" presStyleIdx="1" presStyleCnt="11">
        <dgm:presLayoutVars>
          <dgm:chMax val="1"/>
          <dgm:bulletEnabled val="1"/>
        </dgm:presLayoutVars>
      </dgm:prSet>
      <dgm:spPr/>
    </dgm:pt>
    <dgm:pt modelId="{4EB4930D-40A3-4FC2-8EEA-D0593D2D18D4}" type="pres">
      <dgm:prSet presAssocID="{7486A8CC-BA1F-4E64-8775-CE665D9F3FB8}" presName="descendantText" presStyleLbl="alignAcc1" presStyleIdx="1" presStyleCnt="11">
        <dgm:presLayoutVars>
          <dgm:bulletEnabled val="1"/>
        </dgm:presLayoutVars>
      </dgm:prSet>
      <dgm:spPr/>
    </dgm:pt>
    <dgm:pt modelId="{C70F3F16-5EA8-49C9-9001-8E6DA0E5BF7A}" type="pres">
      <dgm:prSet presAssocID="{60C93B4F-36C1-404C-A1C9-FD1A2593D4D3}" presName="sp" presStyleCnt="0"/>
      <dgm:spPr/>
    </dgm:pt>
    <dgm:pt modelId="{6AE8E57A-5735-4156-9B90-2CA1CCE7B1ED}" type="pres">
      <dgm:prSet presAssocID="{4A390B48-B254-4176-BA5C-8096BAA658A4}" presName="composite" presStyleCnt="0"/>
      <dgm:spPr/>
    </dgm:pt>
    <dgm:pt modelId="{27252BB8-A307-4343-9408-288AC8CD9F53}" type="pres">
      <dgm:prSet presAssocID="{4A390B48-B254-4176-BA5C-8096BAA658A4}" presName="parentText" presStyleLbl="alignNode1" presStyleIdx="2" presStyleCnt="11">
        <dgm:presLayoutVars>
          <dgm:chMax val="1"/>
          <dgm:bulletEnabled val="1"/>
        </dgm:presLayoutVars>
      </dgm:prSet>
      <dgm:spPr/>
    </dgm:pt>
    <dgm:pt modelId="{683C6523-CC44-4D8D-8189-13A53557A879}" type="pres">
      <dgm:prSet presAssocID="{4A390B48-B254-4176-BA5C-8096BAA658A4}" presName="descendantText" presStyleLbl="alignAcc1" presStyleIdx="2" presStyleCnt="11">
        <dgm:presLayoutVars>
          <dgm:bulletEnabled val="1"/>
        </dgm:presLayoutVars>
      </dgm:prSet>
      <dgm:spPr/>
    </dgm:pt>
    <dgm:pt modelId="{5E1318AF-D77E-48A3-9D02-5FC866749439}" type="pres">
      <dgm:prSet presAssocID="{49F8717C-F547-4774-84E6-003B5D3CCAC8}" presName="sp" presStyleCnt="0"/>
      <dgm:spPr/>
    </dgm:pt>
    <dgm:pt modelId="{84143D74-F661-49FD-B05E-535CE937D31B}" type="pres">
      <dgm:prSet presAssocID="{66F80620-FF71-4BB8-B0A1-A7977567C51E}" presName="composite" presStyleCnt="0"/>
      <dgm:spPr/>
    </dgm:pt>
    <dgm:pt modelId="{0DB373E2-68E9-48D9-A260-173BFF32940D}" type="pres">
      <dgm:prSet presAssocID="{66F80620-FF71-4BB8-B0A1-A7977567C51E}" presName="parentText" presStyleLbl="alignNode1" presStyleIdx="3" presStyleCnt="11">
        <dgm:presLayoutVars>
          <dgm:chMax val="1"/>
          <dgm:bulletEnabled val="1"/>
        </dgm:presLayoutVars>
      </dgm:prSet>
      <dgm:spPr/>
    </dgm:pt>
    <dgm:pt modelId="{34B1B391-0249-4B4D-B16A-773A4EF4ABDA}" type="pres">
      <dgm:prSet presAssocID="{66F80620-FF71-4BB8-B0A1-A7977567C51E}" presName="descendantText" presStyleLbl="alignAcc1" presStyleIdx="3" presStyleCnt="11">
        <dgm:presLayoutVars>
          <dgm:bulletEnabled val="1"/>
        </dgm:presLayoutVars>
      </dgm:prSet>
      <dgm:spPr/>
    </dgm:pt>
    <dgm:pt modelId="{98C88641-F66D-43A7-BEB9-0897481D73AA}" type="pres">
      <dgm:prSet presAssocID="{8F55A332-0F9F-4E1D-A45A-DF8660F3C2BF}" presName="sp" presStyleCnt="0"/>
      <dgm:spPr/>
    </dgm:pt>
    <dgm:pt modelId="{FDD07F90-4175-4731-8ED5-B885B7880C34}" type="pres">
      <dgm:prSet presAssocID="{F3965B95-4117-4EAA-8A4A-0131F1FFBE7F}" presName="composite" presStyleCnt="0"/>
      <dgm:spPr/>
    </dgm:pt>
    <dgm:pt modelId="{848F59A1-1AD6-45C8-9200-DB9821452829}" type="pres">
      <dgm:prSet presAssocID="{F3965B95-4117-4EAA-8A4A-0131F1FFBE7F}" presName="parentText" presStyleLbl="alignNode1" presStyleIdx="4" presStyleCnt="11">
        <dgm:presLayoutVars>
          <dgm:chMax val="1"/>
          <dgm:bulletEnabled val="1"/>
        </dgm:presLayoutVars>
      </dgm:prSet>
      <dgm:spPr/>
    </dgm:pt>
    <dgm:pt modelId="{597DCF0A-BCDC-4C01-BA0A-53DE9434C408}" type="pres">
      <dgm:prSet presAssocID="{F3965B95-4117-4EAA-8A4A-0131F1FFBE7F}" presName="descendantText" presStyleLbl="alignAcc1" presStyleIdx="4" presStyleCnt="11">
        <dgm:presLayoutVars>
          <dgm:bulletEnabled val="1"/>
        </dgm:presLayoutVars>
      </dgm:prSet>
      <dgm:spPr/>
    </dgm:pt>
    <dgm:pt modelId="{28635844-BF4B-4DDB-9522-BDEF72606CAA}" type="pres">
      <dgm:prSet presAssocID="{18BE09B5-B85A-47F6-A41A-7B2D628FBED5}" presName="sp" presStyleCnt="0"/>
      <dgm:spPr/>
    </dgm:pt>
    <dgm:pt modelId="{8B284C4C-5E7B-4516-9E5A-C5ECC8E4E674}" type="pres">
      <dgm:prSet presAssocID="{A1DDD13B-DB68-47D4-A71D-BF92A500D753}" presName="composite" presStyleCnt="0"/>
      <dgm:spPr/>
    </dgm:pt>
    <dgm:pt modelId="{C0E44FC0-5393-48F5-8D02-C2483774E6A5}" type="pres">
      <dgm:prSet presAssocID="{A1DDD13B-DB68-47D4-A71D-BF92A500D753}" presName="parentText" presStyleLbl="alignNode1" presStyleIdx="5" presStyleCnt="11">
        <dgm:presLayoutVars>
          <dgm:chMax val="1"/>
          <dgm:bulletEnabled val="1"/>
        </dgm:presLayoutVars>
      </dgm:prSet>
      <dgm:spPr/>
    </dgm:pt>
    <dgm:pt modelId="{EEBE16A1-C4DD-41AB-8BEF-8CB1438058C2}" type="pres">
      <dgm:prSet presAssocID="{A1DDD13B-DB68-47D4-A71D-BF92A500D753}" presName="descendantText" presStyleLbl="alignAcc1" presStyleIdx="5" presStyleCnt="11">
        <dgm:presLayoutVars>
          <dgm:bulletEnabled val="1"/>
        </dgm:presLayoutVars>
      </dgm:prSet>
      <dgm:spPr/>
    </dgm:pt>
    <dgm:pt modelId="{F6673B00-76C1-4C1F-9C27-DA6CAB9F65FC}" type="pres">
      <dgm:prSet presAssocID="{B793E737-109B-455B-B387-60429251FA74}" presName="sp" presStyleCnt="0"/>
      <dgm:spPr/>
    </dgm:pt>
    <dgm:pt modelId="{3DD9D715-7237-4DA2-B6E1-721C7C74A569}" type="pres">
      <dgm:prSet presAssocID="{20A9D81B-9AA0-4333-B3F7-4A36E5FC4000}" presName="composite" presStyleCnt="0"/>
      <dgm:spPr/>
    </dgm:pt>
    <dgm:pt modelId="{53070AFA-360D-4656-9E4F-22EB429068E5}" type="pres">
      <dgm:prSet presAssocID="{20A9D81B-9AA0-4333-B3F7-4A36E5FC4000}" presName="parentText" presStyleLbl="alignNode1" presStyleIdx="6" presStyleCnt="11">
        <dgm:presLayoutVars>
          <dgm:chMax val="1"/>
          <dgm:bulletEnabled val="1"/>
        </dgm:presLayoutVars>
      </dgm:prSet>
      <dgm:spPr/>
    </dgm:pt>
    <dgm:pt modelId="{C1781168-99D2-4C46-BDE9-A20B8B8B801F}" type="pres">
      <dgm:prSet presAssocID="{20A9D81B-9AA0-4333-B3F7-4A36E5FC4000}" presName="descendantText" presStyleLbl="alignAcc1" presStyleIdx="6" presStyleCnt="11">
        <dgm:presLayoutVars>
          <dgm:bulletEnabled val="1"/>
        </dgm:presLayoutVars>
      </dgm:prSet>
      <dgm:spPr/>
    </dgm:pt>
    <dgm:pt modelId="{5A623E27-893A-4EE9-9447-48B1A3DEFDC9}" type="pres">
      <dgm:prSet presAssocID="{D6D6ACEB-4F34-49D1-A99A-4579DE193862}" presName="sp" presStyleCnt="0"/>
      <dgm:spPr/>
    </dgm:pt>
    <dgm:pt modelId="{6E230C89-DCE0-4AD2-B7C0-FD48C34DE22A}" type="pres">
      <dgm:prSet presAssocID="{F15F44FD-7719-4C8A-9AFB-E6DD280CF01D}" presName="composite" presStyleCnt="0"/>
      <dgm:spPr/>
    </dgm:pt>
    <dgm:pt modelId="{38538734-FA28-438C-88C6-DF88FF9AC972}" type="pres">
      <dgm:prSet presAssocID="{F15F44FD-7719-4C8A-9AFB-E6DD280CF01D}" presName="parentText" presStyleLbl="alignNode1" presStyleIdx="7" presStyleCnt="11">
        <dgm:presLayoutVars>
          <dgm:chMax val="1"/>
          <dgm:bulletEnabled val="1"/>
        </dgm:presLayoutVars>
      </dgm:prSet>
      <dgm:spPr/>
    </dgm:pt>
    <dgm:pt modelId="{06E78A5B-BCE4-46A9-9640-3A5672CF3C61}" type="pres">
      <dgm:prSet presAssocID="{F15F44FD-7719-4C8A-9AFB-E6DD280CF01D}" presName="descendantText" presStyleLbl="alignAcc1" presStyleIdx="7" presStyleCnt="11">
        <dgm:presLayoutVars>
          <dgm:bulletEnabled val="1"/>
        </dgm:presLayoutVars>
      </dgm:prSet>
      <dgm:spPr/>
    </dgm:pt>
    <dgm:pt modelId="{02D90BC3-C41C-412C-946F-A07468132389}" type="pres">
      <dgm:prSet presAssocID="{FF3E61B3-98D4-4385-9F0A-6A59593D2912}" presName="sp" presStyleCnt="0"/>
      <dgm:spPr/>
    </dgm:pt>
    <dgm:pt modelId="{BF670E11-FE39-4FD4-82D2-D9E01B64D86C}" type="pres">
      <dgm:prSet presAssocID="{CA90D0BA-B477-47B9-A8D5-D357437931E6}" presName="composite" presStyleCnt="0"/>
      <dgm:spPr/>
    </dgm:pt>
    <dgm:pt modelId="{C3F9CB1C-BC98-4134-B3A2-FE4820B003C3}" type="pres">
      <dgm:prSet presAssocID="{CA90D0BA-B477-47B9-A8D5-D357437931E6}" presName="parentText" presStyleLbl="alignNode1" presStyleIdx="8" presStyleCnt="11">
        <dgm:presLayoutVars>
          <dgm:chMax val="1"/>
          <dgm:bulletEnabled val="1"/>
        </dgm:presLayoutVars>
      </dgm:prSet>
      <dgm:spPr/>
    </dgm:pt>
    <dgm:pt modelId="{71ED5DB8-B74B-4651-B146-EFA9F56F84C5}" type="pres">
      <dgm:prSet presAssocID="{CA90D0BA-B477-47B9-A8D5-D357437931E6}" presName="descendantText" presStyleLbl="alignAcc1" presStyleIdx="8" presStyleCnt="11">
        <dgm:presLayoutVars>
          <dgm:bulletEnabled val="1"/>
        </dgm:presLayoutVars>
      </dgm:prSet>
      <dgm:spPr/>
    </dgm:pt>
    <dgm:pt modelId="{E18161D7-BD17-4A6D-BBB3-FDFDA34F4C54}" type="pres">
      <dgm:prSet presAssocID="{DE87E83A-1EFA-4D71-BB20-3E295ADDAF51}" presName="sp" presStyleCnt="0"/>
      <dgm:spPr/>
    </dgm:pt>
    <dgm:pt modelId="{3DEC9C2F-DB0D-4A4D-9F38-5A75795A1335}" type="pres">
      <dgm:prSet presAssocID="{0A8D3AEB-6093-4225-A96C-D71564A6A29B}" presName="composite" presStyleCnt="0"/>
      <dgm:spPr/>
    </dgm:pt>
    <dgm:pt modelId="{38D13A8C-CB19-41E6-A14A-B6B57B6CE5ED}" type="pres">
      <dgm:prSet presAssocID="{0A8D3AEB-6093-4225-A96C-D71564A6A29B}" presName="parentText" presStyleLbl="alignNode1" presStyleIdx="9" presStyleCnt="11">
        <dgm:presLayoutVars>
          <dgm:chMax val="1"/>
          <dgm:bulletEnabled val="1"/>
        </dgm:presLayoutVars>
      </dgm:prSet>
      <dgm:spPr/>
    </dgm:pt>
    <dgm:pt modelId="{8906BEC2-CE38-4D0D-92BF-066ABF166526}" type="pres">
      <dgm:prSet presAssocID="{0A8D3AEB-6093-4225-A96C-D71564A6A29B}" presName="descendantText" presStyleLbl="alignAcc1" presStyleIdx="9" presStyleCnt="11">
        <dgm:presLayoutVars>
          <dgm:bulletEnabled val="1"/>
        </dgm:presLayoutVars>
      </dgm:prSet>
      <dgm:spPr/>
    </dgm:pt>
    <dgm:pt modelId="{650416C7-E70E-43F4-A778-DE08FD044561}" type="pres">
      <dgm:prSet presAssocID="{C66BE3A5-B81C-4EA4-98C9-730F162C37D0}" presName="sp" presStyleCnt="0"/>
      <dgm:spPr/>
    </dgm:pt>
    <dgm:pt modelId="{A106A76E-DC55-4FCC-A35B-C1880972E3C1}" type="pres">
      <dgm:prSet presAssocID="{ABAE063E-1FDE-4F6D-8584-0823F266C450}" presName="composite" presStyleCnt="0"/>
      <dgm:spPr/>
    </dgm:pt>
    <dgm:pt modelId="{9C72F425-50DF-4046-AA58-A5633E5AEAB4}" type="pres">
      <dgm:prSet presAssocID="{ABAE063E-1FDE-4F6D-8584-0823F266C450}" presName="parentText" presStyleLbl="alignNode1" presStyleIdx="10" presStyleCnt="11">
        <dgm:presLayoutVars>
          <dgm:chMax val="1"/>
          <dgm:bulletEnabled val="1"/>
        </dgm:presLayoutVars>
      </dgm:prSet>
      <dgm:spPr/>
    </dgm:pt>
    <dgm:pt modelId="{AD0D51B7-CC44-409C-AB7F-3A79CA83644E}" type="pres">
      <dgm:prSet presAssocID="{ABAE063E-1FDE-4F6D-8584-0823F266C450}" presName="descendantText" presStyleLbl="alignAcc1" presStyleIdx="10" presStyleCnt="11">
        <dgm:presLayoutVars>
          <dgm:bulletEnabled val="1"/>
        </dgm:presLayoutVars>
      </dgm:prSet>
      <dgm:spPr/>
    </dgm:pt>
  </dgm:ptLst>
  <dgm:cxnLst>
    <dgm:cxn modelId="{6D93B601-735E-439E-970A-60A038424CFA}" type="presOf" srcId="{2AFB1A69-F40C-4C14-80DA-E4BE8E377615}" destId="{EEBE16A1-C4DD-41AB-8BEF-8CB1438058C2}" srcOrd="0" destOrd="0" presId="urn:microsoft.com/office/officeart/2005/8/layout/chevron2"/>
    <dgm:cxn modelId="{14637902-3600-4136-AFC2-5A791E4288A5}" srcId="{CA90D0BA-B477-47B9-A8D5-D357437931E6}" destId="{565B8377-8AFE-4066-A330-349BDC225AB2}" srcOrd="0" destOrd="0" parTransId="{C35B0D22-791C-4BDA-B9B6-106C212AA98C}" sibTransId="{3BEABE6B-D024-4477-8F1F-98DC0675D472}"/>
    <dgm:cxn modelId="{606F8D1E-617C-41BD-9067-1F62D1F2FDFE}" srcId="{66F80620-FF71-4BB8-B0A1-A7977567C51E}" destId="{70DE355C-25F3-4F67-97CA-5E8D90465B98}" srcOrd="0" destOrd="0" parTransId="{73A33E56-C901-4277-BC71-DD99CD3E0731}" sibTransId="{1270925B-1F41-4C98-972E-32F7FE82C859}"/>
    <dgm:cxn modelId="{53F4FB1E-996F-4E95-98B6-A7E38DAE71CE}" type="presOf" srcId="{DD9A3F13-FC90-491B-B918-31339EE19F78}" destId="{EFEA2DD3-202D-472E-81F0-73F517DF13A7}" srcOrd="0" destOrd="0" presId="urn:microsoft.com/office/officeart/2005/8/layout/chevron2"/>
    <dgm:cxn modelId="{BC11B72C-B5BC-4B5C-96E0-7038DE9C5915}" srcId="{ADF5A8A6-755B-445F-985C-BD20288291A4}" destId="{F3965B95-4117-4EAA-8A4A-0131F1FFBE7F}" srcOrd="4" destOrd="0" parTransId="{11872287-1A1B-432F-B940-556F9F3D9E07}" sibTransId="{18BE09B5-B85A-47F6-A41A-7B2D628FBED5}"/>
    <dgm:cxn modelId="{18BFD32C-D0EE-4A5B-A6EF-2C51FC1C95C0}" srcId="{20A9D81B-9AA0-4333-B3F7-4A36E5FC4000}" destId="{1D6FA1A6-F6F7-49BF-BDA8-1B1F1E8D8F89}" srcOrd="0" destOrd="0" parTransId="{2BE8B1C1-BB6C-4660-9612-8C3EB42E2681}" sibTransId="{E87E78F4-36D6-4581-92A0-50391C13E7FC}"/>
    <dgm:cxn modelId="{CFEEBB2E-1C0A-4EB6-959E-69E0418C4844}" type="presOf" srcId="{4A390B48-B254-4176-BA5C-8096BAA658A4}" destId="{27252BB8-A307-4343-9408-288AC8CD9F53}" srcOrd="0" destOrd="0" presId="urn:microsoft.com/office/officeart/2005/8/layout/chevron2"/>
    <dgm:cxn modelId="{D8AB0234-4804-4B03-9892-C1FE19535B75}" srcId="{F15F44FD-7719-4C8A-9AFB-E6DD280CF01D}" destId="{FEE1F435-E8CB-4C69-837D-886795E7E746}" srcOrd="0" destOrd="0" parTransId="{8D36482F-B87F-42C6-AC77-C388F0491EBF}" sibTransId="{D251B92B-2BF0-4604-82F9-3294088BCC6A}"/>
    <dgm:cxn modelId="{E4ED1E35-C1C1-4BE2-806A-1D6631A256E0}" type="presOf" srcId="{7486A8CC-BA1F-4E64-8775-CE665D9F3FB8}" destId="{74E1C5A6-E3B1-476A-AA4F-6B9B66F5DC5D}" srcOrd="0" destOrd="0" presId="urn:microsoft.com/office/officeart/2005/8/layout/chevron2"/>
    <dgm:cxn modelId="{2A466F36-6C4D-46C7-8548-3274F9BA1DD4}" type="presOf" srcId="{FB176074-9D38-41B1-9F8C-8A8692703771}" destId="{683C6523-CC44-4D8D-8189-13A53557A879}" srcOrd="0" destOrd="0" presId="urn:microsoft.com/office/officeart/2005/8/layout/chevron2"/>
    <dgm:cxn modelId="{C6E72340-9A8F-4E1F-BD5C-6B0113DA9F2B}" type="presOf" srcId="{70DE355C-25F3-4F67-97CA-5E8D90465B98}" destId="{34B1B391-0249-4B4D-B16A-773A4EF4ABDA}" srcOrd="0" destOrd="0" presId="urn:microsoft.com/office/officeart/2005/8/layout/chevron2"/>
    <dgm:cxn modelId="{62D78D41-EEE2-4490-9297-FA9298710758}" srcId="{4A390B48-B254-4176-BA5C-8096BAA658A4}" destId="{FB176074-9D38-41B1-9F8C-8A8692703771}" srcOrd="0" destOrd="0" parTransId="{2324A3EC-1B34-4D97-A362-E243ACC20840}" sibTransId="{A64B3673-7F52-4B34-B6A3-2A79E8038BCA}"/>
    <dgm:cxn modelId="{C3FC2862-1C35-493C-B862-DB2EB1817489}" type="presOf" srcId="{CA90D0BA-B477-47B9-A8D5-D357437931E6}" destId="{C3F9CB1C-BC98-4134-B3A2-FE4820B003C3}" srcOrd="0" destOrd="0" presId="urn:microsoft.com/office/officeart/2005/8/layout/chevron2"/>
    <dgm:cxn modelId="{84006D68-E7F2-45EB-B656-8223FE0528C1}" type="presOf" srcId="{ABAE063E-1FDE-4F6D-8584-0823F266C450}" destId="{9C72F425-50DF-4046-AA58-A5633E5AEAB4}" srcOrd="0" destOrd="0" presId="urn:microsoft.com/office/officeart/2005/8/layout/chevron2"/>
    <dgm:cxn modelId="{387F4F69-EE83-4B6F-9F5A-9958E34706CE}" srcId="{ADF5A8A6-755B-445F-985C-BD20288291A4}" destId="{66F80620-FF71-4BB8-B0A1-A7977567C51E}" srcOrd="3" destOrd="0" parTransId="{6CF0EB57-3F68-43B6-A6F3-6FEFC4599C75}" sibTransId="{8F55A332-0F9F-4E1D-A45A-DF8660F3C2BF}"/>
    <dgm:cxn modelId="{B516436A-2D6E-4A44-AB9F-0B6182573C16}" srcId="{ADF5A8A6-755B-445F-985C-BD20288291A4}" destId="{20A9D81B-9AA0-4333-B3F7-4A36E5FC4000}" srcOrd="6" destOrd="0" parTransId="{0D86FC0C-8951-418C-89F4-CB608B4B859E}" sibTransId="{D6D6ACEB-4F34-49D1-A99A-4579DE193862}"/>
    <dgm:cxn modelId="{8703844C-C9F9-426F-8DC0-2E36A1A9E149}" type="presOf" srcId="{C84BF31B-D1BF-44FE-B5A1-1FF6B08D8AAF}" destId="{5DDEA448-F90D-49EB-AAA8-1B1904DA56DE}" srcOrd="0" destOrd="0" presId="urn:microsoft.com/office/officeart/2005/8/layout/chevron2"/>
    <dgm:cxn modelId="{DE4FCC6C-1F75-444A-A261-158E54556F07}" srcId="{F3965B95-4117-4EAA-8A4A-0131F1FFBE7F}" destId="{9D4532A1-81B7-4902-8C76-0CC1CF2E40A6}" srcOrd="0" destOrd="0" parTransId="{DA150F5A-9CE8-4322-A7D8-6865F1184ABF}" sibTransId="{7581304E-A064-4F70-B8C5-186AEC667786}"/>
    <dgm:cxn modelId="{2E74447A-9EA2-4BE3-B1CC-8A282D1F994A}" srcId="{ADF5A8A6-755B-445F-985C-BD20288291A4}" destId="{7486A8CC-BA1F-4E64-8775-CE665D9F3FB8}" srcOrd="1" destOrd="0" parTransId="{065AAB3D-266D-4EB3-8C84-0625DBF384D5}" sibTransId="{60C93B4F-36C1-404C-A1C9-FD1A2593D4D3}"/>
    <dgm:cxn modelId="{535C3D7D-4510-4DAF-A38C-82F20C4B309B}" type="presOf" srcId="{5479D1C2-B3ED-48B5-9511-5CCD279AAB21}" destId="{8906BEC2-CE38-4D0D-92BF-066ABF166526}" srcOrd="0" destOrd="0" presId="urn:microsoft.com/office/officeart/2005/8/layout/chevron2"/>
    <dgm:cxn modelId="{7C844C7E-D236-456F-B6BC-0AE06E192982}" type="presOf" srcId="{66F80620-FF71-4BB8-B0A1-A7977567C51E}" destId="{0DB373E2-68E9-48D9-A260-173BFF32940D}" srcOrd="0" destOrd="0" presId="urn:microsoft.com/office/officeart/2005/8/layout/chevron2"/>
    <dgm:cxn modelId="{278B1D7F-6C67-44ED-BB40-658092F05DD7}" type="presOf" srcId="{1D6FA1A6-F6F7-49BF-BDA8-1B1F1E8D8F89}" destId="{C1781168-99D2-4C46-BDE9-A20B8B8B801F}" srcOrd="0" destOrd="0" presId="urn:microsoft.com/office/officeart/2005/8/layout/chevron2"/>
    <dgm:cxn modelId="{E9D06D7F-1E7A-4429-BE3C-D34B1492BE20}" srcId="{7486A8CC-BA1F-4E64-8775-CE665D9F3FB8}" destId="{DF5CAD23-BF97-4AB5-AF89-9C4854B1119D}" srcOrd="0" destOrd="0" parTransId="{88DE002F-9CD3-4AF7-8C18-FD17D4441142}" sibTransId="{D2F8FB3F-681D-4291-ACE9-0603943550D5}"/>
    <dgm:cxn modelId="{6B55E388-35C3-49D9-A3DB-EC516FE043ED}" srcId="{0A8D3AEB-6093-4225-A96C-D71564A6A29B}" destId="{5479D1C2-B3ED-48B5-9511-5CCD279AAB21}" srcOrd="0" destOrd="0" parTransId="{C991417F-3E8A-4C2D-B55E-767EB4F099D5}" sibTransId="{5A0E8FE3-AFDA-4524-9924-ED23CF7A313C}"/>
    <dgm:cxn modelId="{BF35FC8A-0FFD-4B7C-936A-B7C5B50BCCCE}" srcId="{ADF5A8A6-755B-445F-985C-BD20288291A4}" destId="{4A390B48-B254-4176-BA5C-8096BAA658A4}" srcOrd="2" destOrd="0" parTransId="{1AC6454A-087F-440F-8636-44A42FF2D153}" sibTransId="{49F8717C-F547-4774-84E6-003B5D3CCAC8}"/>
    <dgm:cxn modelId="{22A7ED8D-5ACD-44E9-8CFB-BC3D43237067}" srcId="{ABAE063E-1FDE-4F6D-8584-0823F266C450}" destId="{F587425B-EF3D-4BE0-B5B0-02347BE19E95}" srcOrd="0" destOrd="0" parTransId="{5F0F9904-4D21-479F-AEA1-381F8BD558C8}" sibTransId="{B1D655AC-8B2E-49B8-AB79-8030934E7C5C}"/>
    <dgm:cxn modelId="{3120368E-B9CE-46E7-B4B3-D468BD2CE56B}" srcId="{ADF5A8A6-755B-445F-985C-BD20288291A4}" destId="{C84BF31B-D1BF-44FE-B5A1-1FF6B08D8AAF}" srcOrd="0" destOrd="0" parTransId="{F0E3AFAA-7A7E-4289-A192-C8D9EA6E64BC}" sibTransId="{4DF5A93B-ED0D-4601-A4AE-138592B71633}"/>
    <dgm:cxn modelId="{86B52B8F-C087-41A2-86E6-08DFFE808C85}" srcId="{C84BF31B-D1BF-44FE-B5A1-1FF6B08D8AAF}" destId="{DD9A3F13-FC90-491B-B918-31339EE19F78}" srcOrd="0" destOrd="0" parTransId="{0AEC3113-417A-46D3-B3F9-52D1CDCC71EE}" sibTransId="{A2B9B6FF-150D-456A-9EF0-0FA2631CDAB5}"/>
    <dgm:cxn modelId="{2EFD6791-64E7-4360-BD53-4D0122A7834D}" type="presOf" srcId="{DF5CAD23-BF97-4AB5-AF89-9C4854B1119D}" destId="{4EB4930D-40A3-4FC2-8EEA-D0593D2D18D4}" srcOrd="0" destOrd="0" presId="urn:microsoft.com/office/officeart/2005/8/layout/chevron2"/>
    <dgm:cxn modelId="{0EA2B39C-4076-4E84-BEB2-7961D118C1D3}" type="presOf" srcId="{F587425B-EF3D-4BE0-B5B0-02347BE19E95}" destId="{AD0D51B7-CC44-409C-AB7F-3A79CA83644E}" srcOrd="0" destOrd="0" presId="urn:microsoft.com/office/officeart/2005/8/layout/chevron2"/>
    <dgm:cxn modelId="{6CADD8A7-5FD2-4F40-84E9-EA1E2AB5FC97}" type="presOf" srcId="{0A8D3AEB-6093-4225-A96C-D71564A6A29B}" destId="{38D13A8C-CB19-41E6-A14A-B6B57B6CE5ED}" srcOrd="0" destOrd="0" presId="urn:microsoft.com/office/officeart/2005/8/layout/chevron2"/>
    <dgm:cxn modelId="{E3A203B0-7DDD-41C8-B0D1-F8F5EB977842}" type="presOf" srcId="{ADF5A8A6-755B-445F-985C-BD20288291A4}" destId="{C6B5AB96-0F92-4FF3-A531-5F7C33518380}" srcOrd="0" destOrd="0" presId="urn:microsoft.com/office/officeart/2005/8/layout/chevron2"/>
    <dgm:cxn modelId="{B6EFF2B5-DEA2-44FC-9162-F35D08C939AA}" srcId="{ADF5A8A6-755B-445F-985C-BD20288291A4}" destId="{A1DDD13B-DB68-47D4-A71D-BF92A500D753}" srcOrd="5" destOrd="0" parTransId="{B8959E60-9F9B-4754-A185-8D23231773BA}" sibTransId="{B793E737-109B-455B-B387-60429251FA74}"/>
    <dgm:cxn modelId="{99EA66BD-C75A-46DA-8C71-38AD279BA138}" srcId="{ADF5A8A6-755B-445F-985C-BD20288291A4}" destId="{0A8D3AEB-6093-4225-A96C-D71564A6A29B}" srcOrd="9" destOrd="0" parTransId="{DCD566BE-F6F3-4471-98E8-5419FC38AA51}" sibTransId="{C66BE3A5-B81C-4EA4-98C9-730F162C37D0}"/>
    <dgm:cxn modelId="{E0C4E4C3-E4F4-413F-92E9-A16D21561D20}" type="presOf" srcId="{A1DDD13B-DB68-47D4-A71D-BF92A500D753}" destId="{C0E44FC0-5393-48F5-8D02-C2483774E6A5}" srcOrd="0" destOrd="0" presId="urn:microsoft.com/office/officeart/2005/8/layout/chevron2"/>
    <dgm:cxn modelId="{12763BC8-6C5A-4C66-B4DE-3F9EC84CAF2A}" type="presOf" srcId="{FEE1F435-E8CB-4C69-837D-886795E7E746}" destId="{06E78A5B-BCE4-46A9-9640-3A5672CF3C61}" srcOrd="0" destOrd="0" presId="urn:microsoft.com/office/officeart/2005/8/layout/chevron2"/>
    <dgm:cxn modelId="{39E269CD-5D7A-41A3-877D-17D9FB93807C}" srcId="{ADF5A8A6-755B-445F-985C-BD20288291A4}" destId="{ABAE063E-1FDE-4F6D-8584-0823F266C450}" srcOrd="10" destOrd="0" parTransId="{7CD36015-F6F8-411C-AD02-7A5F4FFE95ED}" sibTransId="{CA72DC29-BC3D-4668-819A-FAF69FCE9985}"/>
    <dgm:cxn modelId="{B9FF32CF-F651-4665-932D-722E7E9D7E87}" srcId="{ADF5A8A6-755B-445F-985C-BD20288291A4}" destId="{F15F44FD-7719-4C8A-9AFB-E6DD280CF01D}" srcOrd="7" destOrd="0" parTransId="{139F6263-14EB-4D92-8674-C6B84D817604}" sibTransId="{FF3E61B3-98D4-4385-9F0A-6A59593D2912}"/>
    <dgm:cxn modelId="{F7F9B1D7-CDC0-49E3-AC6E-456631A17201}" type="presOf" srcId="{F15F44FD-7719-4C8A-9AFB-E6DD280CF01D}" destId="{38538734-FA28-438C-88C6-DF88FF9AC972}" srcOrd="0" destOrd="0" presId="urn:microsoft.com/office/officeart/2005/8/layout/chevron2"/>
    <dgm:cxn modelId="{558925E2-00C7-4CF0-804F-8064DF0CA0D9}" type="presOf" srcId="{20A9D81B-9AA0-4333-B3F7-4A36E5FC4000}" destId="{53070AFA-360D-4656-9E4F-22EB429068E5}" srcOrd="0" destOrd="0" presId="urn:microsoft.com/office/officeart/2005/8/layout/chevron2"/>
    <dgm:cxn modelId="{45F915E6-8505-4D06-AAA9-AA90085398DD}" srcId="{A1DDD13B-DB68-47D4-A71D-BF92A500D753}" destId="{2AFB1A69-F40C-4C14-80DA-E4BE8E377615}" srcOrd="0" destOrd="0" parTransId="{FB31DCCF-349A-453B-8845-3DCF1F5A364F}" sibTransId="{44722C1D-6382-452C-81AF-32A019E2C279}"/>
    <dgm:cxn modelId="{0F9149F3-A0E3-416E-B929-6BCBAF8DFACE}" type="presOf" srcId="{F3965B95-4117-4EAA-8A4A-0131F1FFBE7F}" destId="{848F59A1-1AD6-45C8-9200-DB9821452829}" srcOrd="0" destOrd="0" presId="urn:microsoft.com/office/officeart/2005/8/layout/chevron2"/>
    <dgm:cxn modelId="{3974BDF3-B4D0-42EE-BB3C-82DBEE7998E7}" type="presOf" srcId="{565B8377-8AFE-4066-A330-349BDC225AB2}" destId="{71ED5DB8-B74B-4651-B146-EFA9F56F84C5}" srcOrd="0" destOrd="0" presId="urn:microsoft.com/office/officeart/2005/8/layout/chevron2"/>
    <dgm:cxn modelId="{8ED54EFC-939B-4AD8-9C43-9D9EFB558582}" type="presOf" srcId="{9D4532A1-81B7-4902-8C76-0CC1CF2E40A6}" destId="{597DCF0A-BCDC-4C01-BA0A-53DE9434C408}" srcOrd="0" destOrd="0" presId="urn:microsoft.com/office/officeart/2005/8/layout/chevron2"/>
    <dgm:cxn modelId="{A43006FE-D580-45D8-80DD-B5D8852E9115}" srcId="{ADF5A8A6-755B-445F-985C-BD20288291A4}" destId="{CA90D0BA-B477-47B9-A8D5-D357437931E6}" srcOrd="8" destOrd="0" parTransId="{5A433933-5A1E-4A41-87A0-3D2C5883D27B}" sibTransId="{DE87E83A-1EFA-4D71-BB20-3E295ADDAF51}"/>
    <dgm:cxn modelId="{A642102D-C212-44FC-9D9F-13C2EC9F677E}" type="presParOf" srcId="{C6B5AB96-0F92-4FF3-A531-5F7C33518380}" destId="{748F8EA2-BE09-43EF-93DB-46A9368EA0B8}" srcOrd="0" destOrd="0" presId="urn:microsoft.com/office/officeart/2005/8/layout/chevron2"/>
    <dgm:cxn modelId="{C2D55AC5-5BA7-414E-B808-F2D00C344388}" type="presParOf" srcId="{748F8EA2-BE09-43EF-93DB-46A9368EA0B8}" destId="{5DDEA448-F90D-49EB-AAA8-1B1904DA56DE}" srcOrd="0" destOrd="0" presId="urn:microsoft.com/office/officeart/2005/8/layout/chevron2"/>
    <dgm:cxn modelId="{F344B3B7-6BC0-4B3A-8C21-369F25AE905A}" type="presParOf" srcId="{748F8EA2-BE09-43EF-93DB-46A9368EA0B8}" destId="{EFEA2DD3-202D-472E-81F0-73F517DF13A7}" srcOrd="1" destOrd="0" presId="urn:microsoft.com/office/officeart/2005/8/layout/chevron2"/>
    <dgm:cxn modelId="{EC8BBD62-CD02-48E2-AA9E-AC8E0760B066}" type="presParOf" srcId="{C6B5AB96-0F92-4FF3-A531-5F7C33518380}" destId="{8752778E-1F0F-4060-9A7D-2177B1B99C1D}" srcOrd="1" destOrd="0" presId="urn:microsoft.com/office/officeart/2005/8/layout/chevron2"/>
    <dgm:cxn modelId="{CDB2DA78-59BF-45DB-8731-6974100CAE52}" type="presParOf" srcId="{C6B5AB96-0F92-4FF3-A531-5F7C33518380}" destId="{252C88E5-C304-4B6C-9921-24003F07A267}" srcOrd="2" destOrd="0" presId="urn:microsoft.com/office/officeart/2005/8/layout/chevron2"/>
    <dgm:cxn modelId="{392DFEB0-3527-4391-8280-29BB98CDC719}" type="presParOf" srcId="{252C88E5-C304-4B6C-9921-24003F07A267}" destId="{74E1C5A6-E3B1-476A-AA4F-6B9B66F5DC5D}" srcOrd="0" destOrd="0" presId="urn:microsoft.com/office/officeart/2005/8/layout/chevron2"/>
    <dgm:cxn modelId="{71E60C00-B8CE-4CB5-86D7-2FEDAC3E5F2C}" type="presParOf" srcId="{252C88E5-C304-4B6C-9921-24003F07A267}" destId="{4EB4930D-40A3-4FC2-8EEA-D0593D2D18D4}" srcOrd="1" destOrd="0" presId="urn:microsoft.com/office/officeart/2005/8/layout/chevron2"/>
    <dgm:cxn modelId="{B9E0F683-D6CB-43E3-BA8A-CEABC95D4560}" type="presParOf" srcId="{C6B5AB96-0F92-4FF3-A531-5F7C33518380}" destId="{C70F3F16-5EA8-49C9-9001-8E6DA0E5BF7A}" srcOrd="3" destOrd="0" presId="urn:microsoft.com/office/officeart/2005/8/layout/chevron2"/>
    <dgm:cxn modelId="{DBB6A852-37C0-4740-9E05-F1C3C170A9B2}" type="presParOf" srcId="{C6B5AB96-0F92-4FF3-A531-5F7C33518380}" destId="{6AE8E57A-5735-4156-9B90-2CA1CCE7B1ED}" srcOrd="4" destOrd="0" presId="urn:microsoft.com/office/officeart/2005/8/layout/chevron2"/>
    <dgm:cxn modelId="{0D40A3E3-01F2-49A9-AE0A-A951031C70F4}" type="presParOf" srcId="{6AE8E57A-5735-4156-9B90-2CA1CCE7B1ED}" destId="{27252BB8-A307-4343-9408-288AC8CD9F53}" srcOrd="0" destOrd="0" presId="urn:microsoft.com/office/officeart/2005/8/layout/chevron2"/>
    <dgm:cxn modelId="{93812BE1-579C-4C8D-93DD-00C284B3C9D5}" type="presParOf" srcId="{6AE8E57A-5735-4156-9B90-2CA1CCE7B1ED}" destId="{683C6523-CC44-4D8D-8189-13A53557A879}" srcOrd="1" destOrd="0" presId="urn:microsoft.com/office/officeart/2005/8/layout/chevron2"/>
    <dgm:cxn modelId="{703926F4-032C-4C09-A325-42C853039A97}" type="presParOf" srcId="{C6B5AB96-0F92-4FF3-A531-5F7C33518380}" destId="{5E1318AF-D77E-48A3-9D02-5FC866749439}" srcOrd="5" destOrd="0" presId="urn:microsoft.com/office/officeart/2005/8/layout/chevron2"/>
    <dgm:cxn modelId="{A6FF1212-5D2E-4D4B-815A-687D19F2D340}" type="presParOf" srcId="{C6B5AB96-0F92-4FF3-A531-5F7C33518380}" destId="{84143D74-F661-49FD-B05E-535CE937D31B}" srcOrd="6" destOrd="0" presId="urn:microsoft.com/office/officeart/2005/8/layout/chevron2"/>
    <dgm:cxn modelId="{C3483C45-8E22-44F1-967D-9E8FBD0472E6}" type="presParOf" srcId="{84143D74-F661-49FD-B05E-535CE937D31B}" destId="{0DB373E2-68E9-48D9-A260-173BFF32940D}" srcOrd="0" destOrd="0" presId="urn:microsoft.com/office/officeart/2005/8/layout/chevron2"/>
    <dgm:cxn modelId="{8717B53A-E838-4232-88B7-8C5F90BD5921}" type="presParOf" srcId="{84143D74-F661-49FD-B05E-535CE937D31B}" destId="{34B1B391-0249-4B4D-B16A-773A4EF4ABDA}" srcOrd="1" destOrd="0" presId="urn:microsoft.com/office/officeart/2005/8/layout/chevron2"/>
    <dgm:cxn modelId="{EFC8954C-8C87-4B0A-9BED-708037A615ED}" type="presParOf" srcId="{C6B5AB96-0F92-4FF3-A531-5F7C33518380}" destId="{98C88641-F66D-43A7-BEB9-0897481D73AA}" srcOrd="7" destOrd="0" presId="urn:microsoft.com/office/officeart/2005/8/layout/chevron2"/>
    <dgm:cxn modelId="{DA0A19E2-A532-45E8-B81B-A268EA271853}" type="presParOf" srcId="{C6B5AB96-0F92-4FF3-A531-5F7C33518380}" destId="{FDD07F90-4175-4731-8ED5-B885B7880C34}" srcOrd="8" destOrd="0" presId="urn:microsoft.com/office/officeart/2005/8/layout/chevron2"/>
    <dgm:cxn modelId="{288F2247-E0D8-4CC4-AD93-1A842F66E0CE}" type="presParOf" srcId="{FDD07F90-4175-4731-8ED5-B885B7880C34}" destId="{848F59A1-1AD6-45C8-9200-DB9821452829}" srcOrd="0" destOrd="0" presId="urn:microsoft.com/office/officeart/2005/8/layout/chevron2"/>
    <dgm:cxn modelId="{47B28E73-DD22-4870-B33A-6AA91A82F548}" type="presParOf" srcId="{FDD07F90-4175-4731-8ED5-B885B7880C34}" destId="{597DCF0A-BCDC-4C01-BA0A-53DE9434C408}" srcOrd="1" destOrd="0" presId="urn:microsoft.com/office/officeart/2005/8/layout/chevron2"/>
    <dgm:cxn modelId="{388DE90F-B607-4F19-8E47-18F09AD05E04}" type="presParOf" srcId="{C6B5AB96-0F92-4FF3-A531-5F7C33518380}" destId="{28635844-BF4B-4DDB-9522-BDEF72606CAA}" srcOrd="9" destOrd="0" presId="urn:microsoft.com/office/officeart/2005/8/layout/chevron2"/>
    <dgm:cxn modelId="{3AF50C7B-1194-4B54-9303-AA89D679E8D1}" type="presParOf" srcId="{C6B5AB96-0F92-4FF3-A531-5F7C33518380}" destId="{8B284C4C-5E7B-4516-9E5A-C5ECC8E4E674}" srcOrd="10" destOrd="0" presId="urn:microsoft.com/office/officeart/2005/8/layout/chevron2"/>
    <dgm:cxn modelId="{7BBF72DA-9855-4B40-99EA-A51AB22B8EC5}" type="presParOf" srcId="{8B284C4C-5E7B-4516-9E5A-C5ECC8E4E674}" destId="{C0E44FC0-5393-48F5-8D02-C2483774E6A5}" srcOrd="0" destOrd="0" presId="urn:microsoft.com/office/officeart/2005/8/layout/chevron2"/>
    <dgm:cxn modelId="{A7E0EFA9-4A8C-4CE1-855A-B65969C47622}" type="presParOf" srcId="{8B284C4C-5E7B-4516-9E5A-C5ECC8E4E674}" destId="{EEBE16A1-C4DD-41AB-8BEF-8CB1438058C2}" srcOrd="1" destOrd="0" presId="urn:microsoft.com/office/officeart/2005/8/layout/chevron2"/>
    <dgm:cxn modelId="{BDA47E70-3EFF-418D-B318-30DACB81BD71}" type="presParOf" srcId="{C6B5AB96-0F92-4FF3-A531-5F7C33518380}" destId="{F6673B00-76C1-4C1F-9C27-DA6CAB9F65FC}" srcOrd="11" destOrd="0" presId="urn:microsoft.com/office/officeart/2005/8/layout/chevron2"/>
    <dgm:cxn modelId="{6A55E0FC-DE1F-43FC-AEA5-1FD93E3B9CA3}" type="presParOf" srcId="{C6B5AB96-0F92-4FF3-A531-5F7C33518380}" destId="{3DD9D715-7237-4DA2-B6E1-721C7C74A569}" srcOrd="12" destOrd="0" presId="urn:microsoft.com/office/officeart/2005/8/layout/chevron2"/>
    <dgm:cxn modelId="{4E612A3E-32C3-4931-89AB-F4BA37242B15}" type="presParOf" srcId="{3DD9D715-7237-4DA2-B6E1-721C7C74A569}" destId="{53070AFA-360D-4656-9E4F-22EB429068E5}" srcOrd="0" destOrd="0" presId="urn:microsoft.com/office/officeart/2005/8/layout/chevron2"/>
    <dgm:cxn modelId="{72209532-484A-4CF0-B1F6-5D3A8549BA23}" type="presParOf" srcId="{3DD9D715-7237-4DA2-B6E1-721C7C74A569}" destId="{C1781168-99D2-4C46-BDE9-A20B8B8B801F}" srcOrd="1" destOrd="0" presId="urn:microsoft.com/office/officeart/2005/8/layout/chevron2"/>
    <dgm:cxn modelId="{15285409-770A-4CA2-81AF-1B5673328905}" type="presParOf" srcId="{C6B5AB96-0F92-4FF3-A531-5F7C33518380}" destId="{5A623E27-893A-4EE9-9447-48B1A3DEFDC9}" srcOrd="13" destOrd="0" presId="urn:microsoft.com/office/officeart/2005/8/layout/chevron2"/>
    <dgm:cxn modelId="{4D3D77F5-D8A0-4AC0-BE3D-A7B9E43E68C7}" type="presParOf" srcId="{C6B5AB96-0F92-4FF3-A531-5F7C33518380}" destId="{6E230C89-DCE0-4AD2-B7C0-FD48C34DE22A}" srcOrd="14" destOrd="0" presId="urn:microsoft.com/office/officeart/2005/8/layout/chevron2"/>
    <dgm:cxn modelId="{444046F5-05B3-44C4-AF94-21BD5B4B1F42}" type="presParOf" srcId="{6E230C89-DCE0-4AD2-B7C0-FD48C34DE22A}" destId="{38538734-FA28-438C-88C6-DF88FF9AC972}" srcOrd="0" destOrd="0" presId="urn:microsoft.com/office/officeart/2005/8/layout/chevron2"/>
    <dgm:cxn modelId="{4894E324-B084-4CCC-B9CB-4DBFE71956FE}" type="presParOf" srcId="{6E230C89-DCE0-4AD2-B7C0-FD48C34DE22A}" destId="{06E78A5B-BCE4-46A9-9640-3A5672CF3C61}" srcOrd="1" destOrd="0" presId="urn:microsoft.com/office/officeart/2005/8/layout/chevron2"/>
    <dgm:cxn modelId="{D75941BF-95C5-4054-9471-27E0EB5B3F40}" type="presParOf" srcId="{C6B5AB96-0F92-4FF3-A531-5F7C33518380}" destId="{02D90BC3-C41C-412C-946F-A07468132389}" srcOrd="15" destOrd="0" presId="urn:microsoft.com/office/officeart/2005/8/layout/chevron2"/>
    <dgm:cxn modelId="{28EB396F-0815-4A0A-A5C2-59B52E1F1850}" type="presParOf" srcId="{C6B5AB96-0F92-4FF3-A531-5F7C33518380}" destId="{BF670E11-FE39-4FD4-82D2-D9E01B64D86C}" srcOrd="16" destOrd="0" presId="urn:microsoft.com/office/officeart/2005/8/layout/chevron2"/>
    <dgm:cxn modelId="{0AD14038-1C3D-416C-97A6-7CE2D8F4D3C4}" type="presParOf" srcId="{BF670E11-FE39-4FD4-82D2-D9E01B64D86C}" destId="{C3F9CB1C-BC98-4134-B3A2-FE4820B003C3}" srcOrd="0" destOrd="0" presId="urn:microsoft.com/office/officeart/2005/8/layout/chevron2"/>
    <dgm:cxn modelId="{A280F63F-A129-4D29-BEA1-0585973B64E5}" type="presParOf" srcId="{BF670E11-FE39-4FD4-82D2-D9E01B64D86C}" destId="{71ED5DB8-B74B-4651-B146-EFA9F56F84C5}" srcOrd="1" destOrd="0" presId="urn:microsoft.com/office/officeart/2005/8/layout/chevron2"/>
    <dgm:cxn modelId="{56F0D979-D06E-4F0C-9E13-9ABD2400069E}" type="presParOf" srcId="{C6B5AB96-0F92-4FF3-A531-5F7C33518380}" destId="{E18161D7-BD17-4A6D-BBB3-FDFDA34F4C54}" srcOrd="17" destOrd="0" presId="urn:microsoft.com/office/officeart/2005/8/layout/chevron2"/>
    <dgm:cxn modelId="{5EFD66F9-6F2A-4A2A-B884-3578B83020B1}" type="presParOf" srcId="{C6B5AB96-0F92-4FF3-A531-5F7C33518380}" destId="{3DEC9C2F-DB0D-4A4D-9F38-5A75795A1335}" srcOrd="18" destOrd="0" presId="urn:microsoft.com/office/officeart/2005/8/layout/chevron2"/>
    <dgm:cxn modelId="{6C2EB6D0-70A9-4010-93D8-F33EC987EBA0}" type="presParOf" srcId="{3DEC9C2F-DB0D-4A4D-9F38-5A75795A1335}" destId="{38D13A8C-CB19-41E6-A14A-B6B57B6CE5ED}" srcOrd="0" destOrd="0" presId="urn:microsoft.com/office/officeart/2005/8/layout/chevron2"/>
    <dgm:cxn modelId="{DE9AC926-4C35-4433-B574-6CB74CF3B069}" type="presParOf" srcId="{3DEC9C2F-DB0D-4A4D-9F38-5A75795A1335}" destId="{8906BEC2-CE38-4D0D-92BF-066ABF166526}" srcOrd="1" destOrd="0" presId="urn:microsoft.com/office/officeart/2005/8/layout/chevron2"/>
    <dgm:cxn modelId="{91FA59C7-3222-47E7-8DAA-2348C407ADE6}" type="presParOf" srcId="{C6B5AB96-0F92-4FF3-A531-5F7C33518380}" destId="{650416C7-E70E-43F4-A778-DE08FD044561}" srcOrd="19" destOrd="0" presId="urn:microsoft.com/office/officeart/2005/8/layout/chevron2"/>
    <dgm:cxn modelId="{4335A7AE-79F8-4EF7-9C83-F4E1DC0CA32E}" type="presParOf" srcId="{C6B5AB96-0F92-4FF3-A531-5F7C33518380}" destId="{A106A76E-DC55-4FCC-A35B-C1880972E3C1}" srcOrd="20" destOrd="0" presId="urn:microsoft.com/office/officeart/2005/8/layout/chevron2"/>
    <dgm:cxn modelId="{09C7EFA1-35D7-4F74-A016-09F027F86ADF}" type="presParOf" srcId="{A106A76E-DC55-4FCC-A35B-C1880972E3C1}" destId="{9C72F425-50DF-4046-AA58-A5633E5AEAB4}" srcOrd="0" destOrd="0" presId="urn:microsoft.com/office/officeart/2005/8/layout/chevron2"/>
    <dgm:cxn modelId="{6F98E1A9-7863-4C0E-982F-F0ADACCF74DA}" type="presParOf" srcId="{A106A76E-DC55-4FCC-A35B-C1880972E3C1}" destId="{AD0D51B7-CC44-409C-AB7F-3A79CA8364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199CF-E989-4ABF-8D1A-4B9D263D78A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962D3FA-5FC3-4734-AA62-A269F52D9712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Presentan deficiencias en la decodificación.</a:t>
          </a:r>
          <a:endParaRPr lang="es-CL" sz="2800" b="1" dirty="0">
            <a:solidFill>
              <a:schemeClr val="tx1"/>
            </a:solidFill>
          </a:endParaRPr>
        </a:p>
      </dgm:t>
    </dgm:pt>
    <dgm:pt modelId="{076510FB-7071-4836-9B95-274D02E01033}" type="parTrans" cxnId="{1454E3A9-512E-425D-BF04-44CA8EF53848}">
      <dgm:prSet/>
      <dgm:spPr/>
      <dgm:t>
        <a:bodyPr/>
        <a:lstStyle/>
        <a:p>
          <a:endParaRPr lang="es-CL"/>
        </a:p>
      </dgm:t>
    </dgm:pt>
    <dgm:pt modelId="{6FD16A2F-D0AF-4CA3-ACFE-A81C7C2A6227}" type="sibTrans" cxnId="{1454E3A9-512E-425D-BF04-44CA8EF53848}">
      <dgm:prSet/>
      <dgm:spPr/>
      <dgm:t>
        <a:bodyPr/>
        <a:lstStyle/>
        <a:p>
          <a:endParaRPr lang="es-CL"/>
        </a:p>
      </dgm:t>
    </dgm:pt>
    <dgm:pt modelId="{066905E0-7A29-4CBB-81B6-ABC1AF75E61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Escasez de vocabulario</a:t>
          </a:r>
          <a:endParaRPr lang="es-CL" b="1" dirty="0">
            <a:solidFill>
              <a:schemeClr val="tx1"/>
            </a:solidFill>
          </a:endParaRPr>
        </a:p>
      </dgm:t>
    </dgm:pt>
    <dgm:pt modelId="{0E7E3808-534A-4A86-BCEF-D5453F636D88}" type="parTrans" cxnId="{C4138ADB-E039-4766-B78C-0F9EA8D52D1D}">
      <dgm:prSet/>
      <dgm:spPr/>
      <dgm:t>
        <a:bodyPr/>
        <a:lstStyle/>
        <a:p>
          <a:endParaRPr lang="es-CL"/>
        </a:p>
      </dgm:t>
    </dgm:pt>
    <dgm:pt modelId="{89488F0E-FC48-4A14-9B26-12BE95EBF7A6}" type="sibTrans" cxnId="{C4138ADB-E039-4766-B78C-0F9EA8D52D1D}">
      <dgm:prSet/>
      <dgm:spPr/>
      <dgm:t>
        <a:bodyPr/>
        <a:lstStyle/>
        <a:p>
          <a:endParaRPr lang="es-CL"/>
        </a:p>
      </dgm:t>
    </dgm:pt>
    <dgm:pt modelId="{0F2C54AD-6B22-49D8-B299-4B9D2B715FF0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Problemas de memoria </a:t>
          </a:r>
          <a:r>
            <a:rPr lang="es-ES" sz="2000" b="0" dirty="0">
              <a:solidFill>
                <a:schemeClr val="tx1"/>
              </a:solidFill>
            </a:rPr>
            <a:t>(por saturación, al no jerarquizar la información que procesa).</a:t>
          </a:r>
          <a:endParaRPr lang="es-CL" sz="2400" b="0" dirty="0">
            <a:solidFill>
              <a:schemeClr val="tx1"/>
            </a:solidFill>
          </a:endParaRPr>
        </a:p>
      </dgm:t>
    </dgm:pt>
    <dgm:pt modelId="{3B830563-602B-450E-8B7B-39C69E0FB46C}" type="parTrans" cxnId="{2B53DC06-55FB-4FDE-8789-711E7BE95C99}">
      <dgm:prSet/>
      <dgm:spPr/>
      <dgm:t>
        <a:bodyPr/>
        <a:lstStyle/>
        <a:p>
          <a:endParaRPr lang="es-CL"/>
        </a:p>
      </dgm:t>
    </dgm:pt>
    <dgm:pt modelId="{F4CE8694-2D4C-4627-A512-5F9FCDB25B7F}" type="sibTrans" cxnId="{2B53DC06-55FB-4FDE-8789-711E7BE95C99}">
      <dgm:prSet/>
      <dgm:spPr/>
      <dgm:t>
        <a:bodyPr/>
        <a:lstStyle/>
        <a:p>
          <a:endParaRPr lang="es-CL"/>
        </a:p>
      </dgm:t>
    </dgm:pt>
    <dgm:pt modelId="{75154B3F-FB1F-44D5-BA5C-E581DAD67EB4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Escasez de conocimientos previos</a:t>
          </a:r>
          <a:endParaRPr lang="es-CL" b="1" dirty="0">
            <a:solidFill>
              <a:schemeClr val="tx1"/>
            </a:solidFill>
          </a:endParaRPr>
        </a:p>
      </dgm:t>
    </dgm:pt>
    <dgm:pt modelId="{E635955C-7245-4B41-AF86-4F91C8338ABE}" type="parTrans" cxnId="{02335F0C-B57F-4375-9EA0-772C8A56695A}">
      <dgm:prSet/>
      <dgm:spPr/>
      <dgm:t>
        <a:bodyPr/>
        <a:lstStyle/>
        <a:p>
          <a:endParaRPr lang="es-CL"/>
        </a:p>
      </dgm:t>
    </dgm:pt>
    <dgm:pt modelId="{9012C90C-405E-4A86-B8F3-2C9566BFEF12}" type="sibTrans" cxnId="{02335F0C-B57F-4375-9EA0-772C8A56695A}">
      <dgm:prSet/>
      <dgm:spPr/>
      <dgm:t>
        <a:bodyPr/>
        <a:lstStyle/>
        <a:p>
          <a:endParaRPr lang="es-CL"/>
        </a:p>
      </dgm:t>
    </dgm:pt>
    <dgm:pt modelId="{E746D898-E2AB-47BF-B73B-ED3559AEFEA2}">
      <dgm:prSet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Carencia de estrategias lectoras </a:t>
          </a:r>
          <a:r>
            <a:rPr lang="es-ES" sz="2000" b="0" dirty="0">
              <a:solidFill>
                <a:schemeClr val="tx1"/>
              </a:solidFill>
            </a:rPr>
            <a:t>(no sabe de qué manera enfrentar un texto según las características específicas)</a:t>
          </a:r>
          <a:endParaRPr lang="es-CL" sz="2400" b="0" dirty="0">
            <a:solidFill>
              <a:schemeClr val="tx1"/>
            </a:solidFill>
          </a:endParaRPr>
        </a:p>
      </dgm:t>
    </dgm:pt>
    <dgm:pt modelId="{3FC25BD3-FD04-4DC7-8DA9-A5B71916D0D4}" type="parTrans" cxnId="{C95BA2CD-4314-4406-87DD-706C22CCE45C}">
      <dgm:prSet/>
      <dgm:spPr/>
      <dgm:t>
        <a:bodyPr/>
        <a:lstStyle/>
        <a:p>
          <a:endParaRPr lang="es-CL"/>
        </a:p>
      </dgm:t>
    </dgm:pt>
    <dgm:pt modelId="{74C8BEDD-9B22-406C-B42F-CF06D8F86671}" type="sibTrans" cxnId="{C95BA2CD-4314-4406-87DD-706C22CCE45C}">
      <dgm:prSet/>
      <dgm:spPr/>
      <dgm:t>
        <a:bodyPr/>
        <a:lstStyle/>
        <a:p>
          <a:endParaRPr lang="es-CL"/>
        </a:p>
      </dgm:t>
    </dgm:pt>
    <dgm:pt modelId="{07E64460-402E-4323-835D-BE10345B9FDD}" type="pres">
      <dgm:prSet presAssocID="{4E9199CF-E989-4ABF-8D1A-4B9D263D78A0}" presName="diagram" presStyleCnt="0">
        <dgm:presLayoutVars>
          <dgm:dir/>
          <dgm:resizeHandles val="exact"/>
        </dgm:presLayoutVars>
      </dgm:prSet>
      <dgm:spPr/>
    </dgm:pt>
    <dgm:pt modelId="{AEF7788A-95CA-4549-AF46-9D0209272406}" type="pres">
      <dgm:prSet presAssocID="{7962D3FA-5FC3-4734-AA62-A269F52D9712}" presName="node" presStyleLbl="node1" presStyleIdx="0" presStyleCnt="5">
        <dgm:presLayoutVars>
          <dgm:bulletEnabled val="1"/>
        </dgm:presLayoutVars>
      </dgm:prSet>
      <dgm:spPr/>
    </dgm:pt>
    <dgm:pt modelId="{0CAFF4A7-EC96-474A-ABE1-7D90E0BBE706}" type="pres">
      <dgm:prSet presAssocID="{6FD16A2F-D0AF-4CA3-ACFE-A81C7C2A6227}" presName="sibTrans" presStyleCnt="0"/>
      <dgm:spPr/>
    </dgm:pt>
    <dgm:pt modelId="{A8051F2C-9D27-4D08-9C68-57628684281B}" type="pres">
      <dgm:prSet presAssocID="{066905E0-7A29-4CBB-81B6-ABC1AF75E61D}" presName="node" presStyleLbl="node1" presStyleIdx="1" presStyleCnt="5">
        <dgm:presLayoutVars>
          <dgm:bulletEnabled val="1"/>
        </dgm:presLayoutVars>
      </dgm:prSet>
      <dgm:spPr/>
    </dgm:pt>
    <dgm:pt modelId="{49AFFE5D-1984-428E-9805-B6F714E57B7C}" type="pres">
      <dgm:prSet presAssocID="{89488F0E-FC48-4A14-9B26-12BE95EBF7A6}" presName="sibTrans" presStyleCnt="0"/>
      <dgm:spPr/>
    </dgm:pt>
    <dgm:pt modelId="{9CFA7EBA-B247-4AF3-93F2-AC5EA53E6616}" type="pres">
      <dgm:prSet presAssocID="{0F2C54AD-6B22-49D8-B299-4B9D2B715FF0}" presName="node" presStyleLbl="node1" presStyleIdx="2" presStyleCnt="5">
        <dgm:presLayoutVars>
          <dgm:bulletEnabled val="1"/>
        </dgm:presLayoutVars>
      </dgm:prSet>
      <dgm:spPr/>
    </dgm:pt>
    <dgm:pt modelId="{5E3914A9-E0CA-4BAB-A0CD-DF747A813ECC}" type="pres">
      <dgm:prSet presAssocID="{F4CE8694-2D4C-4627-A512-5F9FCDB25B7F}" presName="sibTrans" presStyleCnt="0"/>
      <dgm:spPr/>
    </dgm:pt>
    <dgm:pt modelId="{19AC838F-BFD8-46C3-8615-BA96F459FC0B}" type="pres">
      <dgm:prSet presAssocID="{75154B3F-FB1F-44D5-BA5C-E581DAD67EB4}" presName="node" presStyleLbl="node1" presStyleIdx="3" presStyleCnt="5">
        <dgm:presLayoutVars>
          <dgm:bulletEnabled val="1"/>
        </dgm:presLayoutVars>
      </dgm:prSet>
      <dgm:spPr/>
    </dgm:pt>
    <dgm:pt modelId="{21E956B7-FE51-4A81-BAA0-98EB63E69ABE}" type="pres">
      <dgm:prSet presAssocID="{9012C90C-405E-4A86-B8F3-2C9566BFEF12}" presName="sibTrans" presStyleCnt="0"/>
      <dgm:spPr/>
    </dgm:pt>
    <dgm:pt modelId="{D1965BF8-7BEB-49DD-99F0-61300B3BCDC3}" type="pres">
      <dgm:prSet presAssocID="{E746D898-E2AB-47BF-B73B-ED3559AEFEA2}" presName="node" presStyleLbl="node1" presStyleIdx="4" presStyleCnt="5">
        <dgm:presLayoutVars>
          <dgm:bulletEnabled val="1"/>
        </dgm:presLayoutVars>
      </dgm:prSet>
      <dgm:spPr/>
    </dgm:pt>
  </dgm:ptLst>
  <dgm:cxnLst>
    <dgm:cxn modelId="{2B53DC06-55FB-4FDE-8789-711E7BE95C99}" srcId="{4E9199CF-E989-4ABF-8D1A-4B9D263D78A0}" destId="{0F2C54AD-6B22-49D8-B299-4B9D2B715FF0}" srcOrd="2" destOrd="0" parTransId="{3B830563-602B-450E-8B7B-39C69E0FB46C}" sibTransId="{F4CE8694-2D4C-4627-A512-5F9FCDB25B7F}"/>
    <dgm:cxn modelId="{02335F0C-B57F-4375-9EA0-772C8A56695A}" srcId="{4E9199CF-E989-4ABF-8D1A-4B9D263D78A0}" destId="{75154B3F-FB1F-44D5-BA5C-E581DAD67EB4}" srcOrd="3" destOrd="0" parTransId="{E635955C-7245-4B41-AF86-4F91C8338ABE}" sibTransId="{9012C90C-405E-4A86-B8F3-2C9566BFEF12}"/>
    <dgm:cxn modelId="{BA7EB429-CB28-4654-A4C7-3DDD72F80800}" type="presOf" srcId="{4E9199CF-E989-4ABF-8D1A-4B9D263D78A0}" destId="{07E64460-402E-4323-835D-BE10345B9FDD}" srcOrd="0" destOrd="0" presId="urn:microsoft.com/office/officeart/2005/8/layout/default"/>
    <dgm:cxn modelId="{E5F25838-E841-48FD-8267-93E3517CD3D2}" type="presOf" srcId="{0F2C54AD-6B22-49D8-B299-4B9D2B715FF0}" destId="{9CFA7EBA-B247-4AF3-93F2-AC5EA53E6616}" srcOrd="0" destOrd="0" presId="urn:microsoft.com/office/officeart/2005/8/layout/default"/>
    <dgm:cxn modelId="{BDD13141-E8C9-4A7B-8278-6D9C8813733E}" type="presOf" srcId="{75154B3F-FB1F-44D5-BA5C-E581DAD67EB4}" destId="{19AC838F-BFD8-46C3-8615-BA96F459FC0B}" srcOrd="0" destOrd="0" presId="urn:microsoft.com/office/officeart/2005/8/layout/default"/>
    <dgm:cxn modelId="{3284BD95-D560-4496-BD3D-25F7514ABCD2}" type="presOf" srcId="{7962D3FA-5FC3-4734-AA62-A269F52D9712}" destId="{AEF7788A-95CA-4549-AF46-9D0209272406}" srcOrd="0" destOrd="0" presId="urn:microsoft.com/office/officeart/2005/8/layout/default"/>
    <dgm:cxn modelId="{5FC2D59D-C724-4DD5-995A-75B91BAFD162}" type="presOf" srcId="{066905E0-7A29-4CBB-81B6-ABC1AF75E61D}" destId="{A8051F2C-9D27-4D08-9C68-57628684281B}" srcOrd="0" destOrd="0" presId="urn:microsoft.com/office/officeart/2005/8/layout/default"/>
    <dgm:cxn modelId="{1454E3A9-512E-425D-BF04-44CA8EF53848}" srcId="{4E9199CF-E989-4ABF-8D1A-4B9D263D78A0}" destId="{7962D3FA-5FC3-4734-AA62-A269F52D9712}" srcOrd="0" destOrd="0" parTransId="{076510FB-7071-4836-9B95-274D02E01033}" sibTransId="{6FD16A2F-D0AF-4CA3-ACFE-A81C7C2A6227}"/>
    <dgm:cxn modelId="{C95BA2CD-4314-4406-87DD-706C22CCE45C}" srcId="{4E9199CF-E989-4ABF-8D1A-4B9D263D78A0}" destId="{E746D898-E2AB-47BF-B73B-ED3559AEFEA2}" srcOrd="4" destOrd="0" parTransId="{3FC25BD3-FD04-4DC7-8DA9-A5B71916D0D4}" sibTransId="{74C8BEDD-9B22-406C-B42F-CF06D8F86671}"/>
    <dgm:cxn modelId="{C4138ADB-E039-4766-B78C-0F9EA8D52D1D}" srcId="{4E9199CF-E989-4ABF-8D1A-4B9D263D78A0}" destId="{066905E0-7A29-4CBB-81B6-ABC1AF75E61D}" srcOrd="1" destOrd="0" parTransId="{0E7E3808-534A-4A86-BCEF-D5453F636D88}" sibTransId="{89488F0E-FC48-4A14-9B26-12BE95EBF7A6}"/>
    <dgm:cxn modelId="{70F8B5F3-8D19-464E-BA36-D85C3AAD760E}" type="presOf" srcId="{E746D898-E2AB-47BF-B73B-ED3559AEFEA2}" destId="{D1965BF8-7BEB-49DD-99F0-61300B3BCDC3}" srcOrd="0" destOrd="0" presId="urn:microsoft.com/office/officeart/2005/8/layout/default"/>
    <dgm:cxn modelId="{EFCE2F17-3EE2-4F2A-94B6-A7A0CEB46190}" type="presParOf" srcId="{07E64460-402E-4323-835D-BE10345B9FDD}" destId="{AEF7788A-95CA-4549-AF46-9D0209272406}" srcOrd="0" destOrd="0" presId="urn:microsoft.com/office/officeart/2005/8/layout/default"/>
    <dgm:cxn modelId="{6F21B475-0307-47AE-9416-C1E9785D87D9}" type="presParOf" srcId="{07E64460-402E-4323-835D-BE10345B9FDD}" destId="{0CAFF4A7-EC96-474A-ABE1-7D90E0BBE706}" srcOrd="1" destOrd="0" presId="urn:microsoft.com/office/officeart/2005/8/layout/default"/>
    <dgm:cxn modelId="{5B9A7525-A14D-4B28-B497-A7AD124FF5F6}" type="presParOf" srcId="{07E64460-402E-4323-835D-BE10345B9FDD}" destId="{A8051F2C-9D27-4D08-9C68-57628684281B}" srcOrd="2" destOrd="0" presId="urn:microsoft.com/office/officeart/2005/8/layout/default"/>
    <dgm:cxn modelId="{4489A710-F79E-4F3A-87FF-416A4C9E9C35}" type="presParOf" srcId="{07E64460-402E-4323-835D-BE10345B9FDD}" destId="{49AFFE5D-1984-428E-9805-B6F714E57B7C}" srcOrd="3" destOrd="0" presId="urn:microsoft.com/office/officeart/2005/8/layout/default"/>
    <dgm:cxn modelId="{445B8D6F-F7CA-4F17-B032-4BD588E0A744}" type="presParOf" srcId="{07E64460-402E-4323-835D-BE10345B9FDD}" destId="{9CFA7EBA-B247-4AF3-93F2-AC5EA53E6616}" srcOrd="4" destOrd="0" presId="urn:microsoft.com/office/officeart/2005/8/layout/default"/>
    <dgm:cxn modelId="{F455037C-09F7-4A4F-AE61-F574A5415529}" type="presParOf" srcId="{07E64460-402E-4323-835D-BE10345B9FDD}" destId="{5E3914A9-E0CA-4BAB-A0CD-DF747A813ECC}" srcOrd="5" destOrd="0" presId="urn:microsoft.com/office/officeart/2005/8/layout/default"/>
    <dgm:cxn modelId="{79A6F7F8-78BE-47F1-8406-794EE1FEF9FE}" type="presParOf" srcId="{07E64460-402E-4323-835D-BE10345B9FDD}" destId="{19AC838F-BFD8-46C3-8615-BA96F459FC0B}" srcOrd="6" destOrd="0" presId="urn:microsoft.com/office/officeart/2005/8/layout/default"/>
    <dgm:cxn modelId="{A355FE63-7637-4695-ABD6-9678EBFA6B58}" type="presParOf" srcId="{07E64460-402E-4323-835D-BE10345B9FDD}" destId="{21E956B7-FE51-4A81-BAA0-98EB63E69ABE}" srcOrd="7" destOrd="0" presId="urn:microsoft.com/office/officeart/2005/8/layout/default"/>
    <dgm:cxn modelId="{D8DB4B9D-D77A-4DA3-85E9-C4FD4BAE6C42}" type="presParOf" srcId="{07E64460-402E-4323-835D-BE10345B9FDD}" destId="{D1965BF8-7BEB-49DD-99F0-61300B3BCD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9E730-219D-41A9-8FB5-0FA8066B55E0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0A37351B-CD9F-4785-9EF8-15E4FE3B0F9B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2. Monitorea su comprensión durante todo el proceso de lectura.</a:t>
          </a:r>
          <a:endParaRPr lang="es-CL" sz="2400" b="1" dirty="0">
            <a:solidFill>
              <a:schemeClr val="tx1"/>
            </a:solidFill>
          </a:endParaRPr>
        </a:p>
      </dgm:t>
    </dgm:pt>
    <dgm:pt modelId="{78FA905E-2CBF-4E8F-B492-3D0ED70AB44A}" type="parTrans" cxnId="{E465FC9C-80C2-4771-A5FF-537499789BB8}">
      <dgm:prSet/>
      <dgm:spPr/>
      <dgm:t>
        <a:bodyPr/>
        <a:lstStyle/>
        <a:p>
          <a:endParaRPr lang="es-CL"/>
        </a:p>
      </dgm:t>
    </dgm:pt>
    <dgm:pt modelId="{30E4D595-3401-4775-9B3E-CF35EB0FA550}" type="sibTrans" cxnId="{E465FC9C-80C2-4771-A5FF-537499789BB8}">
      <dgm:prSet/>
      <dgm:spPr/>
      <dgm:t>
        <a:bodyPr/>
        <a:lstStyle/>
        <a:p>
          <a:endParaRPr lang="es-CL"/>
        </a:p>
      </dgm:t>
    </dgm:pt>
    <dgm:pt modelId="{EFAA17E7-C514-4FC8-B015-A6D1E94A33D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3. Realiza los pasos necesarios para corregir los errores de comprensión, una vez que se da cuenta de que ha interpretado mal lo leído.</a:t>
          </a:r>
          <a:endParaRPr lang="es-CL" dirty="0">
            <a:solidFill>
              <a:schemeClr val="tx1"/>
            </a:solidFill>
          </a:endParaRPr>
        </a:p>
      </dgm:t>
    </dgm:pt>
    <dgm:pt modelId="{C85D4FEB-9BDE-45B0-8154-1552E6C583B4}" type="parTrans" cxnId="{B7F113CA-B10D-413D-996D-CB4142A0EB73}">
      <dgm:prSet/>
      <dgm:spPr/>
      <dgm:t>
        <a:bodyPr/>
        <a:lstStyle/>
        <a:p>
          <a:endParaRPr lang="es-CL"/>
        </a:p>
      </dgm:t>
    </dgm:pt>
    <dgm:pt modelId="{8C2FAD5B-74D0-4607-B6DD-DD1B4C0F7519}" type="sibTrans" cxnId="{B7F113CA-B10D-413D-996D-CB4142A0EB73}">
      <dgm:prSet/>
      <dgm:spPr/>
      <dgm:t>
        <a:bodyPr/>
        <a:lstStyle/>
        <a:p>
          <a:endParaRPr lang="es-CL"/>
        </a:p>
      </dgm:t>
    </dgm:pt>
    <dgm:pt modelId="{86A6257B-5129-477B-8C07-189764454088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4. Distingue lo importante en los textos que lee.</a:t>
          </a:r>
          <a:endParaRPr lang="es-CL" sz="2800" b="1" dirty="0">
            <a:solidFill>
              <a:schemeClr val="tx1"/>
            </a:solidFill>
          </a:endParaRPr>
        </a:p>
      </dgm:t>
    </dgm:pt>
    <dgm:pt modelId="{F1FCEECA-0959-44FD-854B-E9E74E95BCEA}" type="parTrans" cxnId="{0E0DC765-EEF1-4CE4-AABB-7A578C7D792B}">
      <dgm:prSet/>
      <dgm:spPr/>
      <dgm:t>
        <a:bodyPr/>
        <a:lstStyle/>
        <a:p>
          <a:endParaRPr lang="es-CL"/>
        </a:p>
      </dgm:t>
    </dgm:pt>
    <dgm:pt modelId="{3AE266D9-97F1-4241-92DF-3667B064161B}" type="sibTrans" cxnId="{0E0DC765-EEF1-4CE4-AABB-7A578C7D792B}">
      <dgm:prSet/>
      <dgm:spPr/>
      <dgm:t>
        <a:bodyPr/>
        <a:lstStyle/>
        <a:p>
          <a:endParaRPr lang="es-CL"/>
        </a:p>
      </dgm:t>
    </dgm:pt>
    <dgm:pt modelId="{6D889C2C-222E-457B-865C-14761D8E955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5. Resume y sintetiza la información cuando lee.</a:t>
          </a:r>
          <a:endParaRPr lang="es-CL" sz="2400" b="1" dirty="0">
            <a:solidFill>
              <a:schemeClr val="tx1"/>
            </a:solidFill>
          </a:endParaRPr>
        </a:p>
      </dgm:t>
    </dgm:pt>
    <dgm:pt modelId="{D3777143-1A1B-46EF-8D35-82C5BF8FDE9B}" type="parTrans" cxnId="{04685497-56A6-4B23-85A9-7649C8EC3C68}">
      <dgm:prSet/>
      <dgm:spPr/>
      <dgm:t>
        <a:bodyPr/>
        <a:lstStyle/>
        <a:p>
          <a:endParaRPr lang="es-CL"/>
        </a:p>
      </dgm:t>
    </dgm:pt>
    <dgm:pt modelId="{14875663-D8B8-4421-811B-455879936692}" type="sibTrans" cxnId="{04685497-56A6-4B23-85A9-7649C8EC3C68}">
      <dgm:prSet/>
      <dgm:spPr/>
      <dgm:t>
        <a:bodyPr/>
        <a:lstStyle/>
        <a:p>
          <a:endParaRPr lang="es-CL"/>
        </a:p>
      </dgm:t>
    </dgm:pt>
    <dgm:pt modelId="{96AFC9B2-C505-4D40-B2FE-07D4A6A45F3A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6. Infiere constantemente durante y después de la lectura.</a:t>
          </a:r>
          <a:endParaRPr lang="es-CL" sz="2000" b="1" dirty="0">
            <a:solidFill>
              <a:schemeClr val="tx1"/>
            </a:solidFill>
          </a:endParaRPr>
        </a:p>
      </dgm:t>
    </dgm:pt>
    <dgm:pt modelId="{85695847-C6C1-497A-AD9B-B348E8D158EC}" type="parTrans" cxnId="{F2FD03D5-12EE-42BA-8F4B-937D8B0EE2E2}">
      <dgm:prSet/>
      <dgm:spPr/>
      <dgm:t>
        <a:bodyPr/>
        <a:lstStyle/>
        <a:p>
          <a:endParaRPr lang="es-CL"/>
        </a:p>
      </dgm:t>
    </dgm:pt>
    <dgm:pt modelId="{534BFD0A-53D1-4159-9F03-04602A61D1BA}" type="sibTrans" cxnId="{F2FD03D5-12EE-42BA-8F4B-937D8B0EE2E2}">
      <dgm:prSet/>
      <dgm:spPr/>
      <dgm:t>
        <a:bodyPr/>
        <a:lstStyle/>
        <a:p>
          <a:endParaRPr lang="es-CL"/>
        </a:p>
      </dgm:t>
    </dgm:pt>
    <dgm:pt modelId="{65D0BFBC-CCA4-48CF-AB7D-44037A0A455F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7. Realiza preguntas para comprender, interpretar y evaluar lo leído.</a:t>
          </a:r>
          <a:endParaRPr lang="es-CL" sz="2400" b="1" dirty="0">
            <a:solidFill>
              <a:schemeClr val="tx1"/>
            </a:solidFill>
          </a:endParaRPr>
        </a:p>
      </dgm:t>
    </dgm:pt>
    <dgm:pt modelId="{F395AD25-5C81-4F1F-AB38-9E5690D4EC35}" type="parTrans" cxnId="{3737B174-7167-48A0-AD3E-74022952AFBA}">
      <dgm:prSet/>
      <dgm:spPr/>
      <dgm:t>
        <a:bodyPr/>
        <a:lstStyle/>
        <a:p>
          <a:endParaRPr lang="es-CL"/>
        </a:p>
      </dgm:t>
    </dgm:pt>
    <dgm:pt modelId="{644373EC-61C7-4450-A748-CE3BBD9BB4CE}" type="sibTrans" cxnId="{3737B174-7167-48A0-AD3E-74022952AFBA}">
      <dgm:prSet/>
      <dgm:spPr/>
      <dgm:t>
        <a:bodyPr/>
        <a:lstStyle/>
        <a:p>
          <a:endParaRPr lang="es-CL"/>
        </a:p>
      </dgm:t>
    </dgm:pt>
    <dgm:pt modelId="{BDD3D308-8ECF-49D1-9E0C-0462000F9247}">
      <dgm:prSet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1. Utiliza el conocimiento previo para darle sentido a la lectura.</a:t>
          </a:r>
        </a:p>
      </dgm:t>
    </dgm:pt>
    <dgm:pt modelId="{3FB6A23B-4B54-43A4-AB72-5AE728E7DAFA}" type="parTrans" cxnId="{7C68A7F7-C612-4663-A5A6-BC55DD697C60}">
      <dgm:prSet/>
      <dgm:spPr/>
      <dgm:t>
        <a:bodyPr/>
        <a:lstStyle/>
        <a:p>
          <a:endParaRPr lang="es-CL"/>
        </a:p>
      </dgm:t>
    </dgm:pt>
    <dgm:pt modelId="{A0117093-0FCA-4F80-BFB3-663B37FE6BA9}" type="sibTrans" cxnId="{7C68A7F7-C612-4663-A5A6-BC55DD697C60}">
      <dgm:prSet/>
      <dgm:spPr/>
      <dgm:t>
        <a:bodyPr/>
        <a:lstStyle/>
        <a:p>
          <a:endParaRPr lang="es-CL"/>
        </a:p>
      </dgm:t>
    </dgm:pt>
    <dgm:pt modelId="{FCD68BCC-F417-4FC5-9EEE-D2067CDF1CCA}" type="pres">
      <dgm:prSet presAssocID="{D529E730-219D-41A9-8FB5-0FA8066B55E0}" presName="Name0" presStyleCnt="0">
        <dgm:presLayoutVars>
          <dgm:dir/>
          <dgm:resizeHandles/>
        </dgm:presLayoutVars>
      </dgm:prSet>
      <dgm:spPr/>
    </dgm:pt>
    <dgm:pt modelId="{7D478241-6EF4-4961-B9DC-8EDF8C46E7CC}" type="pres">
      <dgm:prSet presAssocID="{BDD3D308-8ECF-49D1-9E0C-0462000F9247}" presName="compNode" presStyleCnt="0"/>
      <dgm:spPr/>
    </dgm:pt>
    <dgm:pt modelId="{94C6872D-AF04-49D8-8504-F66E786E328A}" type="pres">
      <dgm:prSet presAssocID="{BDD3D308-8ECF-49D1-9E0C-0462000F9247}" presName="dummyConnPt" presStyleCnt="0"/>
      <dgm:spPr/>
    </dgm:pt>
    <dgm:pt modelId="{377C0432-354E-45E1-8364-103F49893B9D}" type="pres">
      <dgm:prSet presAssocID="{BDD3D308-8ECF-49D1-9E0C-0462000F9247}" presName="node" presStyleLbl="node1" presStyleIdx="0" presStyleCnt="7">
        <dgm:presLayoutVars>
          <dgm:bulletEnabled val="1"/>
        </dgm:presLayoutVars>
      </dgm:prSet>
      <dgm:spPr/>
    </dgm:pt>
    <dgm:pt modelId="{26772A87-80F9-4277-B7C4-E048100210F8}" type="pres">
      <dgm:prSet presAssocID="{A0117093-0FCA-4F80-BFB3-663B37FE6BA9}" presName="sibTrans" presStyleLbl="bgSibTrans2D1" presStyleIdx="0" presStyleCnt="6"/>
      <dgm:spPr/>
    </dgm:pt>
    <dgm:pt modelId="{D8A89717-24E3-45A9-BD54-76ED3C2F5E07}" type="pres">
      <dgm:prSet presAssocID="{0A37351B-CD9F-4785-9EF8-15E4FE3B0F9B}" presName="compNode" presStyleCnt="0"/>
      <dgm:spPr/>
    </dgm:pt>
    <dgm:pt modelId="{3CB9B083-E665-4227-B6BF-CB1AB18B9906}" type="pres">
      <dgm:prSet presAssocID="{0A37351B-CD9F-4785-9EF8-15E4FE3B0F9B}" presName="dummyConnPt" presStyleCnt="0"/>
      <dgm:spPr/>
    </dgm:pt>
    <dgm:pt modelId="{BFC135FE-1F8F-40DB-AEF0-94E2C55CF97A}" type="pres">
      <dgm:prSet presAssocID="{0A37351B-CD9F-4785-9EF8-15E4FE3B0F9B}" presName="node" presStyleLbl="node1" presStyleIdx="1" presStyleCnt="7">
        <dgm:presLayoutVars>
          <dgm:bulletEnabled val="1"/>
        </dgm:presLayoutVars>
      </dgm:prSet>
      <dgm:spPr/>
    </dgm:pt>
    <dgm:pt modelId="{DC711A13-F9FC-4309-84FC-8B2016FDE53D}" type="pres">
      <dgm:prSet presAssocID="{30E4D595-3401-4775-9B3E-CF35EB0FA550}" presName="sibTrans" presStyleLbl="bgSibTrans2D1" presStyleIdx="1" presStyleCnt="6"/>
      <dgm:spPr/>
    </dgm:pt>
    <dgm:pt modelId="{1231965A-F94C-4CA5-B766-08EDBC69229A}" type="pres">
      <dgm:prSet presAssocID="{EFAA17E7-C514-4FC8-B015-A6D1E94A33D1}" presName="compNode" presStyleCnt="0"/>
      <dgm:spPr/>
    </dgm:pt>
    <dgm:pt modelId="{4B507FD6-0B49-44BA-8278-5A3F0DA29F63}" type="pres">
      <dgm:prSet presAssocID="{EFAA17E7-C514-4FC8-B015-A6D1E94A33D1}" presName="dummyConnPt" presStyleCnt="0"/>
      <dgm:spPr/>
    </dgm:pt>
    <dgm:pt modelId="{50218F0F-382C-4367-8C03-B3530ECF5964}" type="pres">
      <dgm:prSet presAssocID="{EFAA17E7-C514-4FC8-B015-A6D1E94A33D1}" presName="node" presStyleLbl="node1" presStyleIdx="2" presStyleCnt="7">
        <dgm:presLayoutVars>
          <dgm:bulletEnabled val="1"/>
        </dgm:presLayoutVars>
      </dgm:prSet>
      <dgm:spPr/>
    </dgm:pt>
    <dgm:pt modelId="{3ABAEF6E-1D7A-48A7-AE3F-18F0A39BAFFF}" type="pres">
      <dgm:prSet presAssocID="{8C2FAD5B-74D0-4607-B6DD-DD1B4C0F7519}" presName="sibTrans" presStyleLbl="bgSibTrans2D1" presStyleIdx="2" presStyleCnt="6"/>
      <dgm:spPr/>
    </dgm:pt>
    <dgm:pt modelId="{DF31E015-3C21-4D54-A456-94E3B4DC3607}" type="pres">
      <dgm:prSet presAssocID="{86A6257B-5129-477B-8C07-189764454088}" presName="compNode" presStyleCnt="0"/>
      <dgm:spPr/>
    </dgm:pt>
    <dgm:pt modelId="{09088918-F17E-4E4A-A2B4-8E5DB25326E8}" type="pres">
      <dgm:prSet presAssocID="{86A6257B-5129-477B-8C07-189764454088}" presName="dummyConnPt" presStyleCnt="0"/>
      <dgm:spPr/>
    </dgm:pt>
    <dgm:pt modelId="{9ED4F31F-3701-458F-87A3-B2BE72206372}" type="pres">
      <dgm:prSet presAssocID="{86A6257B-5129-477B-8C07-189764454088}" presName="node" presStyleLbl="node1" presStyleIdx="3" presStyleCnt="7">
        <dgm:presLayoutVars>
          <dgm:bulletEnabled val="1"/>
        </dgm:presLayoutVars>
      </dgm:prSet>
      <dgm:spPr/>
    </dgm:pt>
    <dgm:pt modelId="{781446AF-2B54-43E0-A50C-5D9383DD4B26}" type="pres">
      <dgm:prSet presAssocID="{3AE266D9-97F1-4241-92DF-3667B064161B}" presName="sibTrans" presStyleLbl="bgSibTrans2D1" presStyleIdx="3" presStyleCnt="6"/>
      <dgm:spPr/>
    </dgm:pt>
    <dgm:pt modelId="{F7C0998E-F5ED-4D2E-BF77-C0C0DD4ABEAC}" type="pres">
      <dgm:prSet presAssocID="{6D889C2C-222E-457B-865C-14761D8E955E}" presName="compNode" presStyleCnt="0"/>
      <dgm:spPr/>
    </dgm:pt>
    <dgm:pt modelId="{BEBDB907-7740-4087-8EC7-8EC22D2A68CA}" type="pres">
      <dgm:prSet presAssocID="{6D889C2C-222E-457B-865C-14761D8E955E}" presName="dummyConnPt" presStyleCnt="0"/>
      <dgm:spPr/>
    </dgm:pt>
    <dgm:pt modelId="{4870399D-0679-48EE-91DD-85911A5DB030}" type="pres">
      <dgm:prSet presAssocID="{6D889C2C-222E-457B-865C-14761D8E955E}" presName="node" presStyleLbl="node1" presStyleIdx="4" presStyleCnt="7">
        <dgm:presLayoutVars>
          <dgm:bulletEnabled val="1"/>
        </dgm:presLayoutVars>
      </dgm:prSet>
      <dgm:spPr/>
    </dgm:pt>
    <dgm:pt modelId="{8422A76B-80BB-4324-AB85-9692D7FE1891}" type="pres">
      <dgm:prSet presAssocID="{14875663-D8B8-4421-811B-455879936692}" presName="sibTrans" presStyleLbl="bgSibTrans2D1" presStyleIdx="4" presStyleCnt="6"/>
      <dgm:spPr/>
    </dgm:pt>
    <dgm:pt modelId="{B5BEF50C-BEA3-487F-97CF-18F1B0D31920}" type="pres">
      <dgm:prSet presAssocID="{96AFC9B2-C505-4D40-B2FE-07D4A6A45F3A}" presName="compNode" presStyleCnt="0"/>
      <dgm:spPr/>
    </dgm:pt>
    <dgm:pt modelId="{8D7DB665-BAFF-4610-9F2C-605EFC07A8AB}" type="pres">
      <dgm:prSet presAssocID="{96AFC9B2-C505-4D40-B2FE-07D4A6A45F3A}" presName="dummyConnPt" presStyleCnt="0"/>
      <dgm:spPr/>
    </dgm:pt>
    <dgm:pt modelId="{42758DC8-213A-444B-8F36-264B8AE1B91D}" type="pres">
      <dgm:prSet presAssocID="{96AFC9B2-C505-4D40-B2FE-07D4A6A45F3A}" presName="node" presStyleLbl="node1" presStyleIdx="5" presStyleCnt="7">
        <dgm:presLayoutVars>
          <dgm:bulletEnabled val="1"/>
        </dgm:presLayoutVars>
      </dgm:prSet>
      <dgm:spPr/>
    </dgm:pt>
    <dgm:pt modelId="{5C362FB1-81A4-4CF6-9A75-7877000B6335}" type="pres">
      <dgm:prSet presAssocID="{534BFD0A-53D1-4159-9F03-04602A61D1BA}" presName="sibTrans" presStyleLbl="bgSibTrans2D1" presStyleIdx="5" presStyleCnt="6"/>
      <dgm:spPr/>
    </dgm:pt>
    <dgm:pt modelId="{93775BAC-83BC-424E-9174-B1CE285FE7E1}" type="pres">
      <dgm:prSet presAssocID="{65D0BFBC-CCA4-48CF-AB7D-44037A0A455F}" presName="compNode" presStyleCnt="0"/>
      <dgm:spPr/>
    </dgm:pt>
    <dgm:pt modelId="{674551AF-DFF3-4F2A-8ADF-61166B3E6C18}" type="pres">
      <dgm:prSet presAssocID="{65D0BFBC-CCA4-48CF-AB7D-44037A0A455F}" presName="dummyConnPt" presStyleCnt="0"/>
      <dgm:spPr/>
    </dgm:pt>
    <dgm:pt modelId="{92ACB0F0-0D8B-4781-A218-2AEA24E3535E}" type="pres">
      <dgm:prSet presAssocID="{65D0BFBC-CCA4-48CF-AB7D-44037A0A455F}" presName="node" presStyleLbl="node1" presStyleIdx="6" presStyleCnt="7">
        <dgm:presLayoutVars>
          <dgm:bulletEnabled val="1"/>
        </dgm:presLayoutVars>
      </dgm:prSet>
      <dgm:spPr/>
    </dgm:pt>
  </dgm:ptLst>
  <dgm:cxnLst>
    <dgm:cxn modelId="{BA579109-69FF-45DB-A142-F67DD1BA5C45}" type="presOf" srcId="{6D889C2C-222E-457B-865C-14761D8E955E}" destId="{4870399D-0679-48EE-91DD-85911A5DB030}" srcOrd="0" destOrd="0" presId="urn:microsoft.com/office/officeart/2005/8/layout/bProcess4"/>
    <dgm:cxn modelId="{C8921F1A-A49B-464A-BDAF-91EA5514AC03}" type="presOf" srcId="{0A37351B-CD9F-4785-9EF8-15E4FE3B0F9B}" destId="{BFC135FE-1F8F-40DB-AEF0-94E2C55CF97A}" srcOrd="0" destOrd="0" presId="urn:microsoft.com/office/officeart/2005/8/layout/bProcess4"/>
    <dgm:cxn modelId="{9FD5D03E-402B-41E2-8CA2-5928402C5617}" type="presOf" srcId="{96AFC9B2-C505-4D40-B2FE-07D4A6A45F3A}" destId="{42758DC8-213A-444B-8F36-264B8AE1B91D}" srcOrd="0" destOrd="0" presId="urn:microsoft.com/office/officeart/2005/8/layout/bProcess4"/>
    <dgm:cxn modelId="{054AB163-0DBB-441B-ADDB-9EEF57913B5D}" type="presOf" srcId="{14875663-D8B8-4421-811B-455879936692}" destId="{8422A76B-80BB-4324-AB85-9692D7FE1891}" srcOrd="0" destOrd="0" presId="urn:microsoft.com/office/officeart/2005/8/layout/bProcess4"/>
    <dgm:cxn modelId="{0E0DC765-EEF1-4CE4-AABB-7A578C7D792B}" srcId="{D529E730-219D-41A9-8FB5-0FA8066B55E0}" destId="{86A6257B-5129-477B-8C07-189764454088}" srcOrd="3" destOrd="0" parTransId="{F1FCEECA-0959-44FD-854B-E9E74E95BCEA}" sibTransId="{3AE266D9-97F1-4241-92DF-3667B064161B}"/>
    <dgm:cxn modelId="{3737B174-7167-48A0-AD3E-74022952AFBA}" srcId="{D529E730-219D-41A9-8FB5-0FA8066B55E0}" destId="{65D0BFBC-CCA4-48CF-AB7D-44037A0A455F}" srcOrd="6" destOrd="0" parTransId="{F395AD25-5C81-4F1F-AB38-9E5690D4EC35}" sibTransId="{644373EC-61C7-4450-A748-CE3BBD9BB4CE}"/>
    <dgm:cxn modelId="{108FD275-9E74-47BA-AA63-98A57614396A}" type="presOf" srcId="{BDD3D308-8ECF-49D1-9E0C-0462000F9247}" destId="{377C0432-354E-45E1-8364-103F49893B9D}" srcOrd="0" destOrd="0" presId="urn:microsoft.com/office/officeart/2005/8/layout/bProcess4"/>
    <dgm:cxn modelId="{EDE9D07B-1702-4553-B8E9-B8829EB13A84}" type="presOf" srcId="{30E4D595-3401-4775-9B3E-CF35EB0FA550}" destId="{DC711A13-F9FC-4309-84FC-8B2016FDE53D}" srcOrd="0" destOrd="0" presId="urn:microsoft.com/office/officeart/2005/8/layout/bProcess4"/>
    <dgm:cxn modelId="{C3C8FE86-59CB-4CD1-8701-55469EC23D8C}" type="presOf" srcId="{3AE266D9-97F1-4241-92DF-3667B064161B}" destId="{781446AF-2B54-43E0-A50C-5D9383DD4B26}" srcOrd="0" destOrd="0" presId="urn:microsoft.com/office/officeart/2005/8/layout/bProcess4"/>
    <dgm:cxn modelId="{B45CA996-C508-4DE0-BE32-3F05E40EE2A8}" type="presOf" srcId="{65D0BFBC-CCA4-48CF-AB7D-44037A0A455F}" destId="{92ACB0F0-0D8B-4781-A218-2AEA24E3535E}" srcOrd="0" destOrd="0" presId="urn:microsoft.com/office/officeart/2005/8/layout/bProcess4"/>
    <dgm:cxn modelId="{04685497-56A6-4B23-85A9-7649C8EC3C68}" srcId="{D529E730-219D-41A9-8FB5-0FA8066B55E0}" destId="{6D889C2C-222E-457B-865C-14761D8E955E}" srcOrd="4" destOrd="0" parTransId="{D3777143-1A1B-46EF-8D35-82C5BF8FDE9B}" sibTransId="{14875663-D8B8-4421-811B-455879936692}"/>
    <dgm:cxn modelId="{CF07FC99-B339-43D6-9F2E-4097FC5DDF04}" type="presOf" srcId="{EFAA17E7-C514-4FC8-B015-A6D1E94A33D1}" destId="{50218F0F-382C-4367-8C03-B3530ECF5964}" srcOrd="0" destOrd="0" presId="urn:microsoft.com/office/officeart/2005/8/layout/bProcess4"/>
    <dgm:cxn modelId="{E465FC9C-80C2-4771-A5FF-537499789BB8}" srcId="{D529E730-219D-41A9-8FB5-0FA8066B55E0}" destId="{0A37351B-CD9F-4785-9EF8-15E4FE3B0F9B}" srcOrd="1" destOrd="0" parTransId="{78FA905E-2CBF-4E8F-B492-3D0ED70AB44A}" sibTransId="{30E4D595-3401-4775-9B3E-CF35EB0FA550}"/>
    <dgm:cxn modelId="{C46E359F-A41D-4A9A-83FC-273EFA8BD861}" type="presOf" srcId="{86A6257B-5129-477B-8C07-189764454088}" destId="{9ED4F31F-3701-458F-87A3-B2BE72206372}" srcOrd="0" destOrd="0" presId="urn:microsoft.com/office/officeart/2005/8/layout/bProcess4"/>
    <dgm:cxn modelId="{B35B70B4-5096-4777-AE9C-C102EBE77A64}" type="presOf" srcId="{D529E730-219D-41A9-8FB5-0FA8066B55E0}" destId="{FCD68BCC-F417-4FC5-9EEE-D2067CDF1CCA}" srcOrd="0" destOrd="0" presId="urn:microsoft.com/office/officeart/2005/8/layout/bProcess4"/>
    <dgm:cxn modelId="{B7F113CA-B10D-413D-996D-CB4142A0EB73}" srcId="{D529E730-219D-41A9-8FB5-0FA8066B55E0}" destId="{EFAA17E7-C514-4FC8-B015-A6D1E94A33D1}" srcOrd="2" destOrd="0" parTransId="{C85D4FEB-9BDE-45B0-8154-1552E6C583B4}" sibTransId="{8C2FAD5B-74D0-4607-B6DD-DD1B4C0F7519}"/>
    <dgm:cxn modelId="{F2FD03D5-12EE-42BA-8F4B-937D8B0EE2E2}" srcId="{D529E730-219D-41A9-8FB5-0FA8066B55E0}" destId="{96AFC9B2-C505-4D40-B2FE-07D4A6A45F3A}" srcOrd="5" destOrd="0" parTransId="{85695847-C6C1-497A-AD9B-B348E8D158EC}" sibTransId="{534BFD0A-53D1-4159-9F03-04602A61D1BA}"/>
    <dgm:cxn modelId="{1FFF9ED7-D8B8-4503-B930-21DF3BB88CBA}" type="presOf" srcId="{A0117093-0FCA-4F80-BFB3-663B37FE6BA9}" destId="{26772A87-80F9-4277-B7C4-E048100210F8}" srcOrd="0" destOrd="0" presId="urn:microsoft.com/office/officeart/2005/8/layout/bProcess4"/>
    <dgm:cxn modelId="{21592AEF-736C-4385-B96D-E61BA5C52461}" type="presOf" srcId="{534BFD0A-53D1-4159-9F03-04602A61D1BA}" destId="{5C362FB1-81A4-4CF6-9A75-7877000B6335}" srcOrd="0" destOrd="0" presId="urn:microsoft.com/office/officeart/2005/8/layout/bProcess4"/>
    <dgm:cxn modelId="{7C68A7F7-C612-4663-A5A6-BC55DD697C60}" srcId="{D529E730-219D-41A9-8FB5-0FA8066B55E0}" destId="{BDD3D308-8ECF-49D1-9E0C-0462000F9247}" srcOrd="0" destOrd="0" parTransId="{3FB6A23B-4B54-43A4-AB72-5AE728E7DAFA}" sibTransId="{A0117093-0FCA-4F80-BFB3-663B37FE6BA9}"/>
    <dgm:cxn modelId="{479919F9-E6C7-4870-AE5C-866ED364A7CC}" type="presOf" srcId="{8C2FAD5B-74D0-4607-B6DD-DD1B4C0F7519}" destId="{3ABAEF6E-1D7A-48A7-AE3F-18F0A39BAFFF}" srcOrd="0" destOrd="0" presId="urn:microsoft.com/office/officeart/2005/8/layout/bProcess4"/>
    <dgm:cxn modelId="{3D05764E-EBBB-4FF6-951B-D31775EF839F}" type="presParOf" srcId="{FCD68BCC-F417-4FC5-9EEE-D2067CDF1CCA}" destId="{7D478241-6EF4-4961-B9DC-8EDF8C46E7CC}" srcOrd="0" destOrd="0" presId="urn:microsoft.com/office/officeart/2005/8/layout/bProcess4"/>
    <dgm:cxn modelId="{60F708B4-20C8-4111-B304-DB6837D088FC}" type="presParOf" srcId="{7D478241-6EF4-4961-B9DC-8EDF8C46E7CC}" destId="{94C6872D-AF04-49D8-8504-F66E786E328A}" srcOrd="0" destOrd="0" presId="urn:microsoft.com/office/officeart/2005/8/layout/bProcess4"/>
    <dgm:cxn modelId="{32CC2B68-57F7-4EAB-859B-AF9DCE05350B}" type="presParOf" srcId="{7D478241-6EF4-4961-B9DC-8EDF8C46E7CC}" destId="{377C0432-354E-45E1-8364-103F49893B9D}" srcOrd="1" destOrd="0" presId="urn:microsoft.com/office/officeart/2005/8/layout/bProcess4"/>
    <dgm:cxn modelId="{27FD983E-59C0-4518-B328-7272E2FCDD56}" type="presParOf" srcId="{FCD68BCC-F417-4FC5-9EEE-D2067CDF1CCA}" destId="{26772A87-80F9-4277-B7C4-E048100210F8}" srcOrd="1" destOrd="0" presId="urn:microsoft.com/office/officeart/2005/8/layout/bProcess4"/>
    <dgm:cxn modelId="{ED07FA50-BEE1-4AD7-8BD8-1BCA0BAF6EC3}" type="presParOf" srcId="{FCD68BCC-F417-4FC5-9EEE-D2067CDF1CCA}" destId="{D8A89717-24E3-45A9-BD54-76ED3C2F5E07}" srcOrd="2" destOrd="0" presId="urn:microsoft.com/office/officeart/2005/8/layout/bProcess4"/>
    <dgm:cxn modelId="{E2BCA4F5-BBD5-4706-BBB6-FF27E006B510}" type="presParOf" srcId="{D8A89717-24E3-45A9-BD54-76ED3C2F5E07}" destId="{3CB9B083-E665-4227-B6BF-CB1AB18B9906}" srcOrd="0" destOrd="0" presId="urn:microsoft.com/office/officeart/2005/8/layout/bProcess4"/>
    <dgm:cxn modelId="{5756A5D6-7A93-4268-9F6A-B615E1B4BF2F}" type="presParOf" srcId="{D8A89717-24E3-45A9-BD54-76ED3C2F5E07}" destId="{BFC135FE-1F8F-40DB-AEF0-94E2C55CF97A}" srcOrd="1" destOrd="0" presId="urn:microsoft.com/office/officeart/2005/8/layout/bProcess4"/>
    <dgm:cxn modelId="{F777014B-F300-4A94-A401-3136EE0D8759}" type="presParOf" srcId="{FCD68BCC-F417-4FC5-9EEE-D2067CDF1CCA}" destId="{DC711A13-F9FC-4309-84FC-8B2016FDE53D}" srcOrd="3" destOrd="0" presId="urn:microsoft.com/office/officeart/2005/8/layout/bProcess4"/>
    <dgm:cxn modelId="{6741C8A6-E6EF-4852-856B-D223FEFB221E}" type="presParOf" srcId="{FCD68BCC-F417-4FC5-9EEE-D2067CDF1CCA}" destId="{1231965A-F94C-4CA5-B766-08EDBC69229A}" srcOrd="4" destOrd="0" presId="urn:microsoft.com/office/officeart/2005/8/layout/bProcess4"/>
    <dgm:cxn modelId="{20153F91-825C-4555-98FC-BB357EC47FED}" type="presParOf" srcId="{1231965A-F94C-4CA5-B766-08EDBC69229A}" destId="{4B507FD6-0B49-44BA-8278-5A3F0DA29F63}" srcOrd="0" destOrd="0" presId="urn:microsoft.com/office/officeart/2005/8/layout/bProcess4"/>
    <dgm:cxn modelId="{65DC3719-863E-4CDB-8E77-43926302FAD3}" type="presParOf" srcId="{1231965A-F94C-4CA5-B766-08EDBC69229A}" destId="{50218F0F-382C-4367-8C03-B3530ECF5964}" srcOrd="1" destOrd="0" presId="urn:microsoft.com/office/officeart/2005/8/layout/bProcess4"/>
    <dgm:cxn modelId="{1D24D0AA-2D5D-45C6-BCE4-A18E33D40FE0}" type="presParOf" srcId="{FCD68BCC-F417-4FC5-9EEE-D2067CDF1CCA}" destId="{3ABAEF6E-1D7A-48A7-AE3F-18F0A39BAFFF}" srcOrd="5" destOrd="0" presId="urn:microsoft.com/office/officeart/2005/8/layout/bProcess4"/>
    <dgm:cxn modelId="{A92221B9-8F57-4D07-9E7A-E299EB27554F}" type="presParOf" srcId="{FCD68BCC-F417-4FC5-9EEE-D2067CDF1CCA}" destId="{DF31E015-3C21-4D54-A456-94E3B4DC3607}" srcOrd="6" destOrd="0" presId="urn:microsoft.com/office/officeart/2005/8/layout/bProcess4"/>
    <dgm:cxn modelId="{65536C8A-4086-4080-BB93-0981191AB81D}" type="presParOf" srcId="{DF31E015-3C21-4D54-A456-94E3B4DC3607}" destId="{09088918-F17E-4E4A-A2B4-8E5DB25326E8}" srcOrd="0" destOrd="0" presId="urn:microsoft.com/office/officeart/2005/8/layout/bProcess4"/>
    <dgm:cxn modelId="{BDEE214A-D008-4FEA-8E4F-484EE1F12164}" type="presParOf" srcId="{DF31E015-3C21-4D54-A456-94E3B4DC3607}" destId="{9ED4F31F-3701-458F-87A3-B2BE72206372}" srcOrd="1" destOrd="0" presId="urn:microsoft.com/office/officeart/2005/8/layout/bProcess4"/>
    <dgm:cxn modelId="{073A8BEF-EC2F-4097-8A47-02D873481F33}" type="presParOf" srcId="{FCD68BCC-F417-4FC5-9EEE-D2067CDF1CCA}" destId="{781446AF-2B54-43E0-A50C-5D9383DD4B26}" srcOrd="7" destOrd="0" presId="urn:microsoft.com/office/officeart/2005/8/layout/bProcess4"/>
    <dgm:cxn modelId="{DD749FC0-B901-4C38-99BF-804792AD5467}" type="presParOf" srcId="{FCD68BCC-F417-4FC5-9EEE-D2067CDF1CCA}" destId="{F7C0998E-F5ED-4D2E-BF77-C0C0DD4ABEAC}" srcOrd="8" destOrd="0" presId="urn:microsoft.com/office/officeart/2005/8/layout/bProcess4"/>
    <dgm:cxn modelId="{E576AD54-C90C-4E85-8326-A055EF5CCBB4}" type="presParOf" srcId="{F7C0998E-F5ED-4D2E-BF77-C0C0DD4ABEAC}" destId="{BEBDB907-7740-4087-8EC7-8EC22D2A68CA}" srcOrd="0" destOrd="0" presId="urn:microsoft.com/office/officeart/2005/8/layout/bProcess4"/>
    <dgm:cxn modelId="{D809E61A-35D6-4CAE-B795-E1EF6E7B255D}" type="presParOf" srcId="{F7C0998E-F5ED-4D2E-BF77-C0C0DD4ABEAC}" destId="{4870399D-0679-48EE-91DD-85911A5DB030}" srcOrd="1" destOrd="0" presId="urn:microsoft.com/office/officeart/2005/8/layout/bProcess4"/>
    <dgm:cxn modelId="{1932CB97-133B-40AE-AC57-81260FA316AD}" type="presParOf" srcId="{FCD68BCC-F417-4FC5-9EEE-D2067CDF1CCA}" destId="{8422A76B-80BB-4324-AB85-9692D7FE1891}" srcOrd="9" destOrd="0" presId="urn:microsoft.com/office/officeart/2005/8/layout/bProcess4"/>
    <dgm:cxn modelId="{1D6A3010-415C-46B0-96ED-85C3FDB4D7B9}" type="presParOf" srcId="{FCD68BCC-F417-4FC5-9EEE-D2067CDF1CCA}" destId="{B5BEF50C-BEA3-487F-97CF-18F1B0D31920}" srcOrd="10" destOrd="0" presId="urn:microsoft.com/office/officeart/2005/8/layout/bProcess4"/>
    <dgm:cxn modelId="{979F4E63-DFD9-4186-8D3D-7F70027406F5}" type="presParOf" srcId="{B5BEF50C-BEA3-487F-97CF-18F1B0D31920}" destId="{8D7DB665-BAFF-4610-9F2C-605EFC07A8AB}" srcOrd="0" destOrd="0" presId="urn:microsoft.com/office/officeart/2005/8/layout/bProcess4"/>
    <dgm:cxn modelId="{AA5FC25B-C38E-4609-87E0-ECD08AD1E8EE}" type="presParOf" srcId="{B5BEF50C-BEA3-487F-97CF-18F1B0D31920}" destId="{42758DC8-213A-444B-8F36-264B8AE1B91D}" srcOrd="1" destOrd="0" presId="urn:microsoft.com/office/officeart/2005/8/layout/bProcess4"/>
    <dgm:cxn modelId="{903C9A05-E531-40F6-9BA3-834C37E86DBE}" type="presParOf" srcId="{FCD68BCC-F417-4FC5-9EEE-D2067CDF1CCA}" destId="{5C362FB1-81A4-4CF6-9A75-7877000B6335}" srcOrd="11" destOrd="0" presId="urn:microsoft.com/office/officeart/2005/8/layout/bProcess4"/>
    <dgm:cxn modelId="{FBF8F901-A4BA-4E4B-8D6F-F8FC46B9A8AC}" type="presParOf" srcId="{FCD68BCC-F417-4FC5-9EEE-D2067CDF1CCA}" destId="{93775BAC-83BC-424E-9174-B1CE285FE7E1}" srcOrd="12" destOrd="0" presId="urn:microsoft.com/office/officeart/2005/8/layout/bProcess4"/>
    <dgm:cxn modelId="{90392370-F3A4-4E76-B88B-C75058B8A5CE}" type="presParOf" srcId="{93775BAC-83BC-424E-9174-B1CE285FE7E1}" destId="{674551AF-DFF3-4F2A-8ADF-61166B3E6C18}" srcOrd="0" destOrd="0" presId="urn:microsoft.com/office/officeart/2005/8/layout/bProcess4"/>
    <dgm:cxn modelId="{3476EC59-A412-4B5B-9170-DA907DA841BB}" type="presParOf" srcId="{93775BAC-83BC-424E-9174-B1CE285FE7E1}" destId="{92ACB0F0-0D8B-4781-A218-2AEA24E3535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2E725-FA3A-49AE-8849-510233AFA6B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FF1C6430-67F8-41AE-AEEB-A2FC42CA5B0C}">
      <dgm:prSet phldrT="[Texto]" custT="1"/>
      <dgm:spPr/>
      <dgm:t>
        <a:bodyPr/>
        <a:lstStyle/>
        <a:p>
          <a:r>
            <a:rPr lang="es-ES" sz="5400" b="1" dirty="0">
              <a:solidFill>
                <a:schemeClr val="tx1"/>
              </a:solidFill>
            </a:rPr>
            <a:t>1.Literal</a:t>
          </a:r>
          <a:endParaRPr lang="es-CL" sz="5400" b="1" dirty="0">
            <a:solidFill>
              <a:schemeClr val="tx1"/>
            </a:solidFill>
          </a:endParaRPr>
        </a:p>
      </dgm:t>
    </dgm:pt>
    <dgm:pt modelId="{BEB30D55-F79C-40A7-AA06-1478086588E1}" type="parTrans" cxnId="{09BB70C8-C6B7-4AB7-A79D-1033552148F0}">
      <dgm:prSet/>
      <dgm:spPr/>
      <dgm:t>
        <a:bodyPr/>
        <a:lstStyle/>
        <a:p>
          <a:endParaRPr lang="es-CL"/>
        </a:p>
      </dgm:t>
    </dgm:pt>
    <dgm:pt modelId="{9F43C691-17A0-435D-873C-B34A0C72C989}" type="sibTrans" cxnId="{09BB70C8-C6B7-4AB7-A79D-1033552148F0}">
      <dgm:prSet/>
      <dgm:spPr/>
      <dgm:t>
        <a:bodyPr/>
        <a:lstStyle/>
        <a:p>
          <a:endParaRPr lang="es-CL"/>
        </a:p>
      </dgm:t>
    </dgm:pt>
    <dgm:pt modelId="{495F6CD8-14EC-447A-AFFE-A72EF557BAFD}">
      <dgm:prSet phldrT="[Texto]" custT="1"/>
      <dgm:spPr/>
      <dgm:t>
        <a:bodyPr/>
        <a:lstStyle/>
        <a:p>
          <a:r>
            <a:rPr lang="es-ES" sz="2400" b="0" dirty="0"/>
            <a:t>Reconoce la información explícita: identifica personajes, ideas principales, causas y efectos, sucesos y acciones.</a:t>
          </a:r>
          <a:endParaRPr lang="es-CL" sz="2400" b="0" dirty="0"/>
        </a:p>
      </dgm:t>
    </dgm:pt>
    <dgm:pt modelId="{8F326F39-F0CE-425A-90B4-F000C4879D0A}" type="parTrans" cxnId="{CD5C433B-C60C-4EA1-A498-810E2B77A9AB}">
      <dgm:prSet/>
      <dgm:spPr/>
      <dgm:t>
        <a:bodyPr/>
        <a:lstStyle/>
        <a:p>
          <a:endParaRPr lang="es-CL"/>
        </a:p>
      </dgm:t>
    </dgm:pt>
    <dgm:pt modelId="{1588F6FC-A645-4AE1-9F9F-A9D07059D12B}" type="sibTrans" cxnId="{CD5C433B-C60C-4EA1-A498-810E2B77A9AB}">
      <dgm:prSet/>
      <dgm:spPr/>
      <dgm:t>
        <a:bodyPr/>
        <a:lstStyle/>
        <a:p>
          <a:endParaRPr lang="es-CL"/>
        </a:p>
      </dgm:t>
    </dgm:pt>
    <dgm:pt modelId="{84F2E5FE-1B4D-4FDD-965E-0218E5BB9068}">
      <dgm:prSet phldrT="[Texto]" custT="1"/>
      <dgm:spPr/>
      <dgm:t>
        <a:bodyPr/>
        <a:lstStyle/>
        <a:p>
          <a:r>
            <a:rPr lang="es-ES" sz="4400" b="1" dirty="0">
              <a:solidFill>
                <a:schemeClr val="tx1"/>
              </a:solidFill>
            </a:rPr>
            <a:t>2. Inferencial</a:t>
          </a:r>
          <a:endParaRPr lang="es-CL" sz="4400" b="1" dirty="0">
            <a:solidFill>
              <a:schemeClr val="tx1"/>
            </a:solidFill>
          </a:endParaRPr>
        </a:p>
      </dgm:t>
    </dgm:pt>
    <dgm:pt modelId="{99A1A888-0AE7-4846-854F-01A67F79ECB3}" type="parTrans" cxnId="{4C954628-4F9F-449F-9C21-C2318B993BE0}">
      <dgm:prSet/>
      <dgm:spPr/>
      <dgm:t>
        <a:bodyPr/>
        <a:lstStyle/>
        <a:p>
          <a:endParaRPr lang="es-CL"/>
        </a:p>
      </dgm:t>
    </dgm:pt>
    <dgm:pt modelId="{1C382A50-386A-44E2-9101-37C3C78F21F8}" type="sibTrans" cxnId="{4C954628-4F9F-449F-9C21-C2318B993BE0}">
      <dgm:prSet/>
      <dgm:spPr/>
      <dgm:t>
        <a:bodyPr/>
        <a:lstStyle/>
        <a:p>
          <a:endParaRPr lang="es-CL"/>
        </a:p>
      </dgm:t>
    </dgm:pt>
    <dgm:pt modelId="{D41F7F8D-7B08-4BFB-AF42-1507BCE4C61B}">
      <dgm:prSet phldrT="[Texto]" custT="1"/>
      <dgm:spPr/>
      <dgm:t>
        <a:bodyPr/>
        <a:lstStyle/>
        <a:p>
          <a:r>
            <a:rPr lang="es-ES" sz="2000" b="0" dirty="0"/>
            <a:t>Realiza relaciones entre textos leídos, experiencias previas, elaborando conclusiones a partir de lo leído.</a:t>
          </a:r>
          <a:endParaRPr lang="es-CL" sz="2000" b="0" dirty="0"/>
        </a:p>
      </dgm:t>
    </dgm:pt>
    <dgm:pt modelId="{C66ECC1A-6002-403B-B304-F267B1A870A3}" type="parTrans" cxnId="{74A91562-D2B9-4D4F-BE73-3C91D1CC7FF0}">
      <dgm:prSet/>
      <dgm:spPr/>
      <dgm:t>
        <a:bodyPr/>
        <a:lstStyle/>
        <a:p>
          <a:endParaRPr lang="es-CL"/>
        </a:p>
      </dgm:t>
    </dgm:pt>
    <dgm:pt modelId="{12B88383-7613-4515-BDD1-EDB300A924EC}" type="sibTrans" cxnId="{74A91562-D2B9-4D4F-BE73-3C91D1CC7FF0}">
      <dgm:prSet/>
      <dgm:spPr/>
      <dgm:t>
        <a:bodyPr/>
        <a:lstStyle/>
        <a:p>
          <a:endParaRPr lang="es-CL"/>
        </a:p>
      </dgm:t>
    </dgm:pt>
    <dgm:pt modelId="{F2846A86-A197-4240-B1E8-C16C8782473A}">
      <dgm:prSet phldrT="[Texto]" custT="1"/>
      <dgm:spPr/>
      <dgm:t>
        <a:bodyPr/>
        <a:lstStyle/>
        <a:p>
          <a:r>
            <a:rPr lang="es-ES" sz="5400" b="1" dirty="0">
              <a:solidFill>
                <a:schemeClr val="tx1"/>
              </a:solidFill>
            </a:rPr>
            <a:t>3.Crítico </a:t>
          </a:r>
          <a:endParaRPr lang="es-CL" sz="5400" b="1" dirty="0">
            <a:solidFill>
              <a:schemeClr val="tx1"/>
            </a:solidFill>
          </a:endParaRPr>
        </a:p>
      </dgm:t>
    </dgm:pt>
    <dgm:pt modelId="{17A5DAF4-529D-4876-93ED-E78F12028B36}" type="parTrans" cxnId="{9C31B220-34D3-44DF-A26E-26170BA4947B}">
      <dgm:prSet/>
      <dgm:spPr/>
      <dgm:t>
        <a:bodyPr/>
        <a:lstStyle/>
        <a:p>
          <a:endParaRPr lang="es-CL"/>
        </a:p>
      </dgm:t>
    </dgm:pt>
    <dgm:pt modelId="{480CBA80-1202-4E4F-85E9-53A6927A5AE0}" type="sibTrans" cxnId="{9C31B220-34D3-44DF-A26E-26170BA4947B}">
      <dgm:prSet/>
      <dgm:spPr/>
      <dgm:t>
        <a:bodyPr/>
        <a:lstStyle/>
        <a:p>
          <a:endParaRPr lang="es-CL"/>
        </a:p>
      </dgm:t>
    </dgm:pt>
    <dgm:pt modelId="{71B286DE-FFC6-424B-B262-166ADB3D0A5D}">
      <dgm:prSet phldrT="[Texto]" custT="1"/>
      <dgm:spPr/>
      <dgm:t>
        <a:bodyPr/>
        <a:lstStyle/>
        <a:p>
          <a:r>
            <a:rPr lang="es-ES" sz="2000" b="0" dirty="0"/>
            <a:t>Evalúa el texto, emite juicios de valor de acuerdo con el conocimiento del contenido del texto. Puede Considerar la adecuación y validez de los juicios propuestos, rechazar o aceptar ideas planteadas en el texto, puede transformar ideas y evaluar el grado de realidad o fantasía.</a:t>
          </a:r>
          <a:endParaRPr lang="es-CL" sz="2000" b="0" dirty="0"/>
        </a:p>
      </dgm:t>
    </dgm:pt>
    <dgm:pt modelId="{D1B5332F-D164-4F6B-B45D-22F44470A8D8}" type="parTrans" cxnId="{F260BC00-42EB-48E1-A9B5-25F17C87A470}">
      <dgm:prSet/>
      <dgm:spPr/>
      <dgm:t>
        <a:bodyPr/>
        <a:lstStyle/>
        <a:p>
          <a:endParaRPr lang="es-CL"/>
        </a:p>
      </dgm:t>
    </dgm:pt>
    <dgm:pt modelId="{978344F0-94FB-410E-8EEB-B582FA0A582E}" type="sibTrans" cxnId="{F260BC00-42EB-48E1-A9B5-25F17C87A470}">
      <dgm:prSet/>
      <dgm:spPr/>
      <dgm:t>
        <a:bodyPr/>
        <a:lstStyle/>
        <a:p>
          <a:endParaRPr lang="es-CL"/>
        </a:p>
      </dgm:t>
    </dgm:pt>
    <dgm:pt modelId="{745B1179-EEC2-4763-A879-C1CB8B0EC256}">
      <dgm:prSet phldrT="[Texto]" custT="1"/>
      <dgm:spPr/>
      <dgm:t>
        <a:bodyPr/>
        <a:lstStyle/>
        <a:p>
          <a:r>
            <a:rPr lang="es-ES" sz="2400" b="0" dirty="0"/>
            <a:t>Reconoce ideas centrales a nivel local y global.</a:t>
          </a:r>
          <a:endParaRPr lang="es-CL" sz="2400" b="0" dirty="0"/>
        </a:p>
      </dgm:t>
    </dgm:pt>
    <dgm:pt modelId="{D22217BA-3FD8-4B88-AD43-B0A6168E86FA}" type="parTrans" cxnId="{86764A60-303E-4946-80CB-DB9FFCF6F8EF}">
      <dgm:prSet/>
      <dgm:spPr/>
      <dgm:t>
        <a:bodyPr/>
        <a:lstStyle/>
        <a:p>
          <a:endParaRPr lang="es-CL"/>
        </a:p>
      </dgm:t>
    </dgm:pt>
    <dgm:pt modelId="{D8CD21B4-F946-46EE-B653-9E6680D68D2D}" type="sibTrans" cxnId="{86764A60-303E-4946-80CB-DB9FFCF6F8EF}">
      <dgm:prSet/>
      <dgm:spPr/>
      <dgm:t>
        <a:bodyPr/>
        <a:lstStyle/>
        <a:p>
          <a:endParaRPr lang="es-CL"/>
        </a:p>
      </dgm:t>
    </dgm:pt>
    <dgm:pt modelId="{BB6BC8EB-018F-4669-8805-977CD8A9445D}">
      <dgm:prSet phldrT="[Texto]" custT="1"/>
      <dgm:spPr/>
      <dgm:t>
        <a:bodyPr/>
        <a:lstStyle/>
        <a:p>
          <a:r>
            <a:rPr lang="es-ES" sz="2000" b="0" dirty="0"/>
            <a:t>Puede inferir detalles, secuencias, relaciones causa-efecto, predecir acontecimientos, interpretar un lenguaje figurado o inferir ideas principales no explícitas.</a:t>
          </a:r>
          <a:endParaRPr lang="es-CL" sz="2000" b="0" dirty="0"/>
        </a:p>
      </dgm:t>
    </dgm:pt>
    <dgm:pt modelId="{A5B6A853-3CED-4856-9563-45A15EBCA1BA}" type="parTrans" cxnId="{705C0124-9B57-4BFD-B3F3-C15459350F80}">
      <dgm:prSet/>
      <dgm:spPr/>
      <dgm:t>
        <a:bodyPr/>
        <a:lstStyle/>
        <a:p>
          <a:endParaRPr lang="es-CL"/>
        </a:p>
      </dgm:t>
    </dgm:pt>
    <dgm:pt modelId="{DA3CF21E-8D9C-40DF-89B7-BE2866C43DF4}" type="sibTrans" cxnId="{705C0124-9B57-4BFD-B3F3-C15459350F80}">
      <dgm:prSet/>
      <dgm:spPr/>
      <dgm:t>
        <a:bodyPr/>
        <a:lstStyle/>
        <a:p>
          <a:endParaRPr lang="es-CL"/>
        </a:p>
      </dgm:t>
    </dgm:pt>
    <dgm:pt modelId="{A4D525FB-B336-4BA4-A6B1-4DA2C2150854}" type="pres">
      <dgm:prSet presAssocID="{60A2E725-FA3A-49AE-8849-510233AFA6B5}" presName="Name0" presStyleCnt="0">
        <dgm:presLayoutVars>
          <dgm:dir/>
          <dgm:animLvl val="lvl"/>
          <dgm:resizeHandles val="exact"/>
        </dgm:presLayoutVars>
      </dgm:prSet>
      <dgm:spPr/>
    </dgm:pt>
    <dgm:pt modelId="{430AA02F-CD08-41B5-AD32-CB1370405141}" type="pres">
      <dgm:prSet presAssocID="{FF1C6430-67F8-41AE-AEEB-A2FC42CA5B0C}" presName="linNode" presStyleCnt="0"/>
      <dgm:spPr/>
    </dgm:pt>
    <dgm:pt modelId="{8AAF7AAC-EAFD-42CA-9347-0971E742C144}" type="pres">
      <dgm:prSet presAssocID="{FF1C6430-67F8-41AE-AEEB-A2FC42CA5B0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3B438E3-AF16-4475-9FA9-674AF3F3246A}" type="pres">
      <dgm:prSet presAssocID="{FF1C6430-67F8-41AE-AEEB-A2FC42CA5B0C}" presName="descendantText" presStyleLbl="alignAccFollowNode1" presStyleIdx="0" presStyleCnt="3">
        <dgm:presLayoutVars>
          <dgm:bulletEnabled val="1"/>
        </dgm:presLayoutVars>
      </dgm:prSet>
      <dgm:spPr/>
    </dgm:pt>
    <dgm:pt modelId="{3A4F8610-D61A-4235-B793-89BEE7552291}" type="pres">
      <dgm:prSet presAssocID="{9F43C691-17A0-435D-873C-B34A0C72C989}" presName="sp" presStyleCnt="0"/>
      <dgm:spPr/>
    </dgm:pt>
    <dgm:pt modelId="{558722A9-202E-4354-8360-291808389FA1}" type="pres">
      <dgm:prSet presAssocID="{84F2E5FE-1B4D-4FDD-965E-0218E5BB9068}" presName="linNode" presStyleCnt="0"/>
      <dgm:spPr/>
    </dgm:pt>
    <dgm:pt modelId="{5B4F6839-F2DD-4CC8-AA2C-18E59A91FAB8}" type="pres">
      <dgm:prSet presAssocID="{84F2E5FE-1B4D-4FDD-965E-0218E5BB906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5E1793D-966D-4B18-A8A6-9097A396F670}" type="pres">
      <dgm:prSet presAssocID="{84F2E5FE-1B4D-4FDD-965E-0218E5BB9068}" presName="descendantText" presStyleLbl="alignAccFollowNode1" presStyleIdx="1" presStyleCnt="3">
        <dgm:presLayoutVars>
          <dgm:bulletEnabled val="1"/>
        </dgm:presLayoutVars>
      </dgm:prSet>
      <dgm:spPr/>
    </dgm:pt>
    <dgm:pt modelId="{61E54B5F-42D4-4B8B-9189-40FC2B669005}" type="pres">
      <dgm:prSet presAssocID="{1C382A50-386A-44E2-9101-37C3C78F21F8}" presName="sp" presStyleCnt="0"/>
      <dgm:spPr/>
    </dgm:pt>
    <dgm:pt modelId="{D720DE34-CFB4-4869-82B5-504C6CCA9EC3}" type="pres">
      <dgm:prSet presAssocID="{F2846A86-A197-4240-B1E8-C16C8782473A}" presName="linNode" presStyleCnt="0"/>
      <dgm:spPr/>
    </dgm:pt>
    <dgm:pt modelId="{FD8D4309-72BA-4B10-8AF7-0D9610DA6C3E}" type="pres">
      <dgm:prSet presAssocID="{F2846A86-A197-4240-B1E8-C16C8782473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B578DF1-5A4C-4891-A624-926752EBD856}" type="pres">
      <dgm:prSet presAssocID="{F2846A86-A197-4240-B1E8-C16C8782473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260BC00-42EB-48E1-A9B5-25F17C87A470}" srcId="{F2846A86-A197-4240-B1E8-C16C8782473A}" destId="{71B286DE-FFC6-424B-B262-166ADB3D0A5D}" srcOrd="0" destOrd="0" parTransId="{D1B5332F-D164-4F6B-B45D-22F44470A8D8}" sibTransId="{978344F0-94FB-410E-8EEB-B582FA0A582E}"/>
    <dgm:cxn modelId="{BDED0D0A-B00D-4AE1-9F86-FEA19A83FDE7}" type="presOf" srcId="{71B286DE-FFC6-424B-B262-166ADB3D0A5D}" destId="{AB578DF1-5A4C-4891-A624-926752EBD856}" srcOrd="0" destOrd="0" presId="urn:microsoft.com/office/officeart/2005/8/layout/vList5"/>
    <dgm:cxn modelId="{9C31B220-34D3-44DF-A26E-26170BA4947B}" srcId="{60A2E725-FA3A-49AE-8849-510233AFA6B5}" destId="{F2846A86-A197-4240-B1E8-C16C8782473A}" srcOrd="2" destOrd="0" parTransId="{17A5DAF4-529D-4876-93ED-E78F12028B36}" sibTransId="{480CBA80-1202-4E4F-85E9-53A6927A5AE0}"/>
    <dgm:cxn modelId="{705C0124-9B57-4BFD-B3F3-C15459350F80}" srcId="{84F2E5FE-1B4D-4FDD-965E-0218E5BB9068}" destId="{BB6BC8EB-018F-4669-8805-977CD8A9445D}" srcOrd="1" destOrd="0" parTransId="{A5B6A853-3CED-4856-9563-45A15EBCA1BA}" sibTransId="{DA3CF21E-8D9C-40DF-89B7-BE2866C43DF4}"/>
    <dgm:cxn modelId="{4C954628-4F9F-449F-9C21-C2318B993BE0}" srcId="{60A2E725-FA3A-49AE-8849-510233AFA6B5}" destId="{84F2E5FE-1B4D-4FDD-965E-0218E5BB9068}" srcOrd="1" destOrd="0" parTransId="{99A1A888-0AE7-4846-854F-01A67F79ECB3}" sibTransId="{1C382A50-386A-44E2-9101-37C3C78F21F8}"/>
    <dgm:cxn modelId="{CD5C433B-C60C-4EA1-A498-810E2B77A9AB}" srcId="{FF1C6430-67F8-41AE-AEEB-A2FC42CA5B0C}" destId="{495F6CD8-14EC-447A-AFFE-A72EF557BAFD}" srcOrd="0" destOrd="0" parTransId="{8F326F39-F0CE-425A-90B4-F000C4879D0A}" sibTransId="{1588F6FC-A645-4AE1-9F9F-A9D07059D12B}"/>
    <dgm:cxn modelId="{86764A60-303E-4946-80CB-DB9FFCF6F8EF}" srcId="{FF1C6430-67F8-41AE-AEEB-A2FC42CA5B0C}" destId="{745B1179-EEC2-4763-A879-C1CB8B0EC256}" srcOrd="1" destOrd="0" parTransId="{D22217BA-3FD8-4B88-AD43-B0A6168E86FA}" sibTransId="{D8CD21B4-F946-46EE-B653-9E6680D68D2D}"/>
    <dgm:cxn modelId="{74A91562-D2B9-4D4F-BE73-3C91D1CC7FF0}" srcId="{84F2E5FE-1B4D-4FDD-965E-0218E5BB9068}" destId="{D41F7F8D-7B08-4BFB-AF42-1507BCE4C61B}" srcOrd="0" destOrd="0" parTransId="{C66ECC1A-6002-403B-B304-F267B1A870A3}" sibTransId="{12B88383-7613-4515-BDD1-EDB300A924EC}"/>
    <dgm:cxn modelId="{636C3B86-0B99-42CF-A356-6F8D9866484D}" type="presOf" srcId="{BB6BC8EB-018F-4669-8805-977CD8A9445D}" destId="{95E1793D-966D-4B18-A8A6-9097A396F670}" srcOrd="0" destOrd="1" presId="urn:microsoft.com/office/officeart/2005/8/layout/vList5"/>
    <dgm:cxn modelId="{0C203A9E-B9EF-4CE1-B439-E667CAD450E2}" type="presOf" srcId="{D41F7F8D-7B08-4BFB-AF42-1507BCE4C61B}" destId="{95E1793D-966D-4B18-A8A6-9097A396F670}" srcOrd="0" destOrd="0" presId="urn:microsoft.com/office/officeart/2005/8/layout/vList5"/>
    <dgm:cxn modelId="{2CD885A2-C50C-4992-9DEB-BB5EA9F587B6}" type="presOf" srcId="{745B1179-EEC2-4763-A879-C1CB8B0EC256}" destId="{F3B438E3-AF16-4475-9FA9-674AF3F3246A}" srcOrd="0" destOrd="1" presId="urn:microsoft.com/office/officeart/2005/8/layout/vList5"/>
    <dgm:cxn modelId="{8F6B83A8-6677-4659-A232-64F80922DCF6}" type="presOf" srcId="{60A2E725-FA3A-49AE-8849-510233AFA6B5}" destId="{A4D525FB-B336-4BA4-A6B1-4DA2C2150854}" srcOrd="0" destOrd="0" presId="urn:microsoft.com/office/officeart/2005/8/layout/vList5"/>
    <dgm:cxn modelId="{7155A5AF-AA99-489B-A0A7-3DA3361DC7EC}" type="presOf" srcId="{495F6CD8-14EC-447A-AFFE-A72EF557BAFD}" destId="{F3B438E3-AF16-4475-9FA9-674AF3F3246A}" srcOrd="0" destOrd="0" presId="urn:microsoft.com/office/officeart/2005/8/layout/vList5"/>
    <dgm:cxn modelId="{764591BD-393B-4105-BF09-E7E3466A670D}" type="presOf" srcId="{84F2E5FE-1B4D-4FDD-965E-0218E5BB9068}" destId="{5B4F6839-F2DD-4CC8-AA2C-18E59A91FAB8}" srcOrd="0" destOrd="0" presId="urn:microsoft.com/office/officeart/2005/8/layout/vList5"/>
    <dgm:cxn modelId="{09BB70C8-C6B7-4AB7-A79D-1033552148F0}" srcId="{60A2E725-FA3A-49AE-8849-510233AFA6B5}" destId="{FF1C6430-67F8-41AE-AEEB-A2FC42CA5B0C}" srcOrd="0" destOrd="0" parTransId="{BEB30D55-F79C-40A7-AA06-1478086588E1}" sibTransId="{9F43C691-17A0-435D-873C-B34A0C72C989}"/>
    <dgm:cxn modelId="{95D4BFE1-3E1F-476E-88B7-B05A6A0C7BD0}" type="presOf" srcId="{F2846A86-A197-4240-B1E8-C16C8782473A}" destId="{FD8D4309-72BA-4B10-8AF7-0D9610DA6C3E}" srcOrd="0" destOrd="0" presId="urn:microsoft.com/office/officeart/2005/8/layout/vList5"/>
    <dgm:cxn modelId="{670F68EC-E9CB-4B22-93DF-BDCAF023A0F4}" type="presOf" srcId="{FF1C6430-67F8-41AE-AEEB-A2FC42CA5B0C}" destId="{8AAF7AAC-EAFD-42CA-9347-0971E742C144}" srcOrd="0" destOrd="0" presId="urn:microsoft.com/office/officeart/2005/8/layout/vList5"/>
    <dgm:cxn modelId="{0ECAD87F-BED2-47D5-9188-F82CC5CF41BF}" type="presParOf" srcId="{A4D525FB-B336-4BA4-A6B1-4DA2C2150854}" destId="{430AA02F-CD08-41B5-AD32-CB1370405141}" srcOrd="0" destOrd="0" presId="urn:microsoft.com/office/officeart/2005/8/layout/vList5"/>
    <dgm:cxn modelId="{03FEF07A-EDE0-4C7A-AFE6-0107B39ACBEB}" type="presParOf" srcId="{430AA02F-CD08-41B5-AD32-CB1370405141}" destId="{8AAF7AAC-EAFD-42CA-9347-0971E742C144}" srcOrd="0" destOrd="0" presId="urn:microsoft.com/office/officeart/2005/8/layout/vList5"/>
    <dgm:cxn modelId="{D7ED0FE6-FA50-470F-900D-58C7D369C643}" type="presParOf" srcId="{430AA02F-CD08-41B5-AD32-CB1370405141}" destId="{F3B438E3-AF16-4475-9FA9-674AF3F3246A}" srcOrd="1" destOrd="0" presId="urn:microsoft.com/office/officeart/2005/8/layout/vList5"/>
    <dgm:cxn modelId="{E9E668EA-EEA5-4855-BD75-3FF8CB4147CC}" type="presParOf" srcId="{A4D525FB-B336-4BA4-A6B1-4DA2C2150854}" destId="{3A4F8610-D61A-4235-B793-89BEE7552291}" srcOrd="1" destOrd="0" presId="urn:microsoft.com/office/officeart/2005/8/layout/vList5"/>
    <dgm:cxn modelId="{AB96C4CE-9760-4884-B1DB-627E755DB251}" type="presParOf" srcId="{A4D525FB-B336-4BA4-A6B1-4DA2C2150854}" destId="{558722A9-202E-4354-8360-291808389FA1}" srcOrd="2" destOrd="0" presId="urn:microsoft.com/office/officeart/2005/8/layout/vList5"/>
    <dgm:cxn modelId="{1176FE6C-53DD-47EB-ADA4-52E0E5678B06}" type="presParOf" srcId="{558722A9-202E-4354-8360-291808389FA1}" destId="{5B4F6839-F2DD-4CC8-AA2C-18E59A91FAB8}" srcOrd="0" destOrd="0" presId="urn:microsoft.com/office/officeart/2005/8/layout/vList5"/>
    <dgm:cxn modelId="{45397164-01A7-4F28-9F03-2FE990AA3683}" type="presParOf" srcId="{558722A9-202E-4354-8360-291808389FA1}" destId="{95E1793D-966D-4B18-A8A6-9097A396F670}" srcOrd="1" destOrd="0" presId="urn:microsoft.com/office/officeart/2005/8/layout/vList5"/>
    <dgm:cxn modelId="{CC59A10E-0A32-4B9C-9A2D-2B71531343A7}" type="presParOf" srcId="{A4D525FB-B336-4BA4-A6B1-4DA2C2150854}" destId="{61E54B5F-42D4-4B8B-9189-40FC2B669005}" srcOrd="3" destOrd="0" presId="urn:microsoft.com/office/officeart/2005/8/layout/vList5"/>
    <dgm:cxn modelId="{D5836750-4D9B-4682-B881-7AD36E9DD7D7}" type="presParOf" srcId="{A4D525FB-B336-4BA4-A6B1-4DA2C2150854}" destId="{D720DE34-CFB4-4869-82B5-504C6CCA9EC3}" srcOrd="4" destOrd="0" presId="urn:microsoft.com/office/officeart/2005/8/layout/vList5"/>
    <dgm:cxn modelId="{A5DA404F-073B-4CFE-8187-7E7008F09267}" type="presParOf" srcId="{D720DE34-CFB4-4869-82B5-504C6CCA9EC3}" destId="{FD8D4309-72BA-4B10-8AF7-0D9610DA6C3E}" srcOrd="0" destOrd="0" presId="urn:microsoft.com/office/officeart/2005/8/layout/vList5"/>
    <dgm:cxn modelId="{F7ACBE6C-0566-4EE4-B074-EDED42904ACD}" type="presParOf" srcId="{D720DE34-CFB4-4869-82B5-504C6CCA9EC3}" destId="{AB578DF1-5A4C-4891-A624-926752EBD8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4DA5C-573D-4FF0-9C67-A7B563060018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904D60D2-B02C-441D-AA57-D7353C3ACA61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Intensiva</a:t>
          </a:r>
          <a:endParaRPr lang="es-CL" b="1" dirty="0">
            <a:solidFill>
              <a:schemeClr val="tx1"/>
            </a:solidFill>
          </a:endParaRPr>
        </a:p>
      </dgm:t>
    </dgm:pt>
    <dgm:pt modelId="{884D4DB9-8F84-4A3D-A328-81B22DC4C8AB}" type="parTrans" cxnId="{487DD51C-1471-438B-A7BC-178AEF056C98}">
      <dgm:prSet/>
      <dgm:spPr/>
      <dgm:t>
        <a:bodyPr/>
        <a:lstStyle/>
        <a:p>
          <a:endParaRPr lang="es-CL"/>
        </a:p>
      </dgm:t>
    </dgm:pt>
    <dgm:pt modelId="{B66549F4-07BF-4918-873F-CE29BA303014}" type="sibTrans" cxnId="{487DD51C-1471-438B-A7BC-178AEF056C98}">
      <dgm:prSet/>
      <dgm:spPr/>
      <dgm:t>
        <a:bodyPr/>
        <a:lstStyle/>
        <a:p>
          <a:endParaRPr lang="es-CL"/>
        </a:p>
      </dgm:t>
    </dgm:pt>
    <dgm:pt modelId="{CD6C22B7-C563-4D43-9029-55F741BF5F22}">
      <dgm:prSet phldrT="[Texto]" custT="1"/>
      <dgm:spPr/>
      <dgm:t>
        <a:bodyPr/>
        <a:lstStyle/>
        <a:p>
          <a:pPr algn="just"/>
          <a:r>
            <a:rPr lang="es-ES" sz="2400" dirty="0">
              <a:solidFill>
                <a:schemeClr val="tx1"/>
              </a:solidFill>
            </a:rPr>
            <a:t>Es más lenta, con actitud </a:t>
          </a:r>
          <a:r>
            <a:rPr lang="es-ES" sz="2400" b="1" dirty="0">
              <a:solidFill>
                <a:srgbClr val="FF0000"/>
              </a:solidFill>
            </a:rPr>
            <a:t>reflexiva</a:t>
          </a:r>
          <a:r>
            <a:rPr lang="es-ES" sz="2400" dirty="0">
              <a:solidFill>
                <a:schemeClr val="tx1"/>
              </a:solidFill>
            </a:rPr>
            <a:t>, como cuando estudiamos.</a:t>
          </a:r>
        </a:p>
        <a:p>
          <a:pPr algn="just"/>
          <a:r>
            <a:rPr lang="es-ES" sz="2400" dirty="0">
              <a:solidFill>
                <a:schemeClr val="tx1"/>
              </a:solidFill>
            </a:rPr>
            <a:t>Demanda un </a:t>
          </a:r>
          <a:r>
            <a:rPr lang="es-ES" sz="2400" b="1" dirty="0">
              <a:solidFill>
                <a:srgbClr val="FF0000"/>
              </a:solidFill>
            </a:rPr>
            <a:t>acercamiento estratégico </a:t>
          </a:r>
          <a:r>
            <a:rPr lang="es-ES" sz="2400" dirty="0">
              <a:solidFill>
                <a:schemeClr val="tx1"/>
              </a:solidFill>
            </a:rPr>
            <a:t>al texto.</a:t>
          </a:r>
          <a:endParaRPr lang="es-CL" sz="2400" dirty="0">
            <a:solidFill>
              <a:schemeClr val="tx1"/>
            </a:solidFill>
          </a:endParaRPr>
        </a:p>
      </dgm:t>
    </dgm:pt>
    <dgm:pt modelId="{09180992-AA0D-4305-9318-09AAD5CF51D3}" type="parTrans" cxnId="{A0781349-A0DA-4C31-9FD5-B61E15E2B396}">
      <dgm:prSet/>
      <dgm:spPr/>
      <dgm:t>
        <a:bodyPr/>
        <a:lstStyle/>
        <a:p>
          <a:endParaRPr lang="es-CL"/>
        </a:p>
      </dgm:t>
    </dgm:pt>
    <dgm:pt modelId="{A83BAFB2-FC9C-4D79-A11E-33C1D0ACD98C}" type="sibTrans" cxnId="{A0781349-A0DA-4C31-9FD5-B61E15E2B396}">
      <dgm:prSet/>
      <dgm:spPr/>
      <dgm:t>
        <a:bodyPr/>
        <a:lstStyle/>
        <a:p>
          <a:endParaRPr lang="es-CL"/>
        </a:p>
      </dgm:t>
    </dgm:pt>
    <dgm:pt modelId="{02E00CAD-2227-4F76-8EA6-A9B4F2D67DEB}">
      <dgm:prSet phldrT="[Texto]" custT="1"/>
      <dgm:spPr/>
      <dgm:t>
        <a:bodyPr/>
        <a:lstStyle/>
        <a:p>
          <a:pPr algn="l"/>
          <a:r>
            <a:rPr lang="es-ES" sz="2400" dirty="0"/>
            <a:t>Poner atención no solo al significado de las palabras en su contexto, sino que también a la información </a:t>
          </a:r>
          <a:r>
            <a:rPr lang="es-ES" sz="2400" b="1" dirty="0">
              <a:solidFill>
                <a:srgbClr val="FF0000"/>
              </a:solidFill>
            </a:rPr>
            <a:t>implícita, infiriendo, interpretando y evaluando</a:t>
          </a:r>
          <a:r>
            <a:rPr lang="es-ES" sz="2400" dirty="0"/>
            <a:t> lo leído.</a:t>
          </a:r>
          <a:endParaRPr lang="es-CL" sz="2400" dirty="0"/>
        </a:p>
      </dgm:t>
    </dgm:pt>
    <dgm:pt modelId="{13055837-459E-4284-B45F-39B6636FD617}" type="parTrans" cxnId="{307354B3-6313-4564-8819-9327014E6DA5}">
      <dgm:prSet/>
      <dgm:spPr/>
      <dgm:t>
        <a:bodyPr/>
        <a:lstStyle/>
        <a:p>
          <a:endParaRPr lang="es-CL"/>
        </a:p>
      </dgm:t>
    </dgm:pt>
    <dgm:pt modelId="{B00D4D62-E652-409D-ADE1-E0BD407ACCBC}" type="sibTrans" cxnId="{307354B3-6313-4564-8819-9327014E6DA5}">
      <dgm:prSet/>
      <dgm:spPr/>
      <dgm:t>
        <a:bodyPr/>
        <a:lstStyle/>
        <a:p>
          <a:endParaRPr lang="es-CL"/>
        </a:p>
      </dgm:t>
    </dgm:pt>
    <dgm:pt modelId="{C708E2AB-AF48-455D-86BE-26E1B1B71B3F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Extensiva</a:t>
          </a:r>
          <a:endParaRPr lang="es-CL" b="1" dirty="0">
            <a:solidFill>
              <a:schemeClr val="tx1"/>
            </a:solidFill>
          </a:endParaRPr>
        </a:p>
      </dgm:t>
    </dgm:pt>
    <dgm:pt modelId="{9DA51BCF-D51F-499D-99AA-53C4B1395485}" type="parTrans" cxnId="{8D7B43F3-13CE-467A-A811-96110AB3943C}">
      <dgm:prSet/>
      <dgm:spPr/>
      <dgm:t>
        <a:bodyPr/>
        <a:lstStyle/>
        <a:p>
          <a:endParaRPr lang="es-CL"/>
        </a:p>
      </dgm:t>
    </dgm:pt>
    <dgm:pt modelId="{D0D47F21-9078-4B78-9920-D00C72589DA2}" type="sibTrans" cxnId="{8D7B43F3-13CE-467A-A811-96110AB3943C}">
      <dgm:prSet/>
      <dgm:spPr/>
      <dgm:t>
        <a:bodyPr/>
        <a:lstStyle/>
        <a:p>
          <a:endParaRPr lang="es-CL"/>
        </a:p>
      </dgm:t>
    </dgm:pt>
    <dgm:pt modelId="{9508D93E-FBE3-4C52-B525-5723E927E9CF}">
      <dgm:prSet phldrT="[Texto]" custT="1"/>
      <dgm:spPr/>
      <dgm:t>
        <a:bodyPr/>
        <a:lstStyle/>
        <a:p>
          <a:r>
            <a:rPr lang="es-ES" sz="2800" dirty="0"/>
            <a:t>Leer textos </a:t>
          </a:r>
          <a:r>
            <a:rPr lang="es-ES" sz="2800" b="1" dirty="0">
              <a:solidFill>
                <a:srgbClr val="FF0000"/>
              </a:solidFill>
            </a:rPr>
            <a:t>completos</a:t>
          </a:r>
          <a:r>
            <a:rPr lang="es-ES" sz="2800" dirty="0"/>
            <a:t> (novelas, ensayos, reportajes).</a:t>
          </a:r>
          <a:endParaRPr lang="es-CL" sz="2800" dirty="0"/>
        </a:p>
      </dgm:t>
    </dgm:pt>
    <dgm:pt modelId="{2F0B7B8C-0800-4050-A677-D0913456EDF3}" type="parTrans" cxnId="{8DA5321C-7383-4347-8498-433865F70EC2}">
      <dgm:prSet/>
      <dgm:spPr/>
      <dgm:t>
        <a:bodyPr/>
        <a:lstStyle/>
        <a:p>
          <a:endParaRPr lang="es-CL"/>
        </a:p>
      </dgm:t>
    </dgm:pt>
    <dgm:pt modelId="{76C03034-85C1-43C5-8D3B-AEADDACF1CA3}" type="sibTrans" cxnId="{8DA5321C-7383-4347-8498-433865F70EC2}">
      <dgm:prSet/>
      <dgm:spPr/>
      <dgm:t>
        <a:bodyPr/>
        <a:lstStyle/>
        <a:p>
          <a:endParaRPr lang="es-CL"/>
        </a:p>
      </dgm:t>
    </dgm:pt>
    <dgm:pt modelId="{FD5F1AC7-06DA-4B15-9358-74E4EEB80166}">
      <dgm:prSet phldrT="[Texto]" custT="1"/>
      <dgm:spPr/>
      <dgm:t>
        <a:bodyPr/>
        <a:lstStyle/>
        <a:p>
          <a:pPr algn="just"/>
          <a:r>
            <a:rPr lang="es-ES" sz="2400" b="1" dirty="0"/>
            <a:t>Propósito: </a:t>
          </a:r>
          <a:r>
            <a:rPr lang="es-ES" sz="2400" dirty="0"/>
            <a:t>comprender el </a:t>
          </a:r>
          <a:r>
            <a:rPr lang="es-ES" sz="2400" b="1" dirty="0">
              <a:solidFill>
                <a:srgbClr val="FF0000"/>
              </a:solidFill>
            </a:rPr>
            <a:t>sentido general.</a:t>
          </a:r>
        </a:p>
        <a:p>
          <a:pPr algn="just"/>
          <a:r>
            <a:rPr lang="es-ES" sz="2400" dirty="0"/>
            <a:t>Fines recreativos, </a:t>
          </a:r>
          <a:r>
            <a:rPr lang="es-ES" sz="2400" b="1" dirty="0">
              <a:solidFill>
                <a:srgbClr val="FF0000"/>
              </a:solidFill>
            </a:rPr>
            <a:t>poco</a:t>
          </a:r>
          <a:r>
            <a:rPr lang="es-ES" sz="2400" dirty="0"/>
            <a:t> reflexiva y </a:t>
          </a:r>
          <a:r>
            <a:rPr lang="es-ES" sz="2400" b="1" dirty="0">
              <a:solidFill>
                <a:srgbClr val="FF0000"/>
              </a:solidFill>
            </a:rPr>
            <a:t>panorámica.</a:t>
          </a:r>
          <a:endParaRPr lang="es-CL" sz="2400" b="1" dirty="0">
            <a:solidFill>
              <a:srgbClr val="FF0000"/>
            </a:solidFill>
          </a:endParaRPr>
        </a:p>
      </dgm:t>
    </dgm:pt>
    <dgm:pt modelId="{30D6B03B-1743-478E-96FB-6168DFD4D943}" type="parTrans" cxnId="{612FFABC-0A7A-4C40-99D4-144A40337C5F}">
      <dgm:prSet/>
      <dgm:spPr/>
      <dgm:t>
        <a:bodyPr/>
        <a:lstStyle/>
        <a:p>
          <a:endParaRPr lang="es-CL"/>
        </a:p>
      </dgm:t>
    </dgm:pt>
    <dgm:pt modelId="{1EFDBB1A-17C7-4ACD-B105-7EB175269AB3}" type="sibTrans" cxnId="{612FFABC-0A7A-4C40-99D4-144A40337C5F}">
      <dgm:prSet/>
      <dgm:spPr/>
      <dgm:t>
        <a:bodyPr/>
        <a:lstStyle/>
        <a:p>
          <a:endParaRPr lang="es-CL"/>
        </a:p>
      </dgm:t>
    </dgm:pt>
    <dgm:pt modelId="{E0218F1D-0C93-43DA-B8C0-4F233CCF95E7}" type="pres">
      <dgm:prSet presAssocID="{D164DA5C-573D-4FF0-9C67-A7B563060018}" presName="Name0" presStyleCnt="0">
        <dgm:presLayoutVars>
          <dgm:dir/>
          <dgm:animLvl val="lvl"/>
          <dgm:resizeHandles val="exact"/>
        </dgm:presLayoutVars>
      </dgm:prSet>
      <dgm:spPr/>
    </dgm:pt>
    <dgm:pt modelId="{FEA7B3FE-FA60-4CB6-8580-0B85CB0497F4}" type="pres">
      <dgm:prSet presAssocID="{904D60D2-B02C-441D-AA57-D7353C3ACA61}" presName="vertFlow" presStyleCnt="0"/>
      <dgm:spPr/>
    </dgm:pt>
    <dgm:pt modelId="{B09913F4-9DD7-4515-9D05-7895890CCCBD}" type="pres">
      <dgm:prSet presAssocID="{904D60D2-B02C-441D-AA57-D7353C3ACA61}" presName="header" presStyleLbl="node1" presStyleIdx="0" presStyleCnt="2"/>
      <dgm:spPr/>
    </dgm:pt>
    <dgm:pt modelId="{C28E900C-0D87-4CC0-A5B3-C43E300220F9}" type="pres">
      <dgm:prSet presAssocID="{09180992-AA0D-4305-9318-09AAD5CF51D3}" presName="parTrans" presStyleLbl="sibTrans2D1" presStyleIdx="0" presStyleCnt="4"/>
      <dgm:spPr/>
    </dgm:pt>
    <dgm:pt modelId="{8B6B3DE9-7276-414E-9D9B-FD88B680B7A7}" type="pres">
      <dgm:prSet presAssocID="{CD6C22B7-C563-4D43-9029-55F741BF5F22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242A10DF-6314-42AA-9B33-DAA45D349FC9}" type="pres">
      <dgm:prSet presAssocID="{A83BAFB2-FC9C-4D79-A11E-33C1D0ACD98C}" presName="sibTrans" presStyleLbl="sibTrans2D1" presStyleIdx="1" presStyleCnt="4"/>
      <dgm:spPr/>
    </dgm:pt>
    <dgm:pt modelId="{4EB85A2D-6520-4D92-9ECD-CBE7EE1EC165}" type="pres">
      <dgm:prSet presAssocID="{02E00CAD-2227-4F76-8EA6-A9B4F2D67DEB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49BB985F-1117-4FF4-9799-27BF31774DA0}" type="pres">
      <dgm:prSet presAssocID="{904D60D2-B02C-441D-AA57-D7353C3ACA61}" presName="hSp" presStyleCnt="0"/>
      <dgm:spPr/>
    </dgm:pt>
    <dgm:pt modelId="{E80EF188-4985-473B-BF90-31A3A0FA3D05}" type="pres">
      <dgm:prSet presAssocID="{C708E2AB-AF48-455D-86BE-26E1B1B71B3F}" presName="vertFlow" presStyleCnt="0"/>
      <dgm:spPr/>
    </dgm:pt>
    <dgm:pt modelId="{EC90529F-23F0-49F4-BFA4-D3A62D29DE5D}" type="pres">
      <dgm:prSet presAssocID="{C708E2AB-AF48-455D-86BE-26E1B1B71B3F}" presName="header" presStyleLbl="node1" presStyleIdx="1" presStyleCnt="2"/>
      <dgm:spPr/>
    </dgm:pt>
    <dgm:pt modelId="{2091D550-65AA-4D8A-91B6-25F1F164C18B}" type="pres">
      <dgm:prSet presAssocID="{2F0B7B8C-0800-4050-A677-D0913456EDF3}" presName="parTrans" presStyleLbl="sibTrans2D1" presStyleIdx="2" presStyleCnt="4"/>
      <dgm:spPr/>
    </dgm:pt>
    <dgm:pt modelId="{C13B4CB0-3D21-4F9E-81CD-CC803204F929}" type="pres">
      <dgm:prSet presAssocID="{9508D93E-FBE3-4C52-B525-5723E927E9CF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4340D407-ADD3-4295-9E51-116608AAF358}" type="pres">
      <dgm:prSet presAssocID="{76C03034-85C1-43C5-8D3B-AEADDACF1CA3}" presName="sibTrans" presStyleLbl="sibTrans2D1" presStyleIdx="3" presStyleCnt="4"/>
      <dgm:spPr/>
    </dgm:pt>
    <dgm:pt modelId="{2139520D-081D-4251-AACF-79787C8D42EA}" type="pres">
      <dgm:prSet presAssocID="{FD5F1AC7-06DA-4B15-9358-74E4EEB80166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E3496E0F-71EB-4CB9-951C-B3C868488C6F}" type="presOf" srcId="{A83BAFB2-FC9C-4D79-A11E-33C1D0ACD98C}" destId="{242A10DF-6314-42AA-9B33-DAA45D349FC9}" srcOrd="0" destOrd="0" presId="urn:microsoft.com/office/officeart/2005/8/layout/lProcess1"/>
    <dgm:cxn modelId="{8DA5321C-7383-4347-8498-433865F70EC2}" srcId="{C708E2AB-AF48-455D-86BE-26E1B1B71B3F}" destId="{9508D93E-FBE3-4C52-B525-5723E927E9CF}" srcOrd="0" destOrd="0" parTransId="{2F0B7B8C-0800-4050-A677-D0913456EDF3}" sibTransId="{76C03034-85C1-43C5-8D3B-AEADDACF1CA3}"/>
    <dgm:cxn modelId="{487DD51C-1471-438B-A7BC-178AEF056C98}" srcId="{D164DA5C-573D-4FF0-9C67-A7B563060018}" destId="{904D60D2-B02C-441D-AA57-D7353C3ACA61}" srcOrd="0" destOrd="0" parTransId="{884D4DB9-8F84-4A3D-A328-81B22DC4C8AB}" sibTransId="{B66549F4-07BF-4918-873F-CE29BA303014}"/>
    <dgm:cxn modelId="{7943DE21-96BB-47CC-BF34-CCEB9D0777E6}" type="presOf" srcId="{C708E2AB-AF48-455D-86BE-26E1B1B71B3F}" destId="{EC90529F-23F0-49F4-BFA4-D3A62D29DE5D}" srcOrd="0" destOrd="0" presId="urn:microsoft.com/office/officeart/2005/8/layout/lProcess1"/>
    <dgm:cxn modelId="{03E3CB25-4090-47DD-BD23-04CE75E6EBF2}" type="presOf" srcId="{09180992-AA0D-4305-9318-09AAD5CF51D3}" destId="{C28E900C-0D87-4CC0-A5B3-C43E300220F9}" srcOrd="0" destOrd="0" presId="urn:microsoft.com/office/officeart/2005/8/layout/lProcess1"/>
    <dgm:cxn modelId="{A0781349-A0DA-4C31-9FD5-B61E15E2B396}" srcId="{904D60D2-B02C-441D-AA57-D7353C3ACA61}" destId="{CD6C22B7-C563-4D43-9029-55F741BF5F22}" srcOrd="0" destOrd="0" parTransId="{09180992-AA0D-4305-9318-09AAD5CF51D3}" sibTransId="{A83BAFB2-FC9C-4D79-A11E-33C1D0ACD98C}"/>
    <dgm:cxn modelId="{AABA656B-74C0-4950-8653-824E3E57E206}" type="presOf" srcId="{FD5F1AC7-06DA-4B15-9358-74E4EEB80166}" destId="{2139520D-081D-4251-AACF-79787C8D42EA}" srcOrd="0" destOrd="0" presId="urn:microsoft.com/office/officeart/2005/8/layout/lProcess1"/>
    <dgm:cxn modelId="{60E5C071-58FF-4F03-8EBF-226ED2711240}" type="presOf" srcId="{2F0B7B8C-0800-4050-A677-D0913456EDF3}" destId="{2091D550-65AA-4D8A-91B6-25F1F164C18B}" srcOrd="0" destOrd="0" presId="urn:microsoft.com/office/officeart/2005/8/layout/lProcess1"/>
    <dgm:cxn modelId="{1113A579-9EF6-4AF2-BC63-184BB3FE5AD3}" type="presOf" srcId="{02E00CAD-2227-4F76-8EA6-A9B4F2D67DEB}" destId="{4EB85A2D-6520-4D92-9ECD-CBE7EE1EC165}" srcOrd="0" destOrd="0" presId="urn:microsoft.com/office/officeart/2005/8/layout/lProcess1"/>
    <dgm:cxn modelId="{6EE7687C-EC9C-4014-A93E-63152689397F}" type="presOf" srcId="{D164DA5C-573D-4FF0-9C67-A7B563060018}" destId="{E0218F1D-0C93-43DA-B8C0-4F233CCF95E7}" srcOrd="0" destOrd="0" presId="urn:microsoft.com/office/officeart/2005/8/layout/lProcess1"/>
    <dgm:cxn modelId="{0F3179AD-1C37-48FE-BC3E-AFE38CCD91A3}" type="presOf" srcId="{CD6C22B7-C563-4D43-9029-55F741BF5F22}" destId="{8B6B3DE9-7276-414E-9D9B-FD88B680B7A7}" srcOrd="0" destOrd="0" presId="urn:microsoft.com/office/officeart/2005/8/layout/lProcess1"/>
    <dgm:cxn modelId="{307354B3-6313-4564-8819-9327014E6DA5}" srcId="{904D60D2-B02C-441D-AA57-D7353C3ACA61}" destId="{02E00CAD-2227-4F76-8EA6-A9B4F2D67DEB}" srcOrd="1" destOrd="0" parTransId="{13055837-459E-4284-B45F-39B6636FD617}" sibTransId="{B00D4D62-E652-409D-ADE1-E0BD407ACCBC}"/>
    <dgm:cxn modelId="{D621C8B8-6CEC-41B9-9173-74947DB72E62}" type="presOf" srcId="{76C03034-85C1-43C5-8D3B-AEADDACF1CA3}" destId="{4340D407-ADD3-4295-9E51-116608AAF358}" srcOrd="0" destOrd="0" presId="urn:microsoft.com/office/officeart/2005/8/layout/lProcess1"/>
    <dgm:cxn modelId="{612FFABC-0A7A-4C40-99D4-144A40337C5F}" srcId="{C708E2AB-AF48-455D-86BE-26E1B1B71B3F}" destId="{FD5F1AC7-06DA-4B15-9358-74E4EEB80166}" srcOrd="1" destOrd="0" parTransId="{30D6B03B-1743-478E-96FB-6168DFD4D943}" sibTransId="{1EFDBB1A-17C7-4ACD-B105-7EB175269AB3}"/>
    <dgm:cxn modelId="{D89AABCA-14FA-4039-88B7-94691C68723D}" type="presOf" srcId="{9508D93E-FBE3-4C52-B525-5723E927E9CF}" destId="{C13B4CB0-3D21-4F9E-81CD-CC803204F929}" srcOrd="0" destOrd="0" presId="urn:microsoft.com/office/officeart/2005/8/layout/lProcess1"/>
    <dgm:cxn modelId="{8D7B43F3-13CE-467A-A811-96110AB3943C}" srcId="{D164DA5C-573D-4FF0-9C67-A7B563060018}" destId="{C708E2AB-AF48-455D-86BE-26E1B1B71B3F}" srcOrd="1" destOrd="0" parTransId="{9DA51BCF-D51F-499D-99AA-53C4B1395485}" sibTransId="{D0D47F21-9078-4B78-9920-D00C72589DA2}"/>
    <dgm:cxn modelId="{2CD3B5F4-D231-41B7-A7C8-F24EEA972648}" type="presOf" srcId="{904D60D2-B02C-441D-AA57-D7353C3ACA61}" destId="{B09913F4-9DD7-4515-9D05-7895890CCCBD}" srcOrd="0" destOrd="0" presId="urn:microsoft.com/office/officeart/2005/8/layout/lProcess1"/>
    <dgm:cxn modelId="{F3C68447-E994-4296-A0A5-CB1A02B21C6E}" type="presParOf" srcId="{E0218F1D-0C93-43DA-B8C0-4F233CCF95E7}" destId="{FEA7B3FE-FA60-4CB6-8580-0B85CB0497F4}" srcOrd="0" destOrd="0" presId="urn:microsoft.com/office/officeart/2005/8/layout/lProcess1"/>
    <dgm:cxn modelId="{21D36D0F-1216-4771-A770-49217370F049}" type="presParOf" srcId="{FEA7B3FE-FA60-4CB6-8580-0B85CB0497F4}" destId="{B09913F4-9DD7-4515-9D05-7895890CCCBD}" srcOrd="0" destOrd="0" presId="urn:microsoft.com/office/officeart/2005/8/layout/lProcess1"/>
    <dgm:cxn modelId="{902D6BA6-8C23-476A-B415-487497AFD646}" type="presParOf" srcId="{FEA7B3FE-FA60-4CB6-8580-0B85CB0497F4}" destId="{C28E900C-0D87-4CC0-A5B3-C43E300220F9}" srcOrd="1" destOrd="0" presId="urn:microsoft.com/office/officeart/2005/8/layout/lProcess1"/>
    <dgm:cxn modelId="{3545A32B-8675-4143-94AB-64DC43DDCB6F}" type="presParOf" srcId="{FEA7B3FE-FA60-4CB6-8580-0B85CB0497F4}" destId="{8B6B3DE9-7276-414E-9D9B-FD88B680B7A7}" srcOrd="2" destOrd="0" presId="urn:microsoft.com/office/officeart/2005/8/layout/lProcess1"/>
    <dgm:cxn modelId="{147C8B66-282C-414F-A219-DE3118EB74F8}" type="presParOf" srcId="{FEA7B3FE-FA60-4CB6-8580-0B85CB0497F4}" destId="{242A10DF-6314-42AA-9B33-DAA45D349FC9}" srcOrd="3" destOrd="0" presId="urn:microsoft.com/office/officeart/2005/8/layout/lProcess1"/>
    <dgm:cxn modelId="{B34B45DA-6976-4C57-A18F-5C69D8A29492}" type="presParOf" srcId="{FEA7B3FE-FA60-4CB6-8580-0B85CB0497F4}" destId="{4EB85A2D-6520-4D92-9ECD-CBE7EE1EC165}" srcOrd="4" destOrd="0" presId="urn:microsoft.com/office/officeart/2005/8/layout/lProcess1"/>
    <dgm:cxn modelId="{496A4B60-51D4-4C78-BD5E-E6874C84CDB9}" type="presParOf" srcId="{E0218F1D-0C93-43DA-B8C0-4F233CCF95E7}" destId="{49BB985F-1117-4FF4-9799-27BF31774DA0}" srcOrd="1" destOrd="0" presId="urn:microsoft.com/office/officeart/2005/8/layout/lProcess1"/>
    <dgm:cxn modelId="{5670743B-A1F2-4E12-9162-6BAED7611F0A}" type="presParOf" srcId="{E0218F1D-0C93-43DA-B8C0-4F233CCF95E7}" destId="{E80EF188-4985-473B-BF90-31A3A0FA3D05}" srcOrd="2" destOrd="0" presId="urn:microsoft.com/office/officeart/2005/8/layout/lProcess1"/>
    <dgm:cxn modelId="{803970BE-3C1C-4B81-82B5-2378E25BB707}" type="presParOf" srcId="{E80EF188-4985-473B-BF90-31A3A0FA3D05}" destId="{EC90529F-23F0-49F4-BFA4-D3A62D29DE5D}" srcOrd="0" destOrd="0" presId="urn:microsoft.com/office/officeart/2005/8/layout/lProcess1"/>
    <dgm:cxn modelId="{C10BF4EB-8DC4-44F1-AB60-2336BB47DDD9}" type="presParOf" srcId="{E80EF188-4985-473B-BF90-31A3A0FA3D05}" destId="{2091D550-65AA-4D8A-91B6-25F1F164C18B}" srcOrd="1" destOrd="0" presId="urn:microsoft.com/office/officeart/2005/8/layout/lProcess1"/>
    <dgm:cxn modelId="{F09E4C3C-B97A-499F-9899-2456EE764D0C}" type="presParOf" srcId="{E80EF188-4985-473B-BF90-31A3A0FA3D05}" destId="{C13B4CB0-3D21-4F9E-81CD-CC803204F929}" srcOrd="2" destOrd="0" presId="urn:microsoft.com/office/officeart/2005/8/layout/lProcess1"/>
    <dgm:cxn modelId="{524A187C-4400-45CA-A98C-5501E75F10E7}" type="presParOf" srcId="{E80EF188-4985-473B-BF90-31A3A0FA3D05}" destId="{4340D407-ADD3-4295-9E51-116608AAF358}" srcOrd="3" destOrd="0" presId="urn:microsoft.com/office/officeart/2005/8/layout/lProcess1"/>
    <dgm:cxn modelId="{998157C4-5F76-49A1-AE4C-928A7A78FA3F}" type="presParOf" srcId="{E80EF188-4985-473B-BF90-31A3A0FA3D05}" destId="{2139520D-081D-4251-AACF-79787C8D42E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7C47C1-A9FD-45DC-96B8-EE88810C68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359452B0-E0EE-47D8-9155-D801C7214A90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PRELECTURA: </a:t>
          </a:r>
          <a:r>
            <a:rPr lang="es-ES" sz="2400" dirty="0">
              <a:solidFill>
                <a:schemeClr val="tx1"/>
              </a:solidFill>
            </a:rPr>
            <a:t>se explora el texto para anticipar el tipo de discurso y el contenido de este y así seleccionar más fácilmente la información relevante.</a:t>
          </a:r>
          <a:endParaRPr lang="es-CL" sz="2400" dirty="0">
            <a:solidFill>
              <a:schemeClr val="tx1"/>
            </a:solidFill>
          </a:endParaRPr>
        </a:p>
      </dgm:t>
    </dgm:pt>
    <dgm:pt modelId="{8797960E-88CC-4FD8-935B-DAC65045341C}" type="parTrans" cxnId="{FF627A65-50BA-45DF-855D-5B81D0771B67}">
      <dgm:prSet/>
      <dgm:spPr/>
      <dgm:t>
        <a:bodyPr/>
        <a:lstStyle/>
        <a:p>
          <a:endParaRPr lang="es-CL"/>
        </a:p>
      </dgm:t>
    </dgm:pt>
    <dgm:pt modelId="{4D9F125A-A3CA-4E01-908B-1E5E1C736073}" type="sibTrans" cxnId="{FF627A65-50BA-45DF-855D-5B81D0771B67}">
      <dgm:prSet/>
      <dgm:spPr/>
      <dgm:t>
        <a:bodyPr/>
        <a:lstStyle/>
        <a:p>
          <a:endParaRPr lang="es-CL"/>
        </a:p>
      </dgm:t>
    </dgm:pt>
    <dgm:pt modelId="{A3F92332-3F63-4413-8025-1EFA4A307EB8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LECTURA ANALÍTICA: </a:t>
          </a:r>
          <a:r>
            <a:rPr lang="es-ES" sz="2500" dirty="0">
              <a:solidFill>
                <a:schemeClr val="tx1"/>
              </a:solidFill>
            </a:rPr>
            <a:t>en la que se comprende e interpreta la información explícita e implícita del texto en profundidad.</a:t>
          </a:r>
          <a:endParaRPr lang="es-CL" sz="2500" dirty="0">
            <a:solidFill>
              <a:schemeClr val="tx1"/>
            </a:solidFill>
          </a:endParaRPr>
        </a:p>
      </dgm:t>
    </dgm:pt>
    <dgm:pt modelId="{7DB73A50-CDB9-4283-907C-6BDC9CC90E78}" type="parTrans" cxnId="{1C1A056C-549A-4C80-92D6-AB29E55D9BDA}">
      <dgm:prSet/>
      <dgm:spPr/>
      <dgm:t>
        <a:bodyPr/>
        <a:lstStyle/>
        <a:p>
          <a:endParaRPr lang="es-CL"/>
        </a:p>
      </dgm:t>
    </dgm:pt>
    <dgm:pt modelId="{73679118-ECF2-4D9B-9DA3-97B564FE251C}" type="sibTrans" cxnId="{1C1A056C-549A-4C80-92D6-AB29E55D9BDA}">
      <dgm:prSet/>
      <dgm:spPr/>
      <dgm:t>
        <a:bodyPr/>
        <a:lstStyle/>
        <a:p>
          <a:endParaRPr lang="es-CL"/>
        </a:p>
      </dgm:t>
    </dgm:pt>
    <dgm:pt modelId="{9A6872D6-8FAE-4F30-9AFE-83CA4694D83D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POSTLECTURA: </a:t>
          </a:r>
          <a:r>
            <a:rPr lang="es-ES" sz="2400" dirty="0">
              <a:solidFill>
                <a:schemeClr val="tx1"/>
              </a:solidFill>
            </a:rPr>
            <a:t>se organiza la información obtenida mediante una síntesis global, se evalúa el texto y se retienen los datos e inferencia más relevantes.</a:t>
          </a:r>
          <a:endParaRPr lang="es-CL" sz="2400" dirty="0">
            <a:solidFill>
              <a:schemeClr val="tx1"/>
            </a:solidFill>
          </a:endParaRPr>
        </a:p>
      </dgm:t>
    </dgm:pt>
    <dgm:pt modelId="{1255398E-CEB1-4548-AEFD-99BC96891391}" type="parTrans" cxnId="{A2B79967-0F19-4ECC-B4CE-AE8BF1C614A6}">
      <dgm:prSet/>
      <dgm:spPr/>
      <dgm:t>
        <a:bodyPr/>
        <a:lstStyle/>
        <a:p>
          <a:endParaRPr lang="es-CL"/>
        </a:p>
      </dgm:t>
    </dgm:pt>
    <dgm:pt modelId="{E8A1194E-20B9-4800-97DD-745B900CE8EA}" type="sibTrans" cxnId="{A2B79967-0F19-4ECC-B4CE-AE8BF1C614A6}">
      <dgm:prSet/>
      <dgm:spPr/>
      <dgm:t>
        <a:bodyPr/>
        <a:lstStyle/>
        <a:p>
          <a:endParaRPr lang="es-CL"/>
        </a:p>
      </dgm:t>
    </dgm:pt>
    <dgm:pt modelId="{AA19BB8D-7A1C-41B4-AC68-9450A64FFB9C}" type="pres">
      <dgm:prSet presAssocID="{FC7C47C1-A9FD-45DC-96B8-EE88810C6827}" presName="Name0" presStyleCnt="0">
        <dgm:presLayoutVars>
          <dgm:chMax val="7"/>
          <dgm:chPref val="7"/>
          <dgm:dir/>
        </dgm:presLayoutVars>
      </dgm:prSet>
      <dgm:spPr/>
    </dgm:pt>
    <dgm:pt modelId="{1DE6CADC-7914-4702-B3FA-FB14556BFF9A}" type="pres">
      <dgm:prSet presAssocID="{FC7C47C1-A9FD-45DC-96B8-EE88810C6827}" presName="Name1" presStyleCnt="0"/>
      <dgm:spPr/>
    </dgm:pt>
    <dgm:pt modelId="{738F9C75-D249-49DE-A11C-AB3E92A6A3A2}" type="pres">
      <dgm:prSet presAssocID="{FC7C47C1-A9FD-45DC-96B8-EE88810C6827}" presName="cycle" presStyleCnt="0"/>
      <dgm:spPr/>
    </dgm:pt>
    <dgm:pt modelId="{76B90AA5-3BAD-4F50-83F8-0DF5ADDAD342}" type="pres">
      <dgm:prSet presAssocID="{FC7C47C1-A9FD-45DC-96B8-EE88810C6827}" presName="srcNode" presStyleLbl="node1" presStyleIdx="0" presStyleCnt="3"/>
      <dgm:spPr/>
    </dgm:pt>
    <dgm:pt modelId="{A4601309-BD0D-41CB-A3A9-4D9BC42D2A40}" type="pres">
      <dgm:prSet presAssocID="{FC7C47C1-A9FD-45DC-96B8-EE88810C6827}" presName="conn" presStyleLbl="parChTrans1D2" presStyleIdx="0" presStyleCnt="1"/>
      <dgm:spPr/>
    </dgm:pt>
    <dgm:pt modelId="{FD8EFC1F-B5A5-48FF-B44B-5D83D0DCF28A}" type="pres">
      <dgm:prSet presAssocID="{FC7C47C1-A9FD-45DC-96B8-EE88810C6827}" presName="extraNode" presStyleLbl="node1" presStyleIdx="0" presStyleCnt="3"/>
      <dgm:spPr/>
    </dgm:pt>
    <dgm:pt modelId="{471D02A5-630D-48FD-BAB0-39C5ADB5ADF2}" type="pres">
      <dgm:prSet presAssocID="{FC7C47C1-A9FD-45DC-96B8-EE88810C6827}" presName="dstNode" presStyleLbl="node1" presStyleIdx="0" presStyleCnt="3"/>
      <dgm:spPr/>
    </dgm:pt>
    <dgm:pt modelId="{1770CE8D-A17C-4A8C-9A87-9DC9552A954C}" type="pres">
      <dgm:prSet presAssocID="{359452B0-E0EE-47D8-9155-D801C7214A90}" presName="text_1" presStyleLbl="node1" presStyleIdx="0" presStyleCnt="3">
        <dgm:presLayoutVars>
          <dgm:bulletEnabled val="1"/>
        </dgm:presLayoutVars>
      </dgm:prSet>
      <dgm:spPr/>
    </dgm:pt>
    <dgm:pt modelId="{E1CB21BA-437D-48C0-A603-9A458DF3D164}" type="pres">
      <dgm:prSet presAssocID="{359452B0-E0EE-47D8-9155-D801C7214A90}" presName="accent_1" presStyleCnt="0"/>
      <dgm:spPr/>
    </dgm:pt>
    <dgm:pt modelId="{577A3C34-4CD7-4DDD-9315-A2A5A2990FC1}" type="pres">
      <dgm:prSet presAssocID="{359452B0-E0EE-47D8-9155-D801C7214A90}" presName="accentRepeatNode" presStyleLbl="solidFgAcc1" presStyleIdx="0" presStyleCnt="3"/>
      <dgm:spPr/>
    </dgm:pt>
    <dgm:pt modelId="{A7E52F86-ED77-49AB-ADBA-AE3559DF8F9F}" type="pres">
      <dgm:prSet presAssocID="{A3F92332-3F63-4413-8025-1EFA4A307EB8}" presName="text_2" presStyleLbl="node1" presStyleIdx="1" presStyleCnt="3">
        <dgm:presLayoutVars>
          <dgm:bulletEnabled val="1"/>
        </dgm:presLayoutVars>
      </dgm:prSet>
      <dgm:spPr/>
    </dgm:pt>
    <dgm:pt modelId="{014FE408-4290-4EED-8A83-8F2D72E97674}" type="pres">
      <dgm:prSet presAssocID="{A3F92332-3F63-4413-8025-1EFA4A307EB8}" presName="accent_2" presStyleCnt="0"/>
      <dgm:spPr/>
    </dgm:pt>
    <dgm:pt modelId="{96F95073-08E1-4C5B-9D62-A71A02658974}" type="pres">
      <dgm:prSet presAssocID="{A3F92332-3F63-4413-8025-1EFA4A307EB8}" presName="accentRepeatNode" presStyleLbl="solidFgAcc1" presStyleIdx="1" presStyleCnt="3"/>
      <dgm:spPr/>
    </dgm:pt>
    <dgm:pt modelId="{19D39C0B-9A75-4759-A0C3-67DF6788F7B9}" type="pres">
      <dgm:prSet presAssocID="{9A6872D6-8FAE-4F30-9AFE-83CA4694D83D}" presName="text_3" presStyleLbl="node1" presStyleIdx="2" presStyleCnt="3">
        <dgm:presLayoutVars>
          <dgm:bulletEnabled val="1"/>
        </dgm:presLayoutVars>
      </dgm:prSet>
      <dgm:spPr/>
    </dgm:pt>
    <dgm:pt modelId="{D6841F89-F88C-436A-9645-7F0F6BCB22B5}" type="pres">
      <dgm:prSet presAssocID="{9A6872D6-8FAE-4F30-9AFE-83CA4694D83D}" presName="accent_3" presStyleCnt="0"/>
      <dgm:spPr/>
    </dgm:pt>
    <dgm:pt modelId="{4584AA00-3919-4035-B00F-64E27A227683}" type="pres">
      <dgm:prSet presAssocID="{9A6872D6-8FAE-4F30-9AFE-83CA4694D83D}" presName="accentRepeatNode" presStyleLbl="solidFgAcc1" presStyleIdx="2" presStyleCnt="3"/>
      <dgm:spPr/>
    </dgm:pt>
  </dgm:ptLst>
  <dgm:cxnLst>
    <dgm:cxn modelId="{8044780A-4A41-4236-B80E-C637F1081AC5}" type="presOf" srcId="{9A6872D6-8FAE-4F30-9AFE-83CA4694D83D}" destId="{19D39C0B-9A75-4759-A0C3-67DF6788F7B9}" srcOrd="0" destOrd="0" presId="urn:microsoft.com/office/officeart/2008/layout/VerticalCurvedList"/>
    <dgm:cxn modelId="{EB2BA514-A29A-4BBC-9C09-FB90D71AC165}" type="presOf" srcId="{FC7C47C1-A9FD-45DC-96B8-EE88810C6827}" destId="{AA19BB8D-7A1C-41B4-AC68-9450A64FFB9C}" srcOrd="0" destOrd="0" presId="urn:microsoft.com/office/officeart/2008/layout/VerticalCurvedList"/>
    <dgm:cxn modelId="{DC70AA24-BD54-4F33-938F-8ECA37EEAB0C}" type="presOf" srcId="{4D9F125A-A3CA-4E01-908B-1E5E1C736073}" destId="{A4601309-BD0D-41CB-A3A9-4D9BC42D2A40}" srcOrd="0" destOrd="0" presId="urn:microsoft.com/office/officeart/2008/layout/VerticalCurvedList"/>
    <dgm:cxn modelId="{F6C06C3E-8A28-4E16-92B0-B678E90EB44C}" type="presOf" srcId="{359452B0-E0EE-47D8-9155-D801C7214A90}" destId="{1770CE8D-A17C-4A8C-9A87-9DC9552A954C}" srcOrd="0" destOrd="0" presId="urn:microsoft.com/office/officeart/2008/layout/VerticalCurvedList"/>
    <dgm:cxn modelId="{FF627A65-50BA-45DF-855D-5B81D0771B67}" srcId="{FC7C47C1-A9FD-45DC-96B8-EE88810C6827}" destId="{359452B0-E0EE-47D8-9155-D801C7214A90}" srcOrd="0" destOrd="0" parTransId="{8797960E-88CC-4FD8-935B-DAC65045341C}" sibTransId="{4D9F125A-A3CA-4E01-908B-1E5E1C736073}"/>
    <dgm:cxn modelId="{A2B79967-0F19-4ECC-B4CE-AE8BF1C614A6}" srcId="{FC7C47C1-A9FD-45DC-96B8-EE88810C6827}" destId="{9A6872D6-8FAE-4F30-9AFE-83CA4694D83D}" srcOrd="2" destOrd="0" parTransId="{1255398E-CEB1-4548-AEFD-99BC96891391}" sibTransId="{E8A1194E-20B9-4800-97DD-745B900CE8EA}"/>
    <dgm:cxn modelId="{1C1A056C-549A-4C80-92D6-AB29E55D9BDA}" srcId="{FC7C47C1-A9FD-45DC-96B8-EE88810C6827}" destId="{A3F92332-3F63-4413-8025-1EFA4A307EB8}" srcOrd="1" destOrd="0" parTransId="{7DB73A50-CDB9-4283-907C-6BDC9CC90E78}" sibTransId="{73679118-ECF2-4D9B-9DA3-97B564FE251C}"/>
    <dgm:cxn modelId="{52280FB6-BE98-448D-8E41-425358D1EF53}" type="presOf" srcId="{A3F92332-3F63-4413-8025-1EFA4A307EB8}" destId="{A7E52F86-ED77-49AB-ADBA-AE3559DF8F9F}" srcOrd="0" destOrd="0" presId="urn:microsoft.com/office/officeart/2008/layout/VerticalCurvedList"/>
    <dgm:cxn modelId="{1BA744F1-CAB5-4EF7-8A7A-E729E8A57CA8}" type="presParOf" srcId="{AA19BB8D-7A1C-41B4-AC68-9450A64FFB9C}" destId="{1DE6CADC-7914-4702-B3FA-FB14556BFF9A}" srcOrd="0" destOrd="0" presId="urn:microsoft.com/office/officeart/2008/layout/VerticalCurvedList"/>
    <dgm:cxn modelId="{7C1E5E60-866E-4598-A295-C054D1F31C2B}" type="presParOf" srcId="{1DE6CADC-7914-4702-B3FA-FB14556BFF9A}" destId="{738F9C75-D249-49DE-A11C-AB3E92A6A3A2}" srcOrd="0" destOrd="0" presId="urn:microsoft.com/office/officeart/2008/layout/VerticalCurvedList"/>
    <dgm:cxn modelId="{4F998324-6008-4934-B16A-633E3E61A9DB}" type="presParOf" srcId="{738F9C75-D249-49DE-A11C-AB3E92A6A3A2}" destId="{76B90AA5-3BAD-4F50-83F8-0DF5ADDAD342}" srcOrd="0" destOrd="0" presId="urn:microsoft.com/office/officeart/2008/layout/VerticalCurvedList"/>
    <dgm:cxn modelId="{3F21AB1E-0705-4154-BA2D-3EA2B552D3E5}" type="presParOf" srcId="{738F9C75-D249-49DE-A11C-AB3E92A6A3A2}" destId="{A4601309-BD0D-41CB-A3A9-4D9BC42D2A40}" srcOrd="1" destOrd="0" presId="urn:microsoft.com/office/officeart/2008/layout/VerticalCurvedList"/>
    <dgm:cxn modelId="{C5F74BB5-F594-4ECF-B037-895C9EB125C8}" type="presParOf" srcId="{738F9C75-D249-49DE-A11C-AB3E92A6A3A2}" destId="{FD8EFC1F-B5A5-48FF-B44B-5D83D0DCF28A}" srcOrd="2" destOrd="0" presId="urn:microsoft.com/office/officeart/2008/layout/VerticalCurvedList"/>
    <dgm:cxn modelId="{56648BF5-78DC-4EF4-8411-70AA0F495CC4}" type="presParOf" srcId="{738F9C75-D249-49DE-A11C-AB3E92A6A3A2}" destId="{471D02A5-630D-48FD-BAB0-39C5ADB5ADF2}" srcOrd="3" destOrd="0" presId="urn:microsoft.com/office/officeart/2008/layout/VerticalCurvedList"/>
    <dgm:cxn modelId="{2FAA445B-9611-402F-882F-D72C91076A39}" type="presParOf" srcId="{1DE6CADC-7914-4702-B3FA-FB14556BFF9A}" destId="{1770CE8D-A17C-4A8C-9A87-9DC9552A954C}" srcOrd="1" destOrd="0" presId="urn:microsoft.com/office/officeart/2008/layout/VerticalCurvedList"/>
    <dgm:cxn modelId="{20190CB2-C1A5-42CD-9403-CD9E60B97498}" type="presParOf" srcId="{1DE6CADC-7914-4702-B3FA-FB14556BFF9A}" destId="{E1CB21BA-437D-48C0-A603-9A458DF3D164}" srcOrd="2" destOrd="0" presId="urn:microsoft.com/office/officeart/2008/layout/VerticalCurvedList"/>
    <dgm:cxn modelId="{819B86BA-2AA7-48EB-B3A2-4F2811FCE7B6}" type="presParOf" srcId="{E1CB21BA-437D-48C0-A603-9A458DF3D164}" destId="{577A3C34-4CD7-4DDD-9315-A2A5A2990FC1}" srcOrd="0" destOrd="0" presId="urn:microsoft.com/office/officeart/2008/layout/VerticalCurvedList"/>
    <dgm:cxn modelId="{C06CABEF-CEF8-4D8F-95E2-7577301834B1}" type="presParOf" srcId="{1DE6CADC-7914-4702-B3FA-FB14556BFF9A}" destId="{A7E52F86-ED77-49AB-ADBA-AE3559DF8F9F}" srcOrd="3" destOrd="0" presId="urn:microsoft.com/office/officeart/2008/layout/VerticalCurvedList"/>
    <dgm:cxn modelId="{6B26409B-8B6D-447F-BA6C-31A0AAA01DA9}" type="presParOf" srcId="{1DE6CADC-7914-4702-B3FA-FB14556BFF9A}" destId="{014FE408-4290-4EED-8A83-8F2D72E97674}" srcOrd="4" destOrd="0" presId="urn:microsoft.com/office/officeart/2008/layout/VerticalCurvedList"/>
    <dgm:cxn modelId="{E07FA411-0A10-4962-B840-D13415A9BC2D}" type="presParOf" srcId="{014FE408-4290-4EED-8A83-8F2D72E97674}" destId="{96F95073-08E1-4C5B-9D62-A71A02658974}" srcOrd="0" destOrd="0" presId="urn:microsoft.com/office/officeart/2008/layout/VerticalCurvedList"/>
    <dgm:cxn modelId="{B471169B-4590-4F25-96BD-F8FB3DE75806}" type="presParOf" srcId="{1DE6CADC-7914-4702-B3FA-FB14556BFF9A}" destId="{19D39C0B-9A75-4759-A0C3-67DF6788F7B9}" srcOrd="5" destOrd="0" presId="urn:microsoft.com/office/officeart/2008/layout/VerticalCurvedList"/>
    <dgm:cxn modelId="{E5CFEABC-A387-48E2-AC60-9B8FDB6653FF}" type="presParOf" srcId="{1DE6CADC-7914-4702-B3FA-FB14556BFF9A}" destId="{D6841F89-F88C-436A-9645-7F0F6BCB22B5}" srcOrd="6" destOrd="0" presId="urn:microsoft.com/office/officeart/2008/layout/VerticalCurvedList"/>
    <dgm:cxn modelId="{10D740E7-6363-49C4-8977-DF9F306E6C73}" type="presParOf" srcId="{D6841F89-F88C-436A-9645-7F0F6BCB22B5}" destId="{4584AA00-3919-4035-B00F-64E27A2276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835AA8-0BB2-4ADA-8432-634BE90BF46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3632EAD2-F463-4B4B-A6DE-1F3797662095}">
      <dgm:prSet phldrT="[Texto]" custT="1"/>
      <dgm:spPr>
        <a:solidFill>
          <a:srgbClr val="99CCFF"/>
        </a:solidFill>
      </dgm:spPr>
      <dgm:t>
        <a:bodyPr/>
        <a:lstStyle/>
        <a:p>
          <a:r>
            <a:rPr lang="es-ES" sz="7200" b="1" dirty="0">
              <a:solidFill>
                <a:schemeClr val="tx1"/>
              </a:solidFill>
            </a:rPr>
            <a:t>Ejemplo de Aplicación</a:t>
          </a:r>
          <a:endParaRPr lang="es-CL" sz="7200" b="1" dirty="0">
            <a:solidFill>
              <a:schemeClr val="tx1"/>
            </a:solidFill>
          </a:endParaRPr>
        </a:p>
      </dgm:t>
    </dgm:pt>
    <dgm:pt modelId="{943B0935-AEFD-4711-A650-A8B76EF92BF8}" type="parTrans" cxnId="{F24A9CCF-2F92-467E-B9F9-DC09EFC5B021}">
      <dgm:prSet/>
      <dgm:spPr/>
      <dgm:t>
        <a:bodyPr/>
        <a:lstStyle/>
        <a:p>
          <a:endParaRPr lang="es-CL"/>
        </a:p>
      </dgm:t>
    </dgm:pt>
    <dgm:pt modelId="{5E014FBA-65D6-42CC-A4F8-FFB720700358}" type="sibTrans" cxnId="{F24A9CCF-2F92-467E-B9F9-DC09EFC5B021}">
      <dgm:prSet/>
      <dgm:spPr>
        <a:solidFill>
          <a:srgbClr val="F90FEE">
            <a:alpha val="90000"/>
          </a:srgbClr>
        </a:solidFill>
      </dgm:spPr>
      <dgm:t>
        <a:bodyPr/>
        <a:lstStyle/>
        <a:p>
          <a:endParaRPr lang="es-CL"/>
        </a:p>
      </dgm:t>
    </dgm:pt>
    <dgm:pt modelId="{BA14A1DB-72BA-4A6E-A5F3-B3772EAEDC75}">
      <dgm:prSet phldrT="[Texto]" custT="1"/>
      <dgm:spPr>
        <a:solidFill>
          <a:srgbClr val="66FFFF"/>
        </a:solidFill>
      </dgm:spPr>
      <dgm:t>
        <a:bodyPr/>
        <a:lstStyle/>
        <a:p>
          <a:r>
            <a:rPr lang="es-ES" sz="3600" b="1" dirty="0">
              <a:solidFill>
                <a:schemeClr val="tx1"/>
              </a:solidFill>
            </a:rPr>
            <a:t>ANÁLISIS DEL CONTEXTO: </a:t>
          </a:r>
          <a:r>
            <a:rPr lang="es-ES" sz="3200" b="0" dirty="0">
              <a:solidFill>
                <a:schemeClr val="tx1"/>
              </a:solidFill>
            </a:rPr>
            <a:t>El fragmento forma parte de un texto dramático, por lo que es necesario comprender la situación en la que se presenta el enunciado a analizar.</a:t>
          </a:r>
          <a:endParaRPr lang="es-CL" sz="2600" b="0" dirty="0">
            <a:solidFill>
              <a:schemeClr val="tx1"/>
            </a:solidFill>
          </a:endParaRPr>
        </a:p>
      </dgm:t>
    </dgm:pt>
    <dgm:pt modelId="{E2D97C29-9105-46DA-A3CF-B30E8F15ED85}" type="parTrans" cxnId="{42DCAFE5-EFBC-4DB1-881D-44327596C3DF}">
      <dgm:prSet/>
      <dgm:spPr/>
      <dgm:t>
        <a:bodyPr/>
        <a:lstStyle/>
        <a:p>
          <a:endParaRPr lang="es-CL"/>
        </a:p>
      </dgm:t>
    </dgm:pt>
    <dgm:pt modelId="{80A25BC5-0200-47A4-93B7-95FBB373C595}" type="sibTrans" cxnId="{42DCAFE5-EFBC-4DB1-881D-44327596C3DF}">
      <dgm:prSet/>
      <dgm:spPr/>
      <dgm:t>
        <a:bodyPr/>
        <a:lstStyle/>
        <a:p>
          <a:endParaRPr lang="es-CL"/>
        </a:p>
      </dgm:t>
    </dgm:pt>
    <dgm:pt modelId="{16E5B1BA-9753-410D-A631-5154EC970282}" type="pres">
      <dgm:prSet presAssocID="{30835AA8-0BB2-4ADA-8432-634BE90BF46E}" presName="outerComposite" presStyleCnt="0">
        <dgm:presLayoutVars>
          <dgm:chMax val="5"/>
          <dgm:dir/>
          <dgm:resizeHandles val="exact"/>
        </dgm:presLayoutVars>
      </dgm:prSet>
      <dgm:spPr/>
    </dgm:pt>
    <dgm:pt modelId="{059C3F64-4B10-45B4-BFD4-4A747DE9B147}" type="pres">
      <dgm:prSet presAssocID="{30835AA8-0BB2-4ADA-8432-634BE90BF46E}" presName="dummyMaxCanvas" presStyleCnt="0">
        <dgm:presLayoutVars/>
      </dgm:prSet>
      <dgm:spPr/>
    </dgm:pt>
    <dgm:pt modelId="{D14DB304-D87C-4EA6-9F87-6541B2CD29B4}" type="pres">
      <dgm:prSet presAssocID="{30835AA8-0BB2-4ADA-8432-634BE90BF46E}" presName="TwoNodes_1" presStyleLbl="node1" presStyleIdx="0" presStyleCnt="2">
        <dgm:presLayoutVars>
          <dgm:bulletEnabled val="1"/>
        </dgm:presLayoutVars>
      </dgm:prSet>
      <dgm:spPr/>
    </dgm:pt>
    <dgm:pt modelId="{A574B214-05FE-4A96-B3D1-6262773684FF}" type="pres">
      <dgm:prSet presAssocID="{30835AA8-0BB2-4ADA-8432-634BE90BF46E}" presName="TwoNodes_2" presStyleLbl="node1" presStyleIdx="1" presStyleCnt="2" custScaleX="106264">
        <dgm:presLayoutVars>
          <dgm:bulletEnabled val="1"/>
        </dgm:presLayoutVars>
      </dgm:prSet>
      <dgm:spPr/>
    </dgm:pt>
    <dgm:pt modelId="{A7B1A2C3-D588-4A21-B463-11752D793772}" type="pres">
      <dgm:prSet presAssocID="{30835AA8-0BB2-4ADA-8432-634BE90BF46E}" presName="TwoConn_1-2" presStyleLbl="fgAccFollowNode1" presStyleIdx="0" presStyleCnt="1" custScaleX="107800" custScaleY="110022">
        <dgm:presLayoutVars>
          <dgm:bulletEnabled val="1"/>
        </dgm:presLayoutVars>
      </dgm:prSet>
      <dgm:spPr/>
    </dgm:pt>
    <dgm:pt modelId="{1317B811-5921-4B39-98C4-292737B2171C}" type="pres">
      <dgm:prSet presAssocID="{30835AA8-0BB2-4ADA-8432-634BE90BF46E}" presName="TwoNodes_1_text" presStyleLbl="node1" presStyleIdx="1" presStyleCnt="2">
        <dgm:presLayoutVars>
          <dgm:bulletEnabled val="1"/>
        </dgm:presLayoutVars>
      </dgm:prSet>
      <dgm:spPr/>
    </dgm:pt>
    <dgm:pt modelId="{9E2A4F13-0FA1-42BC-B93C-7F1AB348F210}" type="pres">
      <dgm:prSet presAssocID="{30835AA8-0BB2-4ADA-8432-634BE90BF46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2F0493F-83A1-45DC-94A8-3EC7A0069D24}" type="presOf" srcId="{3632EAD2-F463-4B4B-A6DE-1F3797662095}" destId="{D14DB304-D87C-4EA6-9F87-6541B2CD29B4}" srcOrd="0" destOrd="0" presId="urn:microsoft.com/office/officeart/2005/8/layout/vProcess5"/>
    <dgm:cxn modelId="{C6C5D261-A6D5-4275-A68E-FCA71E6E89FB}" type="presOf" srcId="{BA14A1DB-72BA-4A6E-A5F3-B3772EAEDC75}" destId="{A574B214-05FE-4A96-B3D1-6262773684FF}" srcOrd="0" destOrd="0" presId="urn:microsoft.com/office/officeart/2005/8/layout/vProcess5"/>
    <dgm:cxn modelId="{30C02E62-FB4B-45B7-8070-F5A80EE88EA4}" type="presOf" srcId="{5E014FBA-65D6-42CC-A4F8-FFB720700358}" destId="{A7B1A2C3-D588-4A21-B463-11752D793772}" srcOrd="0" destOrd="0" presId="urn:microsoft.com/office/officeart/2005/8/layout/vProcess5"/>
    <dgm:cxn modelId="{9C4D1974-A3D4-4EE3-A2C6-D86EBD6E3988}" type="presOf" srcId="{BA14A1DB-72BA-4A6E-A5F3-B3772EAEDC75}" destId="{9E2A4F13-0FA1-42BC-B93C-7F1AB348F210}" srcOrd="1" destOrd="0" presId="urn:microsoft.com/office/officeart/2005/8/layout/vProcess5"/>
    <dgm:cxn modelId="{F95309AA-CC83-4A65-965C-970661492814}" type="presOf" srcId="{3632EAD2-F463-4B4B-A6DE-1F3797662095}" destId="{1317B811-5921-4B39-98C4-292737B2171C}" srcOrd="1" destOrd="0" presId="urn:microsoft.com/office/officeart/2005/8/layout/vProcess5"/>
    <dgm:cxn modelId="{F24A9CCF-2F92-467E-B9F9-DC09EFC5B021}" srcId="{30835AA8-0BB2-4ADA-8432-634BE90BF46E}" destId="{3632EAD2-F463-4B4B-A6DE-1F3797662095}" srcOrd="0" destOrd="0" parTransId="{943B0935-AEFD-4711-A650-A8B76EF92BF8}" sibTransId="{5E014FBA-65D6-42CC-A4F8-FFB720700358}"/>
    <dgm:cxn modelId="{7D4BFADF-D28C-4D5B-8D92-16BD7EEFE499}" type="presOf" srcId="{30835AA8-0BB2-4ADA-8432-634BE90BF46E}" destId="{16E5B1BA-9753-410D-A631-5154EC970282}" srcOrd="0" destOrd="0" presId="urn:microsoft.com/office/officeart/2005/8/layout/vProcess5"/>
    <dgm:cxn modelId="{42DCAFE5-EFBC-4DB1-881D-44327596C3DF}" srcId="{30835AA8-0BB2-4ADA-8432-634BE90BF46E}" destId="{BA14A1DB-72BA-4A6E-A5F3-B3772EAEDC75}" srcOrd="1" destOrd="0" parTransId="{E2D97C29-9105-46DA-A3CF-B30E8F15ED85}" sibTransId="{80A25BC5-0200-47A4-93B7-95FBB373C595}"/>
    <dgm:cxn modelId="{D8529E5F-38D5-457B-AA73-0688C827A539}" type="presParOf" srcId="{16E5B1BA-9753-410D-A631-5154EC970282}" destId="{059C3F64-4B10-45B4-BFD4-4A747DE9B147}" srcOrd="0" destOrd="0" presId="urn:microsoft.com/office/officeart/2005/8/layout/vProcess5"/>
    <dgm:cxn modelId="{DC84A66E-F77E-4788-BD59-EAEFACE36CEA}" type="presParOf" srcId="{16E5B1BA-9753-410D-A631-5154EC970282}" destId="{D14DB304-D87C-4EA6-9F87-6541B2CD29B4}" srcOrd="1" destOrd="0" presId="urn:microsoft.com/office/officeart/2005/8/layout/vProcess5"/>
    <dgm:cxn modelId="{7C6CB0A3-4321-409C-9340-DBE2CF332877}" type="presParOf" srcId="{16E5B1BA-9753-410D-A631-5154EC970282}" destId="{A574B214-05FE-4A96-B3D1-6262773684FF}" srcOrd="2" destOrd="0" presId="urn:microsoft.com/office/officeart/2005/8/layout/vProcess5"/>
    <dgm:cxn modelId="{F977F6E9-5C2B-4230-AE5A-EBAB77D58CF8}" type="presParOf" srcId="{16E5B1BA-9753-410D-A631-5154EC970282}" destId="{A7B1A2C3-D588-4A21-B463-11752D793772}" srcOrd="3" destOrd="0" presId="urn:microsoft.com/office/officeart/2005/8/layout/vProcess5"/>
    <dgm:cxn modelId="{6A9650E8-2F51-4557-A24B-498C50FCB461}" type="presParOf" srcId="{16E5B1BA-9753-410D-A631-5154EC970282}" destId="{1317B811-5921-4B39-98C4-292737B2171C}" srcOrd="4" destOrd="0" presId="urn:microsoft.com/office/officeart/2005/8/layout/vProcess5"/>
    <dgm:cxn modelId="{0DF23A72-E9E7-424C-B90F-2254E3384DAB}" type="presParOf" srcId="{16E5B1BA-9753-410D-A631-5154EC970282}" destId="{9E2A4F13-0FA1-42BC-B93C-7F1AB348F21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EA448-F90D-49EB-AAA8-1B1904DA56DE}">
      <dsp:nvSpPr>
        <dsp:cNvPr id="0" name=""/>
        <dsp:cNvSpPr/>
      </dsp:nvSpPr>
      <dsp:spPr>
        <a:xfrm rot="5400000">
          <a:off x="-81784" y="86042"/>
          <a:ext cx="545230" cy="3816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</a:t>
          </a:r>
        </a:p>
      </dsp:txBody>
      <dsp:txXfrm rot="-5400000">
        <a:off x="1" y="195089"/>
        <a:ext cx="381661" cy="163569"/>
      </dsp:txXfrm>
    </dsp:sp>
    <dsp:sp modelId="{EFEA2DD3-202D-472E-81F0-73F517DF13A7}">
      <dsp:nvSpPr>
        <dsp:cNvPr id="0" name=""/>
        <dsp:cNvSpPr/>
      </dsp:nvSpPr>
      <dsp:spPr>
        <a:xfrm rot="5400000">
          <a:off x="5393123" y="-5007204"/>
          <a:ext cx="354586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Leer el fragmento o texto de principio a fin.</a:t>
          </a:r>
        </a:p>
      </dsp:txBody>
      <dsp:txXfrm rot="-5400000">
        <a:off x="381662" y="21566"/>
        <a:ext cx="10360200" cy="319968"/>
      </dsp:txXfrm>
    </dsp:sp>
    <dsp:sp modelId="{74E1C5A6-E3B1-476A-AA4F-6B9B66F5DC5D}">
      <dsp:nvSpPr>
        <dsp:cNvPr id="0" name=""/>
        <dsp:cNvSpPr/>
      </dsp:nvSpPr>
      <dsp:spPr>
        <a:xfrm rot="5400000">
          <a:off x="-81784" y="577900"/>
          <a:ext cx="545230" cy="3816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2</a:t>
          </a:r>
        </a:p>
      </dsp:txBody>
      <dsp:txXfrm rot="-5400000">
        <a:off x="1" y="686947"/>
        <a:ext cx="381661" cy="163569"/>
      </dsp:txXfrm>
    </dsp:sp>
    <dsp:sp modelId="{4EB4930D-40A3-4FC2-8EEA-D0593D2D18D4}">
      <dsp:nvSpPr>
        <dsp:cNvPr id="0" name=""/>
        <dsp:cNvSpPr/>
      </dsp:nvSpPr>
      <dsp:spPr>
        <a:xfrm rot="5400000">
          <a:off x="5393216" y="-4515438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Distinguir el tipo de texto</a:t>
          </a:r>
          <a:r>
            <a:rPr lang="es-ES" sz="2300" kern="1200" dirty="0"/>
            <a:t>.</a:t>
          </a:r>
        </a:p>
      </dsp:txBody>
      <dsp:txXfrm rot="-5400000">
        <a:off x="381661" y="513417"/>
        <a:ext cx="10360209" cy="319799"/>
      </dsp:txXfrm>
    </dsp:sp>
    <dsp:sp modelId="{27252BB8-A307-4343-9408-288AC8CD9F53}">
      <dsp:nvSpPr>
        <dsp:cNvPr id="0" name=""/>
        <dsp:cNvSpPr/>
      </dsp:nvSpPr>
      <dsp:spPr>
        <a:xfrm rot="5400000">
          <a:off x="-81784" y="1069759"/>
          <a:ext cx="545230" cy="3816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3</a:t>
          </a:r>
        </a:p>
      </dsp:txBody>
      <dsp:txXfrm rot="-5400000">
        <a:off x="1" y="1178806"/>
        <a:ext cx="381661" cy="163569"/>
      </dsp:txXfrm>
    </dsp:sp>
    <dsp:sp modelId="{683C6523-CC44-4D8D-8189-13A53557A879}">
      <dsp:nvSpPr>
        <dsp:cNvPr id="0" name=""/>
        <dsp:cNvSpPr/>
      </dsp:nvSpPr>
      <dsp:spPr>
        <a:xfrm rot="5400000">
          <a:off x="5393216" y="-4023580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Identificar la idea principal ¿de qué me habla el texto?</a:t>
          </a:r>
        </a:p>
      </dsp:txBody>
      <dsp:txXfrm rot="-5400000">
        <a:off x="381661" y="1005275"/>
        <a:ext cx="10360209" cy="319799"/>
      </dsp:txXfrm>
    </dsp:sp>
    <dsp:sp modelId="{0DB373E2-68E9-48D9-A260-173BFF32940D}">
      <dsp:nvSpPr>
        <dsp:cNvPr id="0" name=""/>
        <dsp:cNvSpPr/>
      </dsp:nvSpPr>
      <dsp:spPr>
        <a:xfrm rot="5400000">
          <a:off x="-81784" y="1561618"/>
          <a:ext cx="545230" cy="3816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4</a:t>
          </a:r>
        </a:p>
      </dsp:txBody>
      <dsp:txXfrm rot="-5400000">
        <a:off x="1" y="1670665"/>
        <a:ext cx="381661" cy="163569"/>
      </dsp:txXfrm>
    </dsp:sp>
    <dsp:sp modelId="{34B1B391-0249-4B4D-B16A-773A4EF4ABDA}">
      <dsp:nvSpPr>
        <dsp:cNvPr id="0" name=""/>
        <dsp:cNvSpPr/>
      </dsp:nvSpPr>
      <dsp:spPr>
        <a:xfrm rot="5400000">
          <a:off x="5393216" y="-3531721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Subrayar la información relevante</a:t>
          </a:r>
          <a:r>
            <a:rPr lang="es-ES" sz="2300" kern="1200" dirty="0"/>
            <a:t>.</a:t>
          </a:r>
        </a:p>
      </dsp:txBody>
      <dsp:txXfrm rot="-5400000">
        <a:off x="381661" y="1497134"/>
        <a:ext cx="10360209" cy="319799"/>
      </dsp:txXfrm>
    </dsp:sp>
    <dsp:sp modelId="{848F59A1-1AD6-45C8-9200-DB9821452829}">
      <dsp:nvSpPr>
        <dsp:cNvPr id="0" name=""/>
        <dsp:cNvSpPr/>
      </dsp:nvSpPr>
      <dsp:spPr>
        <a:xfrm rot="5400000">
          <a:off x="-81784" y="2053476"/>
          <a:ext cx="545230" cy="3816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5</a:t>
          </a:r>
        </a:p>
      </dsp:txBody>
      <dsp:txXfrm rot="-5400000">
        <a:off x="1" y="2162523"/>
        <a:ext cx="381661" cy="163569"/>
      </dsp:txXfrm>
    </dsp:sp>
    <dsp:sp modelId="{597DCF0A-BCDC-4C01-BA0A-53DE9434C408}">
      <dsp:nvSpPr>
        <dsp:cNvPr id="0" name=""/>
        <dsp:cNvSpPr/>
      </dsp:nvSpPr>
      <dsp:spPr>
        <a:xfrm rot="5400000">
          <a:off x="5393216" y="-3039862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Plantearse preguntas sobre el tema del fragmento o texto</a:t>
          </a:r>
          <a:r>
            <a:rPr lang="es-ES" sz="2300" kern="1200" dirty="0"/>
            <a:t>.</a:t>
          </a:r>
        </a:p>
      </dsp:txBody>
      <dsp:txXfrm rot="-5400000">
        <a:off x="381661" y="1988993"/>
        <a:ext cx="10360209" cy="319799"/>
      </dsp:txXfrm>
    </dsp:sp>
    <dsp:sp modelId="{C0E44FC0-5393-48F5-8D02-C2483774E6A5}">
      <dsp:nvSpPr>
        <dsp:cNvPr id="0" name=""/>
        <dsp:cNvSpPr/>
      </dsp:nvSpPr>
      <dsp:spPr>
        <a:xfrm rot="5400000">
          <a:off x="-81784" y="2545335"/>
          <a:ext cx="545230" cy="3816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6</a:t>
          </a:r>
        </a:p>
      </dsp:txBody>
      <dsp:txXfrm rot="-5400000">
        <a:off x="1" y="2654382"/>
        <a:ext cx="381661" cy="163569"/>
      </dsp:txXfrm>
    </dsp:sp>
    <dsp:sp modelId="{EEBE16A1-C4DD-41AB-8BEF-8CB1438058C2}">
      <dsp:nvSpPr>
        <dsp:cNvPr id="0" name=""/>
        <dsp:cNvSpPr/>
      </dsp:nvSpPr>
      <dsp:spPr>
        <a:xfrm rot="5400000">
          <a:off x="5393216" y="-2548004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Establecer relaciones entre los distintos párrafos (leer en red).</a:t>
          </a:r>
        </a:p>
      </dsp:txBody>
      <dsp:txXfrm rot="-5400000">
        <a:off x="381661" y="2480851"/>
        <a:ext cx="10360209" cy="319799"/>
      </dsp:txXfrm>
    </dsp:sp>
    <dsp:sp modelId="{53070AFA-360D-4656-9E4F-22EB429068E5}">
      <dsp:nvSpPr>
        <dsp:cNvPr id="0" name=""/>
        <dsp:cNvSpPr/>
      </dsp:nvSpPr>
      <dsp:spPr>
        <a:xfrm rot="5400000">
          <a:off x="-81784" y="3037193"/>
          <a:ext cx="545230" cy="3816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7</a:t>
          </a:r>
        </a:p>
      </dsp:txBody>
      <dsp:txXfrm rot="-5400000">
        <a:off x="1" y="3146240"/>
        <a:ext cx="381661" cy="163569"/>
      </dsp:txXfrm>
    </dsp:sp>
    <dsp:sp modelId="{C1781168-99D2-4C46-BDE9-A20B8B8B801F}">
      <dsp:nvSpPr>
        <dsp:cNvPr id="0" name=""/>
        <dsp:cNvSpPr/>
      </dsp:nvSpPr>
      <dsp:spPr>
        <a:xfrm rot="5400000">
          <a:off x="5393216" y="-2056145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Realizar inferencias, es decir, predicciones acerca de lo leído.</a:t>
          </a:r>
        </a:p>
      </dsp:txBody>
      <dsp:txXfrm rot="-5400000">
        <a:off x="381661" y="2972710"/>
        <a:ext cx="10360209" cy="319799"/>
      </dsp:txXfrm>
    </dsp:sp>
    <dsp:sp modelId="{38538734-FA28-438C-88C6-DF88FF9AC972}">
      <dsp:nvSpPr>
        <dsp:cNvPr id="0" name=""/>
        <dsp:cNvSpPr/>
      </dsp:nvSpPr>
      <dsp:spPr>
        <a:xfrm rot="5400000">
          <a:off x="-81784" y="3529052"/>
          <a:ext cx="545230" cy="3816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8</a:t>
          </a:r>
        </a:p>
      </dsp:txBody>
      <dsp:txXfrm rot="-5400000">
        <a:off x="1" y="3638099"/>
        <a:ext cx="381661" cy="163569"/>
      </dsp:txXfrm>
    </dsp:sp>
    <dsp:sp modelId="{06E78A5B-BCE4-46A9-9640-3A5672CF3C61}">
      <dsp:nvSpPr>
        <dsp:cNvPr id="0" name=""/>
        <dsp:cNvSpPr/>
      </dsp:nvSpPr>
      <dsp:spPr>
        <a:xfrm rot="5400000">
          <a:off x="5393216" y="-1564286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Visualizar en un esquema, dibujo o mapa conceptual las ideas del texto.</a:t>
          </a:r>
        </a:p>
      </dsp:txBody>
      <dsp:txXfrm rot="-5400000">
        <a:off x="381661" y="3464569"/>
        <a:ext cx="10360209" cy="319799"/>
      </dsp:txXfrm>
    </dsp:sp>
    <dsp:sp modelId="{C3F9CB1C-BC98-4134-B3A2-FE4820B003C3}">
      <dsp:nvSpPr>
        <dsp:cNvPr id="0" name=""/>
        <dsp:cNvSpPr/>
      </dsp:nvSpPr>
      <dsp:spPr>
        <a:xfrm rot="5400000">
          <a:off x="-81784" y="4020911"/>
          <a:ext cx="545230" cy="3816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9</a:t>
          </a:r>
        </a:p>
      </dsp:txBody>
      <dsp:txXfrm rot="-5400000">
        <a:off x="1" y="4129958"/>
        <a:ext cx="381661" cy="163569"/>
      </dsp:txXfrm>
    </dsp:sp>
    <dsp:sp modelId="{71ED5DB8-B74B-4651-B146-EFA9F56F84C5}">
      <dsp:nvSpPr>
        <dsp:cNvPr id="0" name=""/>
        <dsp:cNvSpPr/>
      </dsp:nvSpPr>
      <dsp:spPr>
        <a:xfrm rot="5400000">
          <a:off x="5393216" y="-1072428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Clasificar los encabezados de las preguntas por niveles.</a:t>
          </a:r>
        </a:p>
      </dsp:txBody>
      <dsp:txXfrm rot="-5400000">
        <a:off x="381661" y="3956427"/>
        <a:ext cx="10360209" cy="319799"/>
      </dsp:txXfrm>
    </dsp:sp>
    <dsp:sp modelId="{38D13A8C-CB19-41E6-A14A-B6B57B6CE5ED}">
      <dsp:nvSpPr>
        <dsp:cNvPr id="0" name=""/>
        <dsp:cNvSpPr/>
      </dsp:nvSpPr>
      <dsp:spPr>
        <a:xfrm rot="5400000">
          <a:off x="-81784" y="4512769"/>
          <a:ext cx="545230" cy="3816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10</a:t>
          </a:r>
        </a:p>
      </dsp:txBody>
      <dsp:txXfrm rot="-5400000">
        <a:off x="1" y="4621816"/>
        <a:ext cx="381661" cy="163569"/>
      </dsp:txXfrm>
    </dsp:sp>
    <dsp:sp modelId="{8906BEC2-CE38-4D0D-92BF-066ABF166526}">
      <dsp:nvSpPr>
        <dsp:cNvPr id="0" name=""/>
        <dsp:cNvSpPr/>
      </dsp:nvSpPr>
      <dsp:spPr>
        <a:xfrm rot="5400000">
          <a:off x="5393216" y="-580569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Llevar a cabo un monitoreo metacognitivo.</a:t>
          </a:r>
        </a:p>
      </dsp:txBody>
      <dsp:txXfrm rot="-5400000">
        <a:off x="381661" y="4448286"/>
        <a:ext cx="10360209" cy="319799"/>
      </dsp:txXfrm>
    </dsp:sp>
    <dsp:sp modelId="{9C72F425-50DF-4046-AA58-A5633E5AEAB4}">
      <dsp:nvSpPr>
        <dsp:cNvPr id="0" name=""/>
        <dsp:cNvSpPr/>
      </dsp:nvSpPr>
      <dsp:spPr>
        <a:xfrm rot="5400000">
          <a:off x="-81784" y="5004628"/>
          <a:ext cx="545230" cy="3816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11</a:t>
          </a:r>
        </a:p>
      </dsp:txBody>
      <dsp:txXfrm rot="-5400000">
        <a:off x="1" y="5113675"/>
        <a:ext cx="381661" cy="163569"/>
      </dsp:txXfrm>
    </dsp:sp>
    <dsp:sp modelId="{AD0D51B7-CC44-409C-AB7F-3A79CA83644E}">
      <dsp:nvSpPr>
        <dsp:cNvPr id="0" name=""/>
        <dsp:cNvSpPr/>
      </dsp:nvSpPr>
      <dsp:spPr>
        <a:xfrm rot="5400000">
          <a:off x="5393216" y="-88710"/>
          <a:ext cx="354399" cy="10377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Evaluar la intención comunicativa del emisor y el tono utilizado.</a:t>
          </a:r>
        </a:p>
      </dsp:txBody>
      <dsp:txXfrm rot="-5400000">
        <a:off x="381661" y="4940145"/>
        <a:ext cx="10360209" cy="31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788A-95CA-4549-AF46-9D0209272406}">
      <dsp:nvSpPr>
        <dsp:cNvPr id="0" name=""/>
        <dsp:cNvSpPr/>
      </dsp:nvSpPr>
      <dsp:spPr>
        <a:xfrm>
          <a:off x="0" y="309335"/>
          <a:ext cx="3529786" cy="21178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Presentan deficiencias en la decodificación.</a:t>
          </a:r>
          <a:endParaRPr lang="es-CL" sz="2800" b="1" kern="1200" dirty="0">
            <a:solidFill>
              <a:schemeClr val="tx1"/>
            </a:solidFill>
          </a:endParaRPr>
        </a:p>
      </dsp:txBody>
      <dsp:txXfrm>
        <a:off x="0" y="309335"/>
        <a:ext cx="3529786" cy="2117871"/>
      </dsp:txXfrm>
    </dsp:sp>
    <dsp:sp modelId="{A8051F2C-9D27-4D08-9C68-57628684281B}">
      <dsp:nvSpPr>
        <dsp:cNvPr id="0" name=""/>
        <dsp:cNvSpPr/>
      </dsp:nvSpPr>
      <dsp:spPr>
        <a:xfrm>
          <a:off x="3882764" y="309335"/>
          <a:ext cx="3529786" cy="2117871"/>
        </a:xfrm>
        <a:prstGeom prst="rect">
          <a:avLst/>
        </a:prstGeom>
        <a:solidFill>
          <a:schemeClr val="accent5">
            <a:hueOff val="3552830"/>
            <a:satOff val="-7135"/>
            <a:lumOff val="41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>
              <a:solidFill>
                <a:schemeClr val="tx1"/>
              </a:solidFill>
            </a:rPr>
            <a:t>Escasez de vocabulario</a:t>
          </a:r>
          <a:endParaRPr lang="es-CL" sz="3700" b="1" kern="1200" dirty="0">
            <a:solidFill>
              <a:schemeClr val="tx1"/>
            </a:solidFill>
          </a:endParaRPr>
        </a:p>
      </dsp:txBody>
      <dsp:txXfrm>
        <a:off x="3882764" y="309335"/>
        <a:ext cx="3529786" cy="2117871"/>
      </dsp:txXfrm>
    </dsp:sp>
    <dsp:sp modelId="{9CFA7EBA-B247-4AF3-93F2-AC5EA53E6616}">
      <dsp:nvSpPr>
        <dsp:cNvPr id="0" name=""/>
        <dsp:cNvSpPr/>
      </dsp:nvSpPr>
      <dsp:spPr>
        <a:xfrm>
          <a:off x="7765529" y="309335"/>
          <a:ext cx="3529786" cy="2117871"/>
        </a:xfrm>
        <a:prstGeom prst="rect">
          <a:avLst/>
        </a:prstGeom>
        <a:solidFill>
          <a:schemeClr val="accent5">
            <a:hueOff val="7105661"/>
            <a:satOff val="-14270"/>
            <a:lumOff val="83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Problemas de memoria </a:t>
          </a:r>
          <a:r>
            <a:rPr lang="es-ES" sz="2000" b="0" kern="1200" dirty="0">
              <a:solidFill>
                <a:schemeClr val="tx1"/>
              </a:solidFill>
            </a:rPr>
            <a:t>(por saturación, al no jerarquizar la información que procesa).</a:t>
          </a:r>
          <a:endParaRPr lang="es-CL" sz="2400" b="0" kern="1200" dirty="0">
            <a:solidFill>
              <a:schemeClr val="tx1"/>
            </a:solidFill>
          </a:endParaRPr>
        </a:p>
      </dsp:txBody>
      <dsp:txXfrm>
        <a:off x="7765529" y="309335"/>
        <a:ext cx="3529786" cy="2117871"/>
      </dsp:txXfrm>
    </dsp:sp>
    <dsp:sp modelId="{19AC838F-BFD8-46C3-8615-BA96F459FC0B}">
      <dsp:nvSpPr>
        <dsp:cNvPr id="0" name=""/>
        <dsp:cNvSpPr/>
      </dsp:nvSpPr>
      <dsp:spPr>
        <a:xfrm>
          <a:off x="1941382" y="2780185"/>
          <a:ext cx="3529786" cy="2117871"/>
        </a:xfrm>
        <a:prstGeom prst="rect">
          <a:avLst/>
        </a:prstGeom>
        <a:solidFill>
          <a:schemeClr val="accent5">
            <a:hueOff val="10658492"/>
            <a:satOff val="-21406"/>
            <a:lumOff val="125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>
              <a:solidFill>
                <a:schemeClr val="tx1"/>
              </a:solidFill>
            </a:rPr>
            <a:t>Escasez de conocimientos previos</a:t>
          </a:r>
          <a:endParaRPr lang="es-CL" sz="3700" b="1" kern="1200" dirty="0">
            <a:solidFill>
              <a:schemeClr val="tx1"/>
            </a:solidFill>
          </a:endParaRPr>
        </a:p>
      </dsp:txBody>
      <dsp:txXfrm>
        <a:off x="1941382" y="2780185"/>
        <a:ext cx="3529786" cy="2117871"/>
      </dsp:txXfrm>
    </dsp:sp>
    <dsp:sp modelId="{D1965BF8-7BEB-49DD-99F0-61300B3BCDC3}">
      <dsp:nvSpPr>
        <dsp:cNvPr id="0" name=""/>
        <dsp:cNvSpPr/>
      </dsp:nvSpPr>
      <dsp:spPr>
        <a:xfrm>
          <a:off x="5824147" y="2780185"/>
          <a:ext cx="3529786" cy="2117871"/>
        </a:xfrm>
        <a:prstGeom prst="rect">
          <a:avLst/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Carencia de estrategias lectoras </a:t>
          </a:r>
          <a:r>
            <a:rPr lang="es-ES" sz="2000" b="0" kern="1200" dirty="0">
              <a:solidFill>
                <a:schemeClr val="tx1"/>
              </a:solidFill>
            </a:rPr>
            <a:t>(no sabe de qué manera enfrentar un texto según las características específicas)</a:t>
          </a:r>
          <a:endParaRPr lang="es-CL" sz="2400" b="0" kern="1200" dirty="0">
            <a:solidFill>
              <a:schemeClr val="tx1"/>
            </a:solidFill>
          </a:endParaRPr>
        </a:p>
      </dsp:txBody>
      <dsp:txXfrm>
        <a:off x="5824147" y="2780185"/>
        <a:ext cx="3529786" cy="2117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72A87-80F9-4277-B7C4-E048100210F8}">
      <dsp:nvSpPr>
        <dsp:cNvPr id="0" name=""/>
        <dsp:cNvSpPr/>
      </dsp:nvSpPr>
      <dsp:spPr>
        <a:xfrm rot="5400000">
          <a:off x="-359412" y="1478349"/>
          <a:ext cx="2312293" cy="2786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C0432-354E-45E1-8364-103F49893B9D}">
      <dsp:nvSpPr>
        <dsp:cNvPr id="0" name=""/>
        <dsp:cNvSpPr/>
      </dsp:nvSpPr>
      <dsp:spPr>
        <a:xfrm>
          <a:off x="172805" y="3079"/>
          <a:ext cx="3095785" cy="1857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1. Utiliza el conocimiento previo para darle sentido a la lectura.</a:t>
          </a:r>
        </a:p>
      </dsp:txBody>
      <dsp:txXfrm>
        <a:off x="227208" y="57482"/>
        <a:ext cx="2986979" cy="1748665"/>
      </dsp:txXfrm>
    </dsp:sp>
    <dsp:sp modelId="{DC711A13-F9FC-4309-84FC-8B2016FDE53D}">
      <dsp:nvSpPr>
        <dsp:cNvPr id="0" name=""/>
        <dsp:cNvSpPr/>
      </dsp:nvSpPr>
      <dsp:spPr>
        <a:xfrm rot="5400000">
          <a:off x="-359412" y="3800188"/>
          <a:ext cx="2312293" cy="278620"/>
        </a:xfrm>
        <a:prstGeom prst="rect">
          <a:avLst/>
        </a:prstGeom>
        <a:solidFill>
          <a:schemeClr val="accent5">
            <a:hueOff val="2842264"/>
            <a:satOff val="-5708"/>
            <a:lumOff val="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135FE-1F8F-40DB-AEF0-94E2C55CF97A}">
      <dsp:nvSpPr>
        <dsp:cNvPr id="0" name=""/>
        <dsp:cNvSpPr/>
      </dsp:nvSpPr>
      <dsp:spPr>
        <a:xfrm>
          <a:off x="172805" y="2324917"/>
          <a:ext cx="3095785" cy="1857471"/>
        </a:xfrm>
        <a:prstGeom prst="roundRect">
          <a:avLst>
            <a:gd name="adj" fmla="val 10000"/>
          </a:avLst>
        </a:prstGeom>
        <a:solidFill>
          <a:schemeClr val="accent5">
            <a:hueOff val="2368554"/>
            <a:satOff val="-4757"/>
            <a:lumOff val="277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2. Monitorea su comprensión durante todo el proceso de lectura.</a:t>
          </a:r>
          <a:endParaRPr lang="es-CL" sz="2400" b="1" kern="1200" dirty="0">
            <a:solidFill>
              <a:schemeClr val="tx1"/>
            </a:solidFill>
          </a:endParaRPr>
        </a:p>
      </dsp:txBody>
      <dsp:txXfrm>
        <a:off x="227208" y="2379320"/>
        <a:ext cx="2986979" cy="1748665"/>
      </dsp:txXfrm>
    </dsp:sp>
    <dsp:sp modelId="{3ABAEF6E-1D7A-48A7-AE3F-18F0A39BAFFF}">
      <dsp:nvSpPr>
        <dsp:cNvPr id="0" name=""/>
        <dsp:cNvSpPr/>
      </dsp:nvSpPr>
      <dsp:spPr>
        <a:xfrm>
          <a:off x="801507" y="4961107"/>
          <a:ext cx="4107849" cy="278620"/>
        </a:xfrm>
        <a:prstGeom prst="rect">
          <a:avLst/>
        </a:prstGeom>
        <a:solidFill>
          <a:schemeClr val="accent5">
            <a:hueOff val="5684529"/>
            <a:satOff val="-11416"/>
            <a:lumOff val="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18F0F-382C-4367-8C03-B3530ECF5964}">
      <dsp:nvSpPr>
        <dsp:cNvPr id="0" name=""/>
        <dsp:cNvSpPr/>
      </dsp:nvSpPr>
      <dsp:spPr>
        <a:xfrm>
          <a:off x="172805" y="4646756"/>
          <a:ext cx="3095785" cy="1857471"/>
        </a:xfrm>
        <a:prstGeom prst="roundRect">
          <a:avLst>
            <a:gd name="adj" fmla="val 10000"/>
          </a:avLst>
        </a:prstGeom>
        <a:solidFill>
          <a:schemeClr val="accent5">
            <a:hueOff val="4737107"/>
            <a:satOff val="-9514"/>
            <a:lumOff val="555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3. Realiza los pasos necesarios para corregir los errores de comprensión, una vez que se da cuenta de que ha interpretado mal lo leído.</a:t>
          </a:r>
          <a:endParaRPr lang="es-CL" sz="1900" kern="1200" dirty="0">
            <a:solidFill>
              <a:schemeClr val="tx1"/>
            </a:solidFill>
          </a:endParaRPr>
        </a:p>
      </dsp:txBody>
      <dsp:txXfrm>
        <a:off x="227208" y="4701159"/>
        <a:ext cx="2986979" cy="1748665"/>
      </dsp:txXfrm>
    </dsp:sp>
    <dsp:sp modelId="{781446AF-2B54-43E0-A50C-5D9383DD4B26}">
      <dsp:nvSpPr>
        <dsp:cNvPr id="0" name=""/>
        <dsp:cNvSpPr/>
      </dsp:nvSpPr>
      <dsp:spPr>
        <a:xfrm rot="16200000">
          <a:off x="3757981" y="3800188"/>
          <a:ext cx="2312293" cy="278620"/>
        </a:xfrm>
        <a:prstGeom prst="rect">
          <a:avLst/>
        </a:prstGeom>
        <a:solidFill>
          <a:schemeClr val="accent5">
            <a:hueOff val="8526793"/>
            <a:satOff val="-17125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4F31F-3701-458F-87A3-B2BE72206372}">
      <dsp:nvSpPr>
        <dsp:cNvPr id="0" name=""/>
        <dsp:cNvSpPr/>
      </dsp:nvSpPr>
      <dsp:spPr>
        <a:xfrm>
          <a:off x="4290199" y="4646756"/>
          <a:ext cx="3095785" cy="1857471"/>
        </a:xfrm>
        <a:prstGeom prst="roundRect">
          <a:avLst>
            <a:gd name="adj" fmla="val 10000"/>
          </a:avLst>
        </a:prstGeom>
        <a:solidFill>
          <a:schemeClr val="accent5">
            <a:hueOff val="7105661"/>
            <a:satOff val="-14270"/>
            <a:lumOff val="83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4. Distingue lo importante en los textos que lee.</a:t>
          </a:r>
          <a:endParaRPr lang="es-CL" sz="2800" b="1" kern="1200" dirty="0">
            <a:solidFill>
              <a:schemeClr val="tx1"/>
            </a:solidFill>
          </a:endParaRPr>
        </a:p>
      </dsp:txBody>
      <dsp:txXfrm>
        <a:off x="4344602" y="4701159"/>
        <a:ext cx="2986979" cy="1748665"/>
      </dsp:txXfrm>
    </dsp:sp>
    <dsp:sp modelId="{8422A76B-80BB-4324-AB85-9692D7FE1891}">
      <dsp:nvSpPr>
        <dsp:cNvPr id="0" name=""/>
        <dsp:cNvSpPr/>
      </dsp:nvSpPr>
      <dsp:spPr>
        <a:xfrm rot="16200000">
          <a:off x="3757981" y="1478349"/>
          <a:ext cx="2312293" cy="278620"/>
        </a:xfrm>
        <a:prstGeom prst="rect">
          <a:avLst/>
        </a:prstGeom>
        <a:solidFill>
          <a:schemeClr val="accent5">
            <a:hueOff val="11369058"/>
            <a:satOff val="-22833"/>
            <a:lumOff val="133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0399D-0679-48EE-91DD-85911A5DB030}">
      <dsp:nvSpPr>
        <dsp:cNvPr id="0" name=""/>
        <dsp:cNvSpPr/>
      </dsp:nvSpPr>
      <dsp:spPr>
        <a:xfrm>
          <a:off x="4290199" y="2324917"/>
          <a:ext cx="3095785" cy="1857471"/>
        </a:xfrm>
        <a:prstGeom prst="roundRect">
          <a:avLst>
            <a:gd name="adj" fmla="val 10000"/>
          </a:avLst>
        </a:prstGeom>
        <a:solidFill>
          <a:schemeClr val="accent5">
            <a:hueOff val="9474215"/>
            <a:satOff val="-19027"/>
            <a:lumOff val="111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5. Resume y sintetiza la información cuando lee.</a:t>
          </a:r>
          <a:endParaRPr lang="es-CL" sz="2400" b="1" kern="1200" dirty="0">
            <a:solidFill>
              <a:schemeClr val="tx1"/>
            </a:solidFill>
          </a:endParaRPr>
        </a:p>
      </dsp:txBody>
      <dsp:txXfrm>
        <a:off x="4344602" y="2379320"/>
        <a:ext cx="2986979" cy="1748665"/>
      </dsp:txXfrm>
    </dsp:sp>
    <dsp:sp modelId="{5C362FB1-81A4-4CF6-9A75-7877000B6335}">
      <dsp:nvSpPr>
        <dsp:cNvPr id="0" name=""/>
        <dsp:cNvSpPr/>
      </dsp:nvSpPr>
      <dsp:spPr>
        <a:xfrm>
          <a:off x="4918901" y="317430"/>
          <a:ext cx="4107849" cy="278620"/>
        </a:xfrm>
        <a:prstGeom prst="rect">
          <a:avLst/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58DC8-213A-444B-8F36-264B8AE1B91D}">
      <dsp:nvSpPr>
        <dsp:cNvPr id="0" name=""/>
        <dsp:cNvSpPr/>
      </dsp:nvSpPr>
      <dsp:spPr>
        <a:xfrm>
          <a:off x="4290199" y="3079"/>
          <a:ext cx="3095785" cy="1857471"/>
        </a:xfrm>
        <a:prstGeom prst="roundRect">
          <a:avLst>
            <a:gd name="adj" fmla="val 10000"/>
          </a:avLst>
        </a:prstGeom>
        <a:solidFill>
          <a:schemeClr val="accent5">
            <a:hueOff val="11842768"/>
            <a:satOff val="-23784"/>
            <a:lumOff val="138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6. Infiere constantemente durante y después de la lectura.</a:t>
          </a:r>
          <a:endParaRPr lang="es-CL" sz="2000" b="1" kern="1200" dirty="0">
            <a:solidFill>
              <a:schemeClr val="tx1"/>
            </a:solidFill>
          </a:endParaRPr>
        </a:p>
      </dsp:txBody>
      <dsp:txXfrm>
        <a:off x="4344602" y="57482"/>
        <a:ext cx="2986979" cy="1748665"/>
      </dsp:txXfrm>
    </dsp:sp>
    <dsp:sp modelId="{92ACB0F0-0D8B-4781-A218-2AEA24E3535E}">
      <dsp:nvSpPr>
        <dsp:cNvPr id="0" name=""/>
        <dsp:cNvSpPr/>
      </dsp:nvSpPr>
      <dsp:spPr>
        <a:xfrm>
          <a:off x="8407593" y="3079"/>
          <a:ext cx="3095785" cy="1857471"/>
        </a:xfrm>
        <a:prstGeom prst="roundRect">
          <a:avLst>
            <a:gd name="adj" fmla="val 1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7. Realiza preguntas para comprender, interpretar y evaluar lo leído.</a:t>
          </a:r>
          <a:endParaRPr lang="es-CL" sz="2400" b="1" kern="1200" dirty="0">
            <a:solidFill>
              <a:schemeClr val="tx1"/>
            </a:solidFill>
          </a:endParaRPr>
        </a:p>
      </dsp:txBody>
      <dsp:txXfrm>
        <a:off x="8461996" y="57482"/>
        <a:ext cx="2986979" cy="17486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438E3-AF16-4475-9FA9-674AF3F3246A}">
      <dsp:nvSpPr>
        <dsp:cNvPr id="0" name=""/>
        <dsp:cNvSpPr/>
      </dsp:nvSpPr>
      <dsp:spPr>
        <a:xfrm rot="5400000">
          <a:off x="7344646" y="-2900270"/>
          <a:ext cx="1419902" cy="758079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0" kern="1200" dirty="0"/>
            <a:t>Reconoce la información explícita: identifica personajes, ideas principales, causas y efectos, sucesos y acciones.</a:t>
          </a:r>
          <a:endParaRPr lang="es-CL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0" kern="1200" dirty="0"/>
            <a:t>Reconoce ideas centrales a nivel local y global.</a:t>
          </a:r>
          <a:endParaRPr lang="es-CL" sz="2400" b="0" kern="1200" dirty="0"/>
        </a:p>
      </dsp:txBody>
      <dsp:txXfrm rot="-5400000">
        <a:off x="4264198" y="249492"/>
        <a:ext cx="7511484" cy="1281274"/>
      </dsp:txXfrm>
    </dsp:sp>
    <dsp:sp modelId="{8AAF7AAC-EAFD-42CA-9347-0971E742C144}">
      <dsp:nvSpPr>
        <dsp:cNvPr id="0" name=""/>
        <dsp:cNvSpPr/>
      </dsp:nvSpPr>
      <dsp:spPr>
        <a:xfrm>
          <a:off x="0" y="2689"/>
          <a:ext cx="4264198" cy="17748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b="1" kern="1200" dirty="0">
              <a:solidFill>
                <a:schemeClr val="tx1"/>
              </a:solidFill>
            </a:rPr>
            <a:t>1.Literal</a:t>
          </a:r>
          <a:endParaRPr lang="es-CL" sz="5400" b="1" kern="1200" dirty="0">
            <a:solidFill>
              <a:schemeClr val="tx1"/>
            </a:solidFill>
          </a:endParaRPr>
        </a:p>
      </dsp:txBody>
      <dsp:txXfrm>
        <a:off x="86642" y="89331"/>
        <a:ext cx="4090914" cy="1601594"/>
      </dsp:txXfrm>
    </dsp:sp>
    <dsp:sp modelId="{95E1793D-966D-4B18-A8A6-9097A396F670}">
      <dsp:nvSpPr>
        <dsp:cNvPr id="0" name=""/>
        <dsp:cNvSpPr/>
      </dsp:nvSpPr>
      <dsp:spPr>
        <a:xfrm rot="5400000">
          <a:off x="7344646" y="-1036648"/>
          <a:ext cx="1419902" cy="7580798"/>
        </a:xfrm>
        <a:prstGeom prst="round2SameRect">
          <a:avLst/>
        </a:prstGeom>
        <a:solidFill>
          <a:schemeClr val="accent5">
            <a:tint val="40000"/>
            <a:alpha val="90000"/>
            <a:hueOff val="7324915"/>
            <a:satOff val="-14088"/>
            <a:lumOff val="516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7324915"/>
              <a:satOff val="-14088"/>
              <a:lumOff val="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kern="1200" dirty="0"/>
            <a:t>Realiza relaciones entre textos leídos, experiencias previas, elaborando conclusiones a partir de lo leído.</a:t>
          </a:r>
          <a:endParaRPr lang="es-CL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kern="1200" dirty="0"/>
            <a:t>Puede inferir detalles, secuencias, relaciones causa-efecto, predecir acontecimientos, interpretar un lenguaje figurado o inferir ideas principales no explícitas.</a:t>
          </a:r>
          <a:endParaRPr lang="es-CL" sz="2000" b="0" kern="1200" dirty="0"/>
        </a:p>
      </dsp:txBody>
      <dsp:txXfrm rot="-5400000">
        <a:off x="4264198" y="2113114"/>
        <a:ext cx="7511484" cy="1281274"/>
      </dsp:txXfrm>
    </dsp:sp>
    <dsp:sp modelId="{5B4F6839-F2DD-4CC8-AA2C-18E59A91FAB8}">
      <dsp:nvSpPr>
        <dsp:cNvPr id="0" name=""/>
        <dsp:cNvSpPr/>
      </dsp:nvSpPr>
      <dsp:spPr>
        <a:xfrm>
          <a:off x="0" y="1866311"/>
          <a:ext cx="4264198" cy="1774878"/>
        </a:xfrm>
        <a:prstGeom prst="roundRect">
          <a:avLst/>
        </a:prstGeom>
        <a:solidFill>
          <a:schemeClr val="accent5">
            <a:hueOff val="7105661"/>
            <a:satOff val="-14270"/>
            <a:lumOff val="83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schemeClr val="tx1"/>
              </a:solidFill>
            </a:rPr>
            <a:t>2. Inferencial</a:t>
          </a:r>
          <a:endParaRPr lang="es-CL" sz="4400" b="1" kern="1200" dirty="0">
            <a:solidFill>
              <a:schemeClr val="tx1"/>
            </a:solidFill>
          </a:endParaRPr>
        </a:p>
      </dsp:txBody>
      <dsp:txXfrm>
        <a:off x="86642" y="1952953"/>
        <a:ext cx="4090914" cy="1601594"/>
      </dsp:txXfrm>
    </dsp:sp>
    <dsp:sp modelId="{AB578DF1-5A4C-4891-A624-926752EBD856}">
      <dsp:nvSpPr>
        <dsp:cNvPr id="0" name=""/>
        <dsp:cNvSpPr/>
      </dsp:nvSpPr>
      <dsp:spPr>
        <a:xfrm rot="5400000">
          <a:off x="7344646" y="826974"/>
          <a:ext cx="1419902" cy="7580798"/>
        </a:xfrm>
        <a:prstGeom prst="round2SameRect">
          <a:avLst/>
        </a:prstGeom>
        <a:solidFill>
          <a:schemeClr val="accent5">
            <a:tint val="40000"/>
            <a:alpha val="90000"/>
            <a:hueOff val="14649831"/>
            <a:satOff val="-28175"/>
            <a:lumOff val="103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4649831"/>
              <a:satOff val="-28175"/>
              <a:lumOff val="1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kern="1200" dirty="0"/>
            <a:t>Evalúa el texto, emite juicios de valor de acuerdo con el conocimiento del contenido del texto. Puede Considerar la adecuación y validez de los juicios propuestos, rechazar o aceptar ideas planteadas en el texto, puede transformar ideas y evaluar el grado de realidad o fantasía.</a:t>
          </a:r>
          <a:endParaRPr lang="es-CL" sz="2000" b="0" kern="1200" dirty="0"/>
        </a:p>
      </dsp:txBody>
      <dsp:txXfrm rot="-5400000">
        <a:off x="4264198" y="3976736"/>
        <a:ext cx="7511484" cy="1281274"/>
      </dsp:txXfrm>
    </dsp:sp>
    <dsp:sp modelId="{FD8D4309-72BA-4B10-8AF7-0D9610DA6C3E}">
      <dsp:nvSpPr>
        <dsp:cNvPr id="0" name=""/>
        <dsp:cNvSpPr/>
      </dsp:nvSpPr>
      <dsp:spPr>
        <a:xfrm>
          <a:off x="0" y="3729934"/>
          <a:ext cx="4264198" cy="1774878"/>
        </a:xfrm>
        <a:prstGeom prst="roundRect">
          <a:avLst/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b="1" kern="1200" dirty="0">
              <a:solidFill>
                <a:schemeClr val="tx1"/>
              </a:solidFill>
            </a:rPr>
            <a:t>3.Crítico </a:t>
          </a:r>
          <a:endParaRPr lang="es-CL" sz="5400" b="1" kern="1200" dirty="0">
            <a:solidFill>
              <a:schemeClr val="tx1"/>
            </a:solidFill>
          </a:endParaRPr>
        </a:p>
      </dsp:txBody>
      <dsp:txXfrm>
        <a:off x="86642" y="3816576"/>
        <a:ext cx="4090914" cy="1601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913F4-9DD7-4515-9D05-7895890CCCBD}">
      <dsp:nvSpPr>
        <dsp:cNvPr id="0" name=""/>
        <dsp:cNvSpPr/>
      </dsp:nvSpPr>
      <dsp:spPr>
        <a:xfrm>
          <a:off x="3260" y="709562"/>
          <a:ext cx="5512276" cy="13780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>
              <a:solidFill>
                <a:schemeClr val="tx1"/>
              </a:solidFill>
            </a:rPr>
            <a:t>Intensiva</a:t>
          </a:r>
          <a:endParaRPr lang="es-CL" sz="6500" b="1" kern="1200" dirty="0">
            <a:solidFill>
              <a:schemeClr val="tx1"/>
            </a:solidFill>
          </a:endParaRPr>
        </a:p>
      </dsp:txBody>
      <dsp:txXfrm>
        <a:off x="43622" y="749924"/>
        <a:ext cx="5431552" cy="1297345"/>
      </dsp:txXfrm>
    </dsp:sp>
    <dsp:sp modelId="{C28E900C-0D87-4CC0-A5B3-C43E300220F9}">
      <dsp:nvSpPr>
        <dsp:cNvPr id="0" name=""/>
        <dsp:cNvSpPr/>
      </dsp:nvSpPr>
      <dsp:spPr>
        <a:xfrm rot="5400000">
          <a:off x="2638818" y="2208212"/>
          <a:ext cx="241162" cy="2411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B3DE9-7276-414E-9D9B-FD88B680B7A7}">
      <dsp:nvSpPr>
        <dsp:cNvPr id="0" name=""/>
        <dsp:cNvSpPr/>
      </dsp:nvSpPr>
      <dsp:spPr>
        <a:xfrm>
          <a:off x="3260" y="2569955"/>
          <a:ext cx="5512276" cy="13780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</a:rPr>
            <a:t>Es más lenta, con actitud </a:t>
          </a:r>
          <a:r>
            <a:rPr lang="es-ES" sz="2400" b="1" kern="1200" dirty="0">
              <a:solidFill>
                <a:srgbClr val="FF0000"/>
              </a:solidFill>
            </a:rPr>
            <a:t>reflexiva</a:t>
          </a:r>
          <a:r>
            <a:rPr lang="es-ES" sz="2400" kern="1200" dirty="0">
              <a:solidFill>
                <a:schemeClr val="tx1"/>
              </a:solidFill>
            </a:rPr>
            <a:t>, como cuando estudiamos.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</a:rPr>
            <a:t>Demanda un </a:t>
          </a:r>
          <a:r>
            <a:rPr lang="es-ES" sz="2400" b="1" kern="1200" dirty="0">
              <a:solidFill>
                <a:srgbClr val="FF0000"/>
              </a:solidFill>
            </a:rPr>
            <a:t>acercamiento estratégico </a:t>
          </a:r>
          <a:r>
            <a:rPr lang="es-ES" sz="2400" kern="1200" dirty="0">
              <a:solidFill>
                <a:schemeClr val="tx1"/>
              </a:solidFill>
            </a:rPr>
            <a:t>al texto.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43622" y="2610317"/>
        <a:ext cx="5431552" cy="1297345"/>
      </dsp:txXfrm>
    </dsp:sp>
    <dsp:sp modelId="{242A10DF-6314-42AA-9B33-DAA45D349FC9}">
      <dsp:nvSpPr>
        <dsp:cNvPr id="0" name=""/>
        <dsp:cNvSpPr/>
      </dsp:nvSpPr>
      <dsp:spPr>
        <a:xfrm rot="5400000">
          <a:off x="2638818" y="4068606"/>
          <a:ext cx="241162" cy="2411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4737107"/>
            <a:satOff val="-9514"/>
            <a:lumOff val="55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85A2D-6520-4D92-9ECD-CBE7EE1EC165}">
      <dsp:nvSpPr>
        <dsp:cNvPr id="0" name=""/>
        <dsp:cNvSpPr/>
      </dsp:nvSpPr>
      <dsp:spPr>
        <a:xfrm>
          <a:off x="3260" y="4430349"/>
          <a:ext cx="5512276" cy="13780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4883277"/>
            <a:satOff val="-9392"/>
            <a:lumOff val="34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4883277"/>
              <a:satOff val="-9392"/>
              <a:lumOff val="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Poner atención no solo al significado de las palabras en su contexto, sino que también a la información </a:t>
          </a:r>
          <a:r>
            <a:rPr lang="es-ES" sz="2400" b="1" kern="1200" dirty="0">
              <a:solidFill>
                <a:srgbClr val="FF0000"/>
              </a:solidFill>
            </a:rPr>
            <a:t>implícita, infiriendo, interpretando y evaluando</a:t>
          </a:r>
          <a:r>
            <a:rPr lang="es-ES" sz="2400" kern="1200" dirty="0"/>
            <a:t> lo leído.</a:t>
          </a:r>
          <a:endParaRPr lang="es-CL" sz="2400" kern="1200" dirty="0"/>
        </a:p>
      </dsp:txBody>
      <dsp:txXfrm>
        <a:off x="43622" y="4470711"/>
        <a:ext cx="5431552" cy="1297345"/>
      </dsp:txXfrm>
    </dsp:sp>
    <dsp:sp modelId="{EC90529F-23F0-49F4-BFA4-D3A62D29DE5D}">
      <dsp:nvSpPr>
        <dsp:cNvPr id="0" name=""/>
        <dsp:cNvSpPr/>
      </dsp:nvSpPr>
      <dsp:spPr>
        <a:xfrm>
          <a:off x="6287256" y="709562"/>
          <a:ext cx="5512276" cy="1378069"/>
        </a:xfrm>
        <a:prstGeom prst="roundRect">
          <a:avLst>
            <a:gd name="adj" fmla="val 1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>
              <a:solidFill>
                <a:schemeClr val="tx1"/>
              </a:solidFill>
            </a:rPr>
            <a:t>Extensiva</a:t>
          </a:r>
          <a:endParaRPr lang="es-CL" sz="6500" b="1" kern="1200" dirty="0">
            <a:solidFill>
              <a:schemeClr val="tx1"/>
            </a:solidFill>
          </a:endParaRPr>
        </a:p>
      </dsp:txBody>
      <dsp:txXfrm>
        <a:off x="6327618" y="749924"/>
        <a:ext cx="5431552" cy="1297345"/>
      </dsp:txXfrm>
    </dsp:sp>
    <dsp:sp modelId="{2091D550-65AA-4D8A-91B6-25F1F164C18B}">
      <dsp:nvSpPr>
        <dsp:cNvPr id="0" name=""/>
        <dsp:cNvSpPr/>
      </dsp:nvSpPr>
      <dsp:spPr>
        <a:xfrm rot="5400000">
          <a:off x="8922813" y="2208212"/>
          <a:ext cx="241162" cy="2411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9474215"/>
            <a:satOff val="-19027"/>
            <a:lumOff val="1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B4CB0-3D21-4F9E-81CD-CC803204F929}">
      <dsp:nvSpPr>
        <dsp:cNvPr id="0" name=""/>
        <dsp:cNvSpPr/>
      </dsp:nvSpPr>
      <dsp:spPr>
        <a:xfrm>
          <a:off x="6287256" y="2569955"/>
          <a:ext cx="5512276" cy="13780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9766555"/>
            <a:satOff val="-18783"/>
            <a:lumOff val="68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9766555"/>
              <a:satOff val="-18783"/>
              <a:lumOff val="6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Leer textos </a:t>
          </a:r>
          <a:r>
            <a:rPr lang="es-ES" sz="2800" b="1" kern="1200" dirty="0">
              <a:solidFill>
                <a:srgbClr val="FF0000"/>
              </a:solidFill>
            </a:rPr>
            <a:t>completos</a:t>
          </a:r>
          <a:r>
            <a:rPr lang="es-ES" sz="2800" kern="1200" dirty="0"/>
            <a:t> (novelas, ensayos, reportajes).</a:t>
          </a:r>
          <a:endParaRPr lang="es-CL" sz="2800" kern="1200" dirty="0"/>
        </a:p>
      </dsp:txBody>
      <dsp:txXfrm>
        <a:off x="6327618" y="2610317"/>
        <a:ext cx="5431552" cy="1297345"/>
      </dsp:txXfrm>
    </dsp:sp>
    <dsp:sp modelId="{4340D407-ADD3-4295-9E51-116608AAF358}">
      <dsp:nvSpPr>
        <dsp:cNvPr id="0" name=""/>
        <dsp:cNvSpPr/>
      </dsp:nvSpPr>
      <dsp:spPr>
        <a:xfrm rot="5400000">
          <a:off x="8922813" y="4068606"/>
          <a:ext cx="241162" cy="2411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9520D-081D-4251-AACF-79787C8D42EA}">
      <dsp:nvSpPr>
        <dsp:cNvPr id="0" name=""/>
        <dsp:cNvSpPr/>
      </dsp:nvSpPr>
      <dsp:spPr>
        <a:xfrm>
          <a:off x="6287256" y="4430349"/>
          <a:ext cx="5512276" cy="13780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4649831"/>
            <a:satOff val="-28175"/>
            <a:lumOff val="103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4649831"/>
              <a:satOff val="-28175"/>
              <a:lumOff val="1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Propósito: </a:t>
          </a:r>
          <a:r>
            <a:rPr lang="es-ES" sz="2400" kern="1200" dirty="0"/>
            <a:t>comprender el </a:t>
          </a:r>
          <a:r>
            <a:rPr lang="es-ES" sz="2400" b="1" kern="1200" dirty="0">
              <a:solidFill>
                <a:srgbClr val="FF0000"/>
              </a:solidFill>
            </a:rPr>
            <a:t>sentido general.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Fines recreativos, </a:t>
          </a:r>
          <a:r>
            <a:rPr lang="es-ES" sz="2400" b="1" kern="1200" dirty="0">
              <a:solidFill>
                <a:srgbClr val="FF0000"/>
              </a:solidFill>
            </a:rPr>
            <a:t>poco</a:t>
          </a:r>
          <a:r>
            <a:rPr lang="es-ES" sz="2400" kern="1200" dirty="0"/>
            <a:t> reflexiva y </a:t>
          </a:r>
          <a:r>
            <a:rPr lang="es-ES" sz="2400" b="1" kern="1200" dirty="0">
              <a:solidFill>
                <a:srgbClr val="FF0000"/>
              </a:solidFill>
            </a:rPr>
            <a:t>panorámica.</a:t>
          </a:r>
          <a:endParaRPr lang="es-CL" sz="2400" b="1" kern="1200" dirty="0">
            <a:solidFill>
              <a:srgbClr val="FF0000"/>
            </a:solidFill>
          </a:endParaRPr>
        </a:p>
      </dsp:txBody>
      <dsp:txXfrm>
        <a:off x="6327618" y="4470711"/>
        <a:ext cx="5431552" cy="1297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1309-BD0D-41CB-A3A9-4D9BC42D2A40}">
      <dsp:nvSpPr>
        <dsp:cNvPr id="0" name=""/>
        <dsp:cNvSpPr/>
      </dsp:nvSpPr>
      <dsp:spPr>
        <a:xfrm>
          <a:off x="-6283760" y="-961562"/>
          <a:ext cx="7482207" cy="7482207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CE8D-A17C-4A8C-9A87-9DC9552A954C}">
      <dsp:nvSpPr>
        <dsp:cNvPr id="0" name=""/>
        <dsp:cNvSpPr/>
      </dsp:nvSpPr>
      <dsp:spPr>
        <a:xfrm>
          <a:off x="771600" y="555908"/>
          <a:ext cx="10659054" cy="1111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50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PRELECTURA: </a:t>
          </a:r>
          <a:r>
            <a:rPr lang="es-ES" sz="2400" kern="1200" dirty="0">
              <a:solidFill>
                <a:schemeClr val="tx1"/>
              </a:solidFill>
            </a:rPr>
            <a:t>se explora el texto para anticipar el tipo de discurso y el contenido de este y así seleccionar más fácilmente la información relevante.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771600" y="555908"/>
        <a:ext cx="10659054" cy="1111816"/>
      </dsp:txXfrm>
    </dsp:sp>
    <dsp:sp modelId="{577A3C34-4CD7-4DDD-9315-A2A5A2990FC1}">
      <dsp:nvSpPr>
        <dsp:cNvPr id="0" name=""/>
        <dsp:cNvSpPr/>
      </dsp:nvSpPr>
      <dsp:spPr>
        <a:xfrm>
          <a:off x="76715" y="416931"/>
          <a:ext cx="1389770" cy="1389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52F86-ED77-49AB-ADBA-AE3559DF8F9F}">
      <dsp:nvSpPr>
        <dsp:cNvPr id="0" name=""/>
        <dsp:cNvSpPr/>
      </dsp:nvSpPr>
      <dsp:spPr>
        <a:xfrm>
          <a:off x="1175746" y="2223633"/>
          <a:ext cx="10254909" cy="1111816"/>
        </a:xfrm>
        <a:prstGeom prst="rect">
          <a:avLst/>
        </a:prstGeom>
        <a:solidFill>
          <a:schemeClr val="accent4">
            <a:hueOff val="381552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50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LECTURA ANALÍTICA: </a:t>
          </a:r>
          <a:r>
            <a:rPr lang="es-ES" sz="2500" kern="1200" dirty="0">
              <a:solidFill>
                <a:schemeClr val="tx1"/>
              </a:solidFill>
            </a:rPr>
            <a:t>en la que se comprende e interpreta la información explícita e implícita del texto en profundidad.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1175746" y="2223633"/>
        <a:ext cx="10254909" cy="1111816"/>
      </dsp:txXfrm>
    </dsp:sp>
    <dsp:sp modelId="{96F95073-08E1-4C5B-9D62-A71A02658974}">
      <dsp:nvSpPr>
        <dsp:cNvPr id="0" name=""/>
        <dsp:cNvSpPr/>
      </dsp:nvSpPr>
      <dsp:spPr>
        <a:xfrm>
          <a:off x="480860" y="2084656"/>
          <a:ext cx="1389770" cy="1389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381552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39C0B-9A75-4759-A0C3-67DF6788F7B9}">
      <dsp:nvSpPr>
        <dsp:cNvPr id="0" name=""/>
        <dsp:cNvSpPr/>
      </dsp:nvSpPr>
      <dsp:spPr>
        <a:xfrm>
          <a:off x="771600" y="3891358"/>
          <a:ext cx="10659054" cy="1111816"/>
        </a:xfrm>
        <a:prstGeom prst="rect">
          <a:avLst/>
        </a:prstGeom>
        <a:solidFill>
          <a:schemeClr val="accent4">
            <a:hueOff val="763105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50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POSTLECTURA: </a:t>
          </a:r>
          <a:r>
            <a:rPr lang="es-ES" sz="2400" kern="1200" dirty="0">
              <a:solidFill>
                <a:schemeClr val="tx1"/>
              </a:solidFill>
            </a:rPr>
            <a:t>se organiza la información obtenida mediante una síntesis global, se evalúa el texto y se retienen los datos e inferencia más relevantes.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771600" y="3891358"/>
        <a:ext cx="10659054" cy="1111816"/>
      </dsp:txXfrm>
    </dsp:sp>
    <dsp:sp modelId="{4584AA00-3919-4035-B00F-64E27A227683}">
      <dsp:nvSpPr>
        <dsp:cNvPr id="0" name=""/>
        <dsp:cNvSpPr/>
      </dsp:nvSpPr>
      <dsp:spPr>
        <a:xfrm>
          <a:off x="76715" y="3752381"/>
          <a:ext cx="1389770" cy="1389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763105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B304-D87C-4EA6-9F87-6541B2CD29B4}">
      <dsp:nvSpPr>
        <dsp:cNvPr id="0" name=""/>
        <dsp:cNvSpPr/>
      </dsp:nvSpPr>
      <dsp:spPr>
        <a:xfrm>
          <a:off x="-151676" y="0"/>
          <a:ext cx="9685607" cy="2931003"/>
        </a:xfrm>
        <a:prstGeom prst="roundRect">
          <a:avLst>
            <a:gd name="adj" fmla="val 10000"/>
          </a:avLst>
        </a:prstGeom>
        <a:solidFill>
          <a:srgbClr val="99CC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200" b="1" kern="1200" dirty="0">
              <a:solidFill>
                <a:schemeClr val="tx1"/>
              </a:solidFill>
            </a:rPr>
            <a:t>Ejemplo de Aplicación</a:t>
          </a:r>
          <a:endParaRPr lang="es-CL" sz="7200" b="1" kern="1200" dirty="0">
            <a:solidFill>
              <a:schemeClr val="tx1"/>
            </a:solidFill>
          </a:endParaRPr>
        </a:p>
      </dsp:txBody>
      <dsp:txXfrm>
        <a:off x="-65830" y="85846"/>
        <a:ext cx="6656186" cy="2759311"/>
      </dsp:txXfrm>
    </dsp:sp>
    <dsp:sp modelId="{A574B214-05FE-4A96-B3D1-6262773684FF}">
      <dsp:nvSpPr>
        <dsp:cNvPr id="0" name=""/>
        <dsp:cNvSpPr/>
      </dsp:nvSpPr>
      <dsp:spPr>
        <a:xfrm>
          <a:off x="1254194" y="3582337"/>
          <a:ext cx="10292313" cy="2931003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chemeClr val="tx1"/>
              </a:solidFill>
            </a:rPr>
            <a:t>ANÁLISIS DEL CONTEXTO: </a:t>
          </a:r>
          <a:r>
            <a:rPr lang="es-ES" sz="3200" b="0" kern="1200" dirty="0">
              <a:solidFill>
                <a:schemeClr val="tx1"/>
              </a:solidFill>
            </a:rPr>
            <a:t>El fragmento forma parte de un texto dramático, por lo que es necesario comprender la situación en la que se presenta el enunciado a analizar.</a:t>
          </a:r>
          <a:endParaRPr lang="es-CL" sz="2600" b="0" kern="1200" dirty="0">
            <a:solidFill>
              <a:schemeClr val="tx1"/>
            </a:solidFill>
          </a:endParaRPr>
        </a:p>
      </dsp:txBody>
      <dsp:txXfrm>
        <a:off x="1340040" y="3668183"/>
        <a:ext cx="6279840" cy="2759311"/>
      </dsp:txXfrm>
    </dsp:sp>
    <dsp:sp modelId="{A7B1A2C3-D588-4A21-B463-11752D793772}">
      <dsp:nvSpPr>
        <dsp:cNvPr id="0" name=""/>
        <dsp:cNvSpPr/>
      </dsp:nvSpPr>
      <dsp:spPr>
        <a:xfrm>
          <a:off x="7554477" y="2208627"/>
          <a:ext cx="2053754" cy="2096086"/>
        </a:xfrm>
        <a:prstGeom prst="downArrow">
          <a:avLst>
            <a:gd name="adj1" fmla="val 55000"/>
            <a:gd name="adj2" fmla="val 45000"/>
          </a:avLst>
        </a:prstGeom>
        <a:solidFill>
          <a:srgbClr val="F90FEE">
            <a:alpha val="90000"/>
          </a:srgb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8016572" y="2208627"/>
        <a:ext cx="1129564" cy="158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889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9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29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82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89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798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628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41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090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575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11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990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66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588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782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409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019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3pX6LSR9M56A339x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cretaria.academica@usach.c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2CAEC-417E-42C8-9717-2FE43F05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300264"/>
            <a:ext cx="11385452" cy="2918850"/>
          </a:xfrm>
        </p:spPr>
        <p:txBody>
          <a:bodyPr>
            <a:noAutofit/>
          </a:bodyPr>
          <a:lstStyle/>
          <a:p>
            <a:pPr algn="ctr"/>
            <a:br>
              <a:rPr lang="es-C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rgbClr val="002060"/>
                </a:solidFill>
              </a:rPr>
              <a:t>Habilidad: </a:t>
            </a:r>
            <a:r>
              <a:rPr lang="es-ES" sz="3200" b="1" dirty="0">
                <a:solidFill>
                  <a:srgbClr val="FF0000"/>
                </a:solidFill>
              </a:rPr>
              <a:t>RELACIONAR</a:t>
            </a:r>
            <a:br>
              <a:rPr lang="es-ES" sz="3200" b="1" dirty="0">
                <a:solidFill>
                  <a:srgbClr val="002060"/>
                </a:solidFill>
              </a:rPr>
            </a:br>
            <a:r>
              <a:rPr lang="es-ES" sz="3200" b="1" dirty="0">
                <a:solidFill>
                  <a:srgbClr val="002060"/>
                </a:solidFill>
              </a:rPr>
              <a:t>Consideraciones sobre la lectura.</a:t>
            </a:r>
            <a:br>
              <a:rPr lang="es-ES" sz="3200" b="1" dirty="0">
                <a:solidFill>
                  <a:srgbClr val="002060"/>
                </a:solidFill>
              </a:rPr>
            </a:b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CL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901103-70E6-4A92-9216-90310E4B8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535" y="223128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Liceo Huépil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Asignatura: Taller de Lenguaje Avanzado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Profesora: </a:t>
            </a:r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Angélica Sanhueza Manzor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Educadora Diferencial: </a:t>
            </a:r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Carmen Gloria Carilao Gómez</a:t>
            </a:r>
          </a:p>
          <a:p>
            <a:pPr algn="l"/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83F49B-1F92-4041-B06E-710BBE90E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1" y="223128"/>
            <a:ext cx="1277645" cy="1521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1DC165CD-CF3C-42F4-878E-889F6DCFC52D}"/>
              </a:ext>
            </a:extLst>
          </p:cNvPr>
          <p:cNvSpPr txBox="1">
            <a:spLocks/>
          </p:cNvSpPr>
          <p:nvPr/>
        </p:nvSpPr>
        <p:spPr>
          <a:xfrm>
            <a:off x="3890336" y="6102389"/>
            <a:ext cx="4411328" cy="50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Huépil, junio 26 de 2020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626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7A20C-6457-4093-9BEB-5DA909F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203" y="3839480"/>
            <a:ext cx="4182793" cy="2659794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El lector competente presenta las siguientes actitudes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5970034-38E6-4C79-8583-7B2F824CF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174441"/>
              </p:ext>
            </p:extLst>
          </p:nvPr>
        </p:nvGraphicFramePr>
        <p:xfrm>
          <a:off x="168812" y="182880"/>
          <a:ext cx="11676184" cy="650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27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2F9329-0D3E-49E3-98FA-9DB5BD022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640142"/>
              </p:ext>
            </p:extLst>
          </p:nvPr>
        </p:nvGraphicFramePr>
        <p:xfrm>
          <a:off x="154745" y="1174653"/>
          <a:ext cx="11844997" cy="550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829E3B07-CBB3-4A31-9A7F-0558E9894277}"/>
              </a:ext>
            </a:extLst>
          </p:cNvPr>
          <p:cNvSpPr/>
          <p:nvPr/>
        </p:nvSpPr>
        <p:spPr>
          <a:xfrm>
            <a:off x="243840" y="0"/>
            <a:ext cx="5852160" cy="117465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Niveles de Lectura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8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1B00C-5DBE-4B3E-A572-92B6555B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10" y="100868"/>
            <a:ext cx="8596668" cy="686924"/>
          </a:xfrm>
        </p:spPr>
        <p:txBody>
          <a:bodyPr>
            <a:normAutofit fontScale="90000"/>
          </a:bodyPr>
          <a:lstStyle/>
          <a:p>
            <a:r>
              <a:rPr lang="es-ES" sz="5400" b="1" dirty="0"/>
              <a:t>Tipos de lectura</a:t>
            </a:r>
            <a:endParaRPr lang="es-CL" sz="54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B4C4E6-1485-4C4D-9D8F-D1DB893C0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110084"/>
              </p:ext>
            </p:extLst>
          </p:nvPr>
        </p:nvGraphicFramePr>
        <p:xfrm>
          <a:off x="225084" y="239151"/>
          <a:ext cx="11802794" cy="651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33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68D76B-7D95-4EE9-ACAA-078C42F3C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8" y="2574352"/>
            <a:ext cx="4020124" cy="4020124"/>
          </a:xfrm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FB850AE9-9CC2-4BCC-816B-D4ED96ECC5C7}"/>
              </a:ext>
            </a:extLst>
          </p:cNvPr>
          <p:cNvSpPr/>
          <p:nvPr/>
        </p:nvSpPr>
        <p:spPr>
          <a:xfrm>
            <a:off x="3488787" y="534572"/>
            <a:ext cx="6344530" cy="3559127"/>
          </a:xfrm>
          <a:prstGeom prst="wedgeEllipseCallout">
            <a:avLst>
              <a:gd name="adj1" fmla="val -53206"/>
              <a:gd name="adj2" fmla="val 18534"/>
            </a:avLst>
          </a:prstGeom>
          <a:solidFill>
            <a:srgbClr val="66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La Prueba de Transición de Comprensión Lectora demandará ¿una lectura </a:t>
            </a:r>
            <a:r>
              <a:rPr lang="es-ES" sz="3200" b="1" dirty="0">
                <a:solidFill>
                  <a:srgbClr val="FF0000"/>
                </a:solidFill>
              </a:rPr>
              <a:t>EXTENSIVA O INTENSIVA</a:t>
            </a:r>
            <a:r>
              <a:rPr lang="es-ES" sz="3200" b="1" dirty="0">
                <a:solidFill>
                  <a:schemeClr val="tx1"/>
                </a:solidFill>
              </a:rPr>
              <a:t>? ¿Por qué?</a:t>
            </a:r>
            <a:endParaRPr lang="es-C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7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651F9-4823-46D6-89A2-38462BB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300111"/>
            <a:ext cx="8528058" cy="698695"/>
          </a:xfrm>
        </p:spPr>
        <p:txBody>
          <a:bodyPr/>
          <a:lstStyle/>
          <a:p>
            <a:r>
              <a:rPr lang="es-ES" b="1" dirty="0">
                <a:solidFill>
                  <a:srgbClr val="F90FEE"/>
                </a:solidFill>
              </a:rPr>
              <a:t>FASES DE LA LECTURA INTENSIVA</a:t>
            </a:r>
            <a:endParaRPr lang="es-CL" b="1" dirty="0">
              <a:solidFill>
                <a:srgbClr val="F90FEE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00D242A-0D5F-4761-A8FA-2E2256BA8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2962"/>
              </p:ext>
            </p:extLst>
          </p:nvPr>
        </p:nvGraphicFramePr>
        <p:xfrm>
          <a:off x="281354" y="998806"/>
          <a:ext cx="11507371" cy="555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33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4C809-13F6-46CD-86F5-CE489EB5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7" y="154744"/>
            <a:ext cx="4592066" cy="117585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90FEE"/>
                </a:solidFill>
              </a:rPr>
              <a:t>Proceso de lectura sugerido</a:t>
            </a:r>
            <a:endParaRPr lang="es-CL" b="1" dirty="0">
              <a:solidFill>
                <a:srgbClr val="F90FE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980823-FDC7-42EB-9E24-4DBE7FBA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7" y="1330595"/>
            <a:ext cx="4309401" cy="5098340"/>
          </a:xfr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3000" b="1" dirty="0">
                <a:solidFill>
                  <a:srgbClr val="FF0000"/>
                </a:solidFill>
              </a:rPr>
              <a:t>Ojear el texto activamente: </a:t>
            </a:r>
            <a:r>
              <a:rPr lang="es-ES" sz="2800" dirty="0">
                <a:solidFill>
                  <a:schemeClr val="tx1"/>
                </a:solidFill>
              </a:rPr>
              <a:t>identificar tema y tipo de discurso, seleccionar estrategia.</a:t>
            </a:r>
          </a:p>
          <a:p>
            <a:r>
              <a:rPr lang="es-ES" sz="3000" b="1" dirty="0">
                <a:solidFill>
                  <a:srgbClr val="FF0000"/>
                </a:solidFill>
              </a:rPr>
              <a:t>Leer reflexivamente: </a:t>
            </a:r>
            <a:r>
              <a:rPr lang="es-ES" sz="2800" dirty="0">
                <a:solidFill>
                  <a:schemeClr val="tx1"/>
                </a:solidFill>
              </a:rPr>
              <a:t>aplicar estrategia de lectura según tipo de discurso.</a:t>
            </a:r>
          </a:p>
          <a:p>
            <a:r>
              <a:rPr lang="es-ES" sz="3000" b="1" dirty="0">
                <a:solidFill>
                  <a:srgbClr val="FF0000"/>
                </a:solidFill>
              </a:rPr>
              <a:t>Sintetiza y evaluar: </a:t>
            </a:r>
            <a:r>
              <a:rPr lang="es-ES" sz="2800" dirty="0">
                <a:solidFill>
                  <a:schemeClr val="tx1"/>
                </a:solidFill>
              </a:rPr>
              <a:t>leer en red y evaluar lo propuesto.</a:t>
            </a:r>
          </a:p>
          <a:p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F2565B-9F15-49D1-BBAA-DAD002C62AB1}"/>
              </a:ext>
            </a:extLst>
          </p:cNvPr>
          <p:cNvSpPr txBox="1"/>
          <p:nvPr/>
        </p:nvSpPr>
        <p:spPr>
          <a:xfrm>
            <a:off x="8285869" y="1277047"/>
            <a:ext cx="3601329" cy="51706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EXPOSITIVO: </a:t>
            </a:r>
          </a:p>
          <a:p>
            <a:r>
              <a:rPr lang="es-ES" sz="2400" dirty="0"/>
              <a:t>Centrarse en la información y la perspectiva ante el tema.</a:t>
            </a:r>
          </a:p>
          <a:p>
            <a:r>
              <a:rPr lang="es-ES" sz="2400" b="1" dirty="0">
                <a:solidFill>
                  <a:srgbClr val="C00000"/>
                </a:solidFill>
              </a:rPr>
              <a:t>ARGUMENTATIVO: </a:t>
            </a:r>
            <a:r>
              <a:rPr lang="es-ES" sz="2400" dirty="0"/>
              <a:t>Identificar la tesis, contratesis, argumentos.</a:t>
            </a:r>
          </a:p>
          <a:p>
            <a:r>
              <a:rPr lang="es-ES" sz="2400" b="1" dirty="0">
                <a:solidFill>
                  <a:srgbClr val="C00000"/>
                </a:solidFill>
              </a:rPr>
              <a:t>NARRATIVO: </a:t>
            </a:r>
          </a:p>
          <a:p>
            <a:r>
              <a:rPr lang="es-ES" sz="2400" dirty="0"/>
              <a:t>Identificar los motivos de los personajes e interpretar la secuencia de acciones.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ED3C52-D9C5-4E08-B690-DA4558B82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32" y="2053883"/>
            <a:ext cx="3092539" cy="4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623C5-5363-45E1-A2CC-F522E918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25" y="272686"/>
            <a:ext cx="8596668" cy="543951"/>
          </a:xfrm>
        </p:spPr>
        <p:txBody>
          <a:bodyPr>
            <a:noAutofit/>
          </a:bodyPr>
          <a:lstStyle/>
          <a:p>
            <a:r>
              <a:rPr lang="es-ES" sz="4400" b="1" dirty="0">
                <a:solidFill>
                  <a:srgbClr val="F90FEE"/>
                </a:solidFill>
              </a:rPr>
              <a:t>HABILIDAD: RELACIONAR</a:t>
            </a:r>
            <a:endParaRPr lang="es-CL" sz="4400" b="1" dirty="0">
              <a:solidFill>
                <a:srgbClr val="F90FE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17A67-888F-48A5-A608-3DE15B59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798" y="1392702"/>
            <a:ext cx="7430967" cy="4775270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es-ES" sz="2800" dirty="0">
                <a:solidFill>
                  <a:schemeClr val="tx1"/>
                </a:solidFill>
              </a:rPr>
              <a:t>Comprender cómo está compuesto el texto. 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</a:rPr>
              <a:t>Reconocer sus partes o elementos constitutivos y asignarles un sentido de lectura posible (analizar). 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</a:rPr>
              <a:t>Resumir la información de cada parte. 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</a:rPr>
              <a:t>Una vez analizado así el texto, estamos en condiciones de relacionar dichos elementos entre sí o respecto a su función dentro de un todo.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3CDC81-8344-4ED5-8039-8AF6526E4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8066"/>
            <a:ext cx="2554798" cy="19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623C5-5363-45E1-A2CC-F522E918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24" y="272686"/>
            <a:ext cx="8649547" cy="1513911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90FEE"/>
                </a:solidFill>
              </a:rPr>
              <a:t>Algunas formas de plantear este tipo de preguntas son: </a:t>
            </a:r>
            <a:endParaRPr lang="es-CL" sz="4000" b="1" dirty="0">
              <a:solidFill>
                <a:srgbClr val="F90FE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17A67-888F-48A5-A608-3DE15B59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79" y="1639241"/>
            <a:ext cx="8804292" cy="4269190"/>
          </a:xfrm>
          <a:ln w="381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Seleccione el enunciado </a:t>
            </a:r>
            <a:r>
              <a:rPr lang="es-ES" sz="2800" b="1" dirty="0">
                <a:solidFill>
                  <a:schemeClr val="tx1"/>
                </a:solidFill>
              </a:rPr>
              <a:t>que representa adecuadamente el sentido de la expresión </a:t>
            </a:r>
            <a:r>
              <a:rPr lang="es-ES" sz="2800" dirty="0">
                <a:solidFill>
                  <a:schemeClr val="tx1"/>
                </a:solidFill>
              </a:rPr>
              <a:t>“las trampas no funcionan”</a:t>
            </a:r>
          </a:p>
          <a:p>
            <a:pPr algn="just"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¿</a:t>
            </a:r>
            <a:r>
              <a:rPr lang="es-ES" sz="2800" b="1" dirty="0">
                <a:solidFill>
                  <a:schemeClr val="tx1"/>
                </a:solidFill>
              </a:rPr>
              <a:t>A qué </a:t>
            </a:r>
            <a:r>
              <a:rPr lang="es-ES" sz="2800" dirty="0">
                <a:solidFill>
                  <a:schemeClr val="tx1"/>
                </a:solidFill>
              </a:rPr>
              <a:t>elementos textuales </a:t>
            </a:r>
            <a:r>
              <a:rPr lang="es-ES" sz="2800" b="1" dirty="0">
                <a:solidFill>
                  <a:schemeClr val="tx1"/>
                </a:solidFill>
              </a:rPr>
              <a:t>se refieren </a:t>
            </a:r>
            <a:r>
              <a:rPr lang="es-ES" sz="2800" dirty="0">
                <a:solidFill>
                  <a:schemeClr val="tx1"/>
                </a:solidFill>
              </a:rPr>
              <a:t>respectivamente los pronombres subrayados en el segmento anterior?</a:t>
            </a:r>
          </a:p>
          <a:p>
            <a:pPr algn="just"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Los</a:t>
            </a:r>
            <a:r>
              <a:rPr lang="es-ES" sz="2800" b="1" dirty="0">
                <a:solidFill>
                  <a:schemeClr val="tx1"/>
                </a:solidFill>
              </a:rPr>
              <a:t> párrafos quinto y sexto </a:t>
            </a:r>
            <a:r>
              <a:rPr lang="es-ES" sz="2800" dirty="0">
                <a:solidFill>
                  <a:schemeClr val="tx1"/>
                </a:solidFill>
              </a:rPr>
              <a:t>del texto leído </a:t>
            </a:r>
            <a:r>
              <a:rPr lang="es-ES" sz="2800" b="1" dirty="0">
                <a:solidFill>
                  <a:schemeClr val="tx1"/>
                </a:solidFill>
              </a:rPr>
              <a:t>hacen referencia</a:t>
            </a:r>
          </a:p>
          <a:p>
            <a:pPr algn="just"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¿Cuál de las siguientes opciones presenta una </a:t>
            </a:r>
            <a:r>
              <a:rPr lang="es-ES" sz="2800" b="1" dirty="0">
                <a:solidFill>
                  <a:schemeClr val="tx1"/>
                </a:solidFill>
              </a:rPr>
              <a:t>síntesis adecuada para los párrafos cinco y seis</a:t>
            </a:r>
            <a:r>
              <a:rPr lang="es-ES" sz="2800" dirty="0">
                <a:solidFill>
                  <a:schemeClr val="tx1"/>
                </a:solidFill>
              </a:rPr>
              <a:t>?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11D4FA-720F-41AA-A52D-728D034B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60" y="5218758"/>
            <a:ext cx="3095940" cy="16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C87DF-4770-4F9A-AD2F-8BDE724B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88" y="300111"/>
            <a:ext cx="6243971" cy="67056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FF00FF"/>
                </a:solidFill>
              </a:rPr>
              <a:t>PROPUESTA DE RESOLUCIÓN</a:t>
            </a:r>
            <a:endParaRPr lang="es-CL" sz="3200" b="1" dirty="0">
              <a:solidFill>
                <a:srgbClr val="FF00FF"/>
              </a:solidFill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DAD634B-3F4D-426E-B85B-AA2BBEC0587C}"/>
              </a:ext>
            </a:extLst>
          </p:cNvPr>
          <p:cNvSpPr/>
          <p:nvPr/>
        </p:nvSpPr>
        <p:spPr>
          <a:xfrm>
            <a:off x="323558" y="1083213"/>
            <a:ext cx="3995224" cy="5474676"/>
          </a:xfrm>
          <a:prstGeom prst="downArrow">
            <a:avLst>
              <a:gd name="adj1" fmla="val 50000"/>
              <a:gd name="adj2" fmla="val 29560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ES" b="1" dirty="0">
                <a:solidFill>
                  <a:schemeClr val="tx1"/>
                </a:solidFill>
              </a:rPr>
              <a:t>Lectura párrafo a párrafo.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2. Analizar la relación entre los párrafos o segmentos evaluados.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3. Evaluar alternativas.</a:t>
            </a:r>
          </a:p>
          <a:p>
            <a:pPr marL="342900" indent="-342900" algn="ctr">
              <a:buAutoNum type="arabicPeriod"/>
            </a:pPr>
            <a:endParaRPr lang="es-CL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835D882-F328-41A1-A560-EA4723EBE1BD}"/>
              </a:ext>
            </a:extLst>
          </p:cNvPr>
          <p:cNvSpPr/>
          <p:nvPr/>
        </p:nvSpPr>
        <p:spPr>
          <a:xfrm>
            <a:off x="3465338" y="1689883"/>
            <a:ext cx="801859" cy="520504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AC47EEA-CFE8-4042-BD3C-A1D74A106759}"/>
              </a:ext>
            </a:extLst>
          </p:cNvPr>
          <p:cNvSpPr/>
          <p:nvPr/>
        </p:nvSpPr>
        <p:spPr>
          <a:xfrm>
            <a:off x="3465338" y="2908496"/>
            <a:ext cx="801859" cy="520504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619B593-155A-45CA-9EEC-0E5BED2712C8}"/>
              </a:ext>
            </a:extLst>
          </p:cNvPr>
          <p:cNvSpPr/>
          <p:nvPr/>
        </p:nvSpPr>
        <p:spPr>
          <a:xfrm>
            <a:off x="3516921" y="4377398"/>
            <a:ext cx="801859" cy="520504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8986B0-8E01-4477-AC66-074F2CC60B5B}"/>
              </a:ext>
            </a:extLst>
          </p:cNvPr>
          <p:cNvSpPr/>
          <p:nvPr/>
        </p:nvSpPr>
        <p:spPr>
          <a:xfrm>
            <a:off x="4667585" y="1052733"/>
            <a:ext cx="3010485" cy="114182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Sintetizar</a:t>
            </a:r>
            <a:endParaRPr lang="es-CL" sz="28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3B5F9-4D2D-4A6F-A415-31A1559BBC0B}"/>
              </a:ext>
            </a:extLst>
          </p:cNvPr>
          <p:cNvSpPr/>
          <p:nvPr/>
        </p:nvSpPr>
        <p:spPr>
          <a:xfrm>
            <a:off x="4667584" y="2618650"/>
            <a:ext cx="3010486" cy="118227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Apoyarse en marcas textuales y estructurales</a:t>
            </a:r>
            <a:endParaRPr lang="es-CL" sz="20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7F1E1F-8A27-4EA4-AAB2-0EDBFB5CB707}"/>
              </a:ext>
            </a:extLst>
          </p:cNvPr>
          <p:cNvSpPr/>
          <p:nvPr/>
        </p:nvSpPr>
        <p:spPr>
          <a:xfrm>
            <a:off x="4590757" y="4514556"/>
            <a:ext cx="3010486" cy="1648264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El verbo introductorio expresa la relación entre los párrafos o la función del párrafo en el texto leído.</a:t>
            </a:r>
            <a:endParaRPr lang="es-CL" sz="20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B4392B-4603-4593-AB6F-9959CA024BF4}"/>
              </a:ext>
            </a:extLst>
          </p:cNvPr>
          <p:cNvSpPr/>
          <p:nvPr/>
        </p:nvSpPr>
        <p:spPr>
          <a:xfrm>
            <a:off x="8424200" y="324147"/>
            <a:ext cx="3444242" cy="62248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¿De qué trata el texto?</a:t>
            </a:r>
            <a:endParaRPr lang="es-CL" sz="2000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1839EBE-DEEA-4A99-900D-43717CE75031}"/>
              </a:ext>
            </a:extLst>
          </p:cNvPr>
          <p:cNvSpPr/>
          <p:nvPr/>
        </p:nvSpPr>
        <p:spPr>
          <a:xfrm>
            <a:off x="8424200" y="1086285"/>
            <a:ext cx="3444242" cy="74383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¿Qué se afirma al respecto?</a:t>
            </a:r>
            <a:endParaRPr lang="es-CL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65E32E-8B3D-4825-A04A-5AAAD463F9E0}"/>
              </a:ext>
            </a:extLst>
          </p:cNvPr>
          <p:cNvSpPr/>
          <p:nvPr/>
        </p:nvSpPr>
        <p:spPr>
          <a:xfrm>
            <a:off x="8571914" y="4923713"/>
            <a:ext cx="3346939" cy="1726804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/>
              <a:t>El resto de la alternativa debe dar cuenta de lo esencial del párrafo, acorde a la función o relación del mismo con los demás.</a:t>
            </a:r>
            <a:endParaRPr lang="es-CL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53849A-F377-44B2-AF26-3AAF1DC6954B}"/>
              </a:ext>
            </a:extLst>
          </p:cNvPr>
          <p:cNvSpPr/>
          <p:nvPr/>
        </p:nvSpPr>
        <p:spPr>
          <a:xfrm>
            <a:off x="8474611" y="3879794"/>
            <a:ext cx="3444242" cy="84695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400" b="1" dirty="0"/>
              <a:t>Formas básicas de los textos expositivos, argumentativos, narrativos, mediáticos y literarios.</a:t>
            </a:r>
            <a:endParaRPr lang="es-CL" sz="14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C9A8B9-4E0A-4D61-A099-2D3C87ECE8D5}"/>
              </a:ext>
            </a:extLst>
          </p:cNvPr>
          <p:cNvSpPr/>
          <p:nvPr/>
        </p:nvSpPr>
        <p:spPr>
          <a:xfrm>
            <a:off x="8474611" y="3280160"/>
            <a:ext cx="3343420" cy="43719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Progresión de la información</a:t>
            </a:r>
            <a:endParaRPr lang="es-CL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118590E-FD63-4936-AEA9-E591803914AB}"/>
              </a:ext>
            </a:extLst>
          </p:cNvPr>
          <p:cNvSpPr/>
          <p:nvPr/>
        </p:nvSpPr>
        <p:spPr>
          <a:xfrm>
            <a:off x="8474611" y="2130056"/>
            <a:ext cx="3343420" cy="41968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Conectores</a:t>
            </a:r>
            <a:endParaRPr lang="es-CL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A3132C0-6114-4AF1-A2FF-79AA0EACC634}"/>
              </a:ext>
            </a:extLst>
          </p:cNvPr>
          <p:cNvSpPr/>
          <p:nvPr/>
        </p:nvSpPr>
        <p:spPr>
          <a:xfrm>
            <a:off x="8474611" y="2624806"/>
            <a:ext cx="3343420" cy="584979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Formas de organización del texto.</a:t>
            </a:r>
            <a:endParaRPr lang="es-CL" b="1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183BCBCF-2E6C-4824-AB48-A78CDF6D5E78}"/>
              </a:ext>
            </a:extLst>
          </p:cNvPr>
          <p:cNvSpPr/>
          <p:nvPr/>
        </p:nvSpPr>
        <p:spPr>
          <a:xfrm rot="20334576">
            <a:off x="7019778" y="544542"/>
            <a:ext cx="1012874" cy="426129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549C3EB-8F7C-4288-AE11-B016D25F5500}"/>
              </a:ext>
            </a:extLst>
          </p:cNvPr>
          <p:cNvSpPr/>
          <p:nvPr/>
        </p:nvSpPr>
        <p:spPr>
          <a:xfrm>
            <a:off x="7526215" y="4988787"/>
            <a:ext cx="1012874" cy="426129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9EDC1BF8-B0EC-4299-882D-DEDA0150753E}"/>
              </a:ext>
            </a:extLst>
          </p:cNvPr>
          <p:cNvSpPr/>
          <p:nvPr/>
        </p:nvSpPr>
        <p:spPr>
          <a:xfrm rot="20334576">
            <a:off x="7381475" y="2310912"/>
            <a:ext cx="1012874" cy="426129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08F5F6C-3017-4F51-B821-431F64DDCAA7}"/>
              </a:ext>
            </a:extLst>
          </p:cNvPr>
          <p:cNvSpPr/>
          <p:nvPr/>
        </p:nvSpPr>
        <p:spPr>
          <a:xfrm>
            <a:off x="7515117" y="2788640"/>
            <a:ext cx="1012874" cy="426129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7145422E-316E-46A2-9B5D-07354E09B439}"/>
              </a:ext>
            </a:extLst>
          </p:cNvPr>
          <p:cNvSpPr/>
          <p:nvPr/>
        </p:nvSpPr>
        <p:spPr>
          <a:xfrm>
            <a:off x="7515117" y="3245566"/>
            <a:ext cx="1012874" cy="426129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E3A0F4C1-1702-4DB8-BEAA-7F8D05206093}"/>
              </a:ext>
            </a:extLst>
          </p:cNvPr>
          <p:cNvSpPr/>
          <p:nvPr/>
        </p:nvSpPr>
        <p:spPr>
          <a:xfrm rot="1401011">
            <a:off x="7472146" y="3794308"/>
            <a:ext cx="1012874" cy="426129"/>
          </a:xfrm>
          <a:prstGeom prst="rightArrow">
            <a:avLst/>
          </a:prstGeom>
          <a:solidFill>
            <a:srgbClr val="F90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9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4351DC-B600-481C-B93E-6702E76F8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902685"/>
              </p:ext>
            </p:extLst>
          </p:nvPr>
        </p:nvGraphicFramePr>
        <p:xfrm>
          <a:off x="534571" y="196948"/>
          <a:ext cx="11394832" cy="651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06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C2A6B-C189-485B-8772-E2D8365C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6523"/>
            <a:ext cx="8818358" cy="1613877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F90FEE"/>
                </a:solidFill>
              </a:rPr>
              <a:t>Ensayo Nacional 27,28 y 29 de junio</a:t>
            </a:r>
            <a:br>
              <a:rPr lang="es-CL" b="1" dirty="0">
                <a:solidFill>
                  <a:srgbClr val="F90FEE"/>
                </a:solidFill>
              </a:rPr>
            </a:br>
            <a:r>
              <a:rPr lang="es-CL" b="1" dirty="0">
                <a:solidFill>
                  <a:srgbClr val="F90FEE"/>
                </a:solidFill>
              </a:rPr>
              <a:t>Asignaturas: Lenguaje, Matemática, Historia y Ciencias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AD5F532-8153-496F-B063-769787061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434" y="2124222"/>
            <a:ext cx="4079631" cy="4417255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ADFE3B4-E129-407D-9DED-8D6F3EA4E9E3}"/>
              </a:ext>
            </a:extLst>
          </p:cNvPr>
          <p:cNvSpPr/>
          <p:nvPr/>
        </p:nvSpPr>
        <p:spPr>
          <a:xfrm>
            <a:off x="1434905" y="2229338"/>
            <a:ext cx="4389120" cy="1498600"/>
          </a:xfrm>
          <a:prstGeom prst="rightArrow">
            <a:avLst/>
          </a:prstGeom>
          <a:solidFill>
            <a:srgbClr val="66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/>
                </a:solidFill>
              </a:rPr>
              <a:t>Inscribirse</a:t>
            </a:r>
            <a:r>
              <a:rPr lang="es-CL" sz="2400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E23745-4256-4F52-A6BC-9391F72A5FDB}"/>
              </a:ext>
            </a:extLst>
          </p:cNvPr>
          <p:cNvSpPr txBox="1"/>
          <p:nvPr/>
        </p:nvSpPr>
        <p:spPr>
          <a:xfrm>
            <a:off x="731519" y="3727938"/>
            <a:ext cx="68931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https://forms.gle/3pX6LSR9M56A339x5</a:t>
            </a:r>
            <a:endParaRPr lang="es-CL" sz="2800" b="1" dirty="0"/>
          </a:p>
          <a:p>
            <a:endParaRPr lang="es-CL" sz="2800" b="1" dirty="0"/>
          </a:p>
          <a:p>
            <a:r>
              <a:rPr lang="es-CL" sz="2800" b="1" dirty="0"/>
              <a:t>o escribir al correo electrónico:</a:t>
            </a:r>
          </a:p>
          <a:p>
            <a:r>
              <a:rPr lang="es-CL" sz="2800" b="1" dirty="0">
                <a:solidFill>
                  <a:srgbClr val="F90FE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secretaria.academica@usach.cl</a:t>
            </a:r>
            <a:endParaRPr lang="es-CL" sz="2800" b="1" dirty="0">
              <a:solidFill>
                <a:srgbClr val="F90FEE"/>
              </a:solidFill>
            </a:endParaRPr>
          </a:p>
          <a:p>
            <a:endParaRPr lang="es-CL" sz="2800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938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E02A76B-28C2-4022-86FA-EF14F327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309488"/>
            <a:ext cx="7498080" cy="59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E8C61-BAB5-492A-8630-EFC54A8E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41" y="156238"/>
            <a:ext cx="8959035" cy="1067651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F90FEE"/>
                </a:solidFill>
              </a:rPr>
              <a:t>¿Qué quiere decir CLETO cuando cuestiona el lugar en el que se sitúan?</a:t>
            </a:r>
            <a:endParaRPr lang="es-CL" sz="4000" b="1" dirty="0">
              <a:solidFill>
                <a:srgbClr val="F90FE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7A4CBD-3628-4327-8204-6BB8F3EA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59034" cy="3880773"/>
          </a:xfrm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s-ES" sz="2800" b="1" dirty="0">
                <a:solidFill>
                  <a:schemeClr val="tx1"/>
                </a:solidFill>
              </a:rPr>
              <a:t>A. Molestia por la decisión irracional de su hija.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B. Descontento por el romance de Juliana.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C. Extrañeza por la forma de demostrar los sentimientos de la juventud.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D. Sorpresa al no comprender lo que sucede entre Juliana y Miguel.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E. Enojo al presenciar la porfía de su hija.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C4B510-B076-4CEE-B519-74349ED91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86" y="549386"/>
            <a:ext cx="3249420" cy="20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B153C-F594-4626-AB79-D8293630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2579"/>
            <a:ext cx="8596668" cy="983175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rgbClr val="F90FEE"/>
                </a:solidFill>
              </a:rPr>
              <a:t>Consideraciones</a:t>
            </a:r>
            <a:endParaRPr lang="es-CL" sz="4800" b="1" dirty="0">
              <a:solidFill>
                <a:srgbClr val="F90FE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FCF26-3900-4278-BC20-EF87AF008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379"/>
            <a:ext cx="9184118" cy="3812344"/>
          </a:xfrm>
          <a:ln w="381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Se subirá una breve guía de ejercitación de la habilidad de relacionar.</a:t>
            </a:r>
          </a:p>
          <a:p>
            <a:r>
              <a:rPr lang="es-ES" sz="2400" b="1" dirty="0">
                <a:solidFill>
                  <a:schemeClr val="tx1"/>
                </a:solidFill>
              </a:rPr>
              <a:t>Próxima clase: </a:t>
            </a:r>
          </a:p>
          <a:p>
            <a:pPr>
              <a:buFontTx/>
              <a:buChar char="-"/>
            </a:pPr>
            <a:r>
              <a:rPr lang="es-ES" sz="2400" b="1" dirty="0">
                <a:solidFill>
                  <a:schemeClr val="tx1"/>
                </a:solidFill>
              </a:rPr>
              <a:t>Realizaremos retroalimentación de la guía de ejercitación sobre la habilidad de relacionar.</a:t>
            </a:r>
          </a:p>
          <a:p>
            <a:pPr>
              <a:buFontTx/>
              <a:buChar char="-"/>
            </a:pPr>
            <a:r>
              <a:rPr lang="es-ES" sz="2400" b="1" dirty="0">
                <a:solidFill>
                  <a:schemeClr val="tx1"/>
                </a:solidFill>
              </a:rPr>
              <a:t>Veremos la habilidad de Sintetizar y desarrollaremos unos ejercicios en conjunto, considerando la habilidad de relacionar y sintetizar.</a:t>
            </a:r>
          </a:p>
          <a:p>
            <a:pPr>
              <a:buFontTx/>
              <a:buChar char="-"/>
            </a:pPr>
            <a:r>
              <a:rPr lang="es-ES" sz="2400" b="1" dirty="0">
                <a:solidFill>
                  <a:schemeClr val="tx1"/>
                </a:solidFill>
              </a:rPr>
              <a:t>Para luego aplicar lo aprendido en una guía de ejercitación.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27474-722E-4385-8B7E-1E38B5AAA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25" y="5449667"/>
            <a:ext cx="2437206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927474-722E-4385-8B7E-1E38B5AAA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60" y="4362548"/>
            <a:ext cx="3752977" cy="1841304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86A5717-7562-4155-AED0-79B36B31EA2F}"/>
              </a:ext>
            </a:extLst>
          </p:cNvPr>
          <p:cNvSpPr txBox="1">
            <a:spLocks/>
          </p:cNvSpPr>
          <p:nvPr/>
        </p:nvSpPr>
        <p:spPr>
          <a:xfrm>
            <a:off x="1424815" y="2751433"/>
            <a:ext cx="8596668" cy="83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Temario Prueba de Transición Comprensión Lectora. DEMRE 2020</a:t>
            </a:r>
          </a:p>
          <a:p>
            <a:r>
              <a:rPr lang="es-ES" dirty="0"/>
              <a:t>Prueba de Competencia Lectora. Preuniversitario Pedro de Valdivia.2020.</a:t>
            </a:r>
            <a:endParaRPr lang="es-C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14F2953-56F6-4893-A5F1-5B14A043D803}"/>
              </a:ext>
            </a:extLst>
          </p:cNvPr>
          <p:cNvSpPr txBox="1">
            <a:spLocks/>
          </p:cNvSpPr>
          <p:nvPr/>
        </p:nvSpPr>
        <p:spPr>
          <a:xfrm>
            <a:off x="951914" y="810456"/>
            <a:ext cx="2122137" cy="835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Fuentes: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150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2C08B-B552-46B4-BC38-6256701B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7" y="1607930"/>
            <a:ext cx="3547624" cy="1426477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OBJETIVOS </a:t>
            </a:r>
            <a:br>
              <a:rPr lang="es-CL" b="1" dirty="0">
                <a:solidFill>
                  <a:srgbClr val="002060"/>
                </a:solidFill>
              </a:rPr>
            </a:br>
            <a:r>
              <a:rPr lang="es-CL" b="1" dirty="0">
                <a:solidFill>
                  <a:srgbClr val="002060"/>
                </a:solidFill>
              </a:rPr>
              <a:t>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9889D-0719-4488-8FBD-FEC89B46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85" y="928468"/>
            <a:ext cx="6203853" cy="5261317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>
                <a:solidFill>
                  <a:schemeClr val="tx1"/>
                </a:solidFill>
              </a:rPr>
              <a:t>-Conocer </a:t>
            </a:r>
            <a:r>
              <a:rPr lang="es-CL" sz="2400" b="1" dirty="0">
                <a:solidFill>
                  <a:srgbClr val="FF0000"/>
                </a:solidFill>
              </a:rPr>
              <a:t>procedimiento</a:t>
            </a:r>
            <a:r>
              <a:rPr lang="es-CL" sz="2400" dirty="0">
                <a:solidFill>
                  <a:schemeClr val="tx1"/>
                </a:solidFill>
              </a:rPr>
              <a:t> para aplicar lectura comprensiva.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tx1"/>
                </a:solidFill>
              </a:rPr>
              <a:t>-Conocer las características de un </a:t>
            </a:r>
            <a:r>
              <a:rPr lang="es-CL" sz="2400" b="1" dirty="0">
                <a:solidFill>
                  <a:srgbClr val="FF0000"/>
                </a:solidFill>
              </a:rPr>
              <a:t>lector competente.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tx1"/>
                </a:solidFill>
              </a:rPr>
              <a:t>-Identificar el </a:t>
            </a:r>
            <a:r>
              <a:rPr lang="es-CL" sz="2400" b="1" dirty="0">
                <a:solidFill>
                  <a:srgbClr val="FF0000"/>
                </a:solidFill>
              </a:rPr>
              <a:t>tipo de lectura </a:t>
            </a:r>
            <a:r>
              <a:rPr lang="es-CL" sz="2400" dirty="0">
                <a:solidFill>
                  <a:schemeClr val="tx1"/>
                </a:solidFill>
              </a:rPr>
              <a:t>que se requerirá para contestar prueba de comprensión lectora.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tx1"/>
                </a:solidFill>
              </a:rPr>
              <a:t>-Conocer </a:t>
            </a:r>
            <a:r>
              <a:rPr lang="es-CL" sz="2400" b="1" dirty="0">
                <a:solidFill>
                  <a:srgbClr val="FF0000"/>
                </a:solidFill>
              </a:rPr>
              <a:t>propuesta de resolución de preguntas que involucren la habilidad de “relacionar”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tx1"/>
                </a:solidFill>
              </a:rPr>
              <a:t>-Aplicar </a:t>
            </a:r>
            <a:r>
              <a:rPr lang="es-CL" sz="2400" b="1" dirty="0">
                <a:solidFill>
                  <a:srgbClr val="FF0000"/>
                </a:solidFill>
              </a:rPr>
              <a:t>habilidad de relacionar </a:t>
            </a:r>
            <a:r>
              <a:rPr lang="es-CL" sz="2400" dirty="0">
                <a:solidFill>
                  <a:schemeClr val="tx1"/>
                </a:solidFill>
              </a:rPr>
              <a:t>en ejercicio breve.</a:t>
            </a:r>
          </a:p>
          <a:p>
            <a:endParaRPr lang="es-CL" sz="4000" b="1" i="1" dirty="0">
              <a:solidFill>
                <a:srgbClr val="7030A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3D6D5A-90C8-49FE-A243-CC72CCD01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7" y="3696981"/>
            <a:ext cx="4008523" cy="26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3E9038-E6B2-444F-9B4F-4AC21D803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877"/>
            <a:ext cx="3349283" cy="3448123"/>
          </a:xfrm>
          <a:prstGeom prst="rect">
            <a:avLst/>
          </a:prstGeom>
        </p:spPr>
      </p:pic>
      <p:sp>
        <p:nvSpPr>
          <p:cNvPr id="7" name="Globo: línea doblada doble 6">
            <a:extLst>
              <a:ext uri="{FF2B5EF4-FFF2-40B4-BE49-F238E27FC236}">
                <a16:creationId xmlns:a16="http://schemas.microsoft.com/office/drawing/2014/main" id="{0743A7E6-C82B-4EC7-9025-1D3DB6B539D2}"/>
              </a:ext>
            </a:extLst>
          </p:cNvPr>
          <p:cNvSpPr/>
          <p:nvPr/>
        </p:nvSpPr>
        <p:spPr>
          <a:xfrm>
            <a:off x="2706858" y="314985"/>
            <a:ext cx="8476958" cy="359583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86751"/>
              <a:gd name="adj8" fmla="val -5678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Recordemos…</a:t>
            </a:r>
          </a:p>
          <a:p>
            <a:r>
              <a:rPr lang="es-ES" sz="3200" dirty="0">
                <a:solidFill>
                  <a:schemeClr val="tx1"/>
                </a:solidFill>
              </a:rPr>
              <a:t>1. ¿En qué consiste la estrategia “Relacionar – Interpretar”</a:t>
            </a:r>
          </a:p>
          <a:p>
            <a:r>
              <a:rPr lang="es-ES" sz="3200" dirty="0">
                <a:solidFill>
                  <a:schemeClr val="tx1"/>
                </a:solidFill>
              </a:rPr>
              <a:t>2. ¿Cuáles son las cuatro habilidades que están vinculadas?</a:t>
            </a:r>
          </a:p>
          <a:p>
            <a:r>
              <a:rPr lang="es-ES" sz="3200" dirty="0">
                <a:solidFill>
                  <a:schemeClr val="tx1"/>
                </a:solidFill>
              </a:rPr>
              <a:t>3. ¿Qué involucra cada una de estas habilidades? </a:t>
            </a:r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2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DB6CACD2-47ED-4D84-BC48-6F628598012E}"/>
              </a:ext>
            </a:extLst>
          </p:cNvPr>
          <p:cNvSpPr/>
          <p:nvPr/>
        </p:nvSpPr>
        <p:spPr>
          <a:xfrm>
            <a:off x="710419" y="394974"/>
            <a:ext cx="2947181" cy="102694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Estrategia</a:t>
            </a:r>
            <a:endParaRPr lang="es-CL" sz="3600" b="1" dirty="0">
              <a:solidFill>
                <a:schemeClr val="tx1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818BBCE-20AE-408C-8D0D-881AE1B787DF}"/>
              </a:ext>
            </a:extLst>
          </p:cNvPr>
          <p:cNvSpPr/>
          <p:nvPr/>
        </p:nvSpPr>
        <p:spPr>
          <a:xfrm rot="5400000">
            <a:off x="1983600" y="1413090"/>
            <a:ext cx="506329" cy="3305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2DA6C6AD-5192-4481-9814-B677884A420D}"/>
              </a:ext>
            </a:extLst>
          </p:cNvPr>
          <p:cNvSpPr/>
          <p:nvPr/>
        </p:nvSpPr>
        <p:spPr>
          <a:xfrm>
            <a:off x="710419" y="1659988"/>
            <a:ext cx="2947181" cy="1269867"/>
          </a:xfrm>
          <a:prstGeom prst="horizontalScroll">
            <a:avLst/>
          </a:prstGeom>
          <a:solidFill>
            <a:srgbClr val="66FFFF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chemeClr val="tx1"/>
                </a:solidFill>
              </a:rPr>
              <a:t>Relacionar - Interpretar</a:t>
            </a:r>
            <a:endParaRPr lang="es-CL" sz="3200" b="1" i="1" dirty="0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3F836C3-64D0-41F8-82F9-73C190397BE3}"/>
              </a:ext>
            </a:extLst>
          </p:cNvPr>
          <p:cNvSpPr/>
          <p:nvPr/>
        </p:nvSpPr>
        <p:spPr>
          <a:xfrm>
            <a:off x="2071470" y="2757650"/>
            <a:ext cx="330594" cy="48514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A3830594-AA99-4C3B-BC3C-A2B0E569E603}"/>
              </a:ext>
            </a:extLst>
          </p:cNvPr>
          <p:cNvSpPr/>
          <p:nvPr/>
        </p:nvSpPr>
        <p:spPr>
          <a:xfrm>
            <a:off x="462073" y="3121361"/>
            <a:ext cx="3527144" cy="3537947"/>
          </a:xfrm>
          <a:prstGeom prst="wave">
            <a:avLst>
              <a:gd name="adj1" fmla="val 4513"/>
              <a:gd name="adj2" fmla="val -316"/>
            </a:avLst>
          </a:prstGeom>
          <a:solidFill>
            <a:schemeClr val="bg1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000" dirty="0">
                <a:solidFill>
                  <a:schemeClr val="tx1"/>
                </a:solidFill>
              </a:rPr>
              <a:t>Demuestra comprensión, </a:t>
            </a:r>
            <a:r>
              <a:rPr lang="es-ES" sz="2000" b="1" dirty="0">
                <a:solidFill>
                  <a:schemeClr val="tx1"/>
                </a:solidFill>
              </a:rPr>
              <a:t>otorgando sentido a las relaciones entre diferentes partes de un texto</a:t>
            </a:r>
            <a:r>
              <a:rPr lang="es-ES" sz="2000" dirty="0">
                <a:solidFill>
                  <a:schemeClr val="tx1"/>
                </a:solidFill>
              </a:rPr>
              <a:t>. Los componentes del texto que se han de relacionar pueden estar ubicados en la misma sección o en diferentes párrafos.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46FD94-B585-4AE4-8DCF-D28911331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17" y="3769862"/>
            <a:ext cx="2106783" cy="2706567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E37CD4FC-2664-4584-993D-1AD9E81E7411}"/>
              </a:ext>
            </a:extLst>
          </p:cNvPr>
          <p:cNvSpPr/>
          <p:nvPr/>
        </p:nvSpPr>
        <p:spPr>
          <a:xfrm>
            <a:off x="3677532" y="381570"/>
            <a:ext cx="3528642" cy="2706568"/>
          </a:xfrm>
          <a:prstGeom prst="cloudCallout">
            <a:avLst>
              <a:gd name="adj1" fmla="val -17577"/>
              <a:gd name="adj2" fmla="val 75145"/>
            </a:avLst>
          </a:prstGeom>
          <a:blipFill>
            <a:blip r:embed="rId4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rgbClr val="7030A0"/>
                </a:solidFill>
              </a:rPr>
              <a:t>¿Qué habilidad lectora está vinculada a la estrategia de relacionar - interpretar?</a:t>
            </a:r>
            <a:endParaRPr lang="es-CL" sz="2000" b="1" i="1" dirty="0">
              <a:solidFill>
                <a:srgbClr val="7030A0"/>
              </a:solidFill>
            </a:endParaRPr>
          </a:p>
        </p:txBody>
      </p:sp>
      <p:sp>
        <p:nvSpPr>
          <p:cNvPr id="12" name="Globo: línea doblada doble 11">
            <a:extLst>
              <a:ext uri="{FF2B5EF4-FFF2-40B4-BE49-F238E27FC236}">
                <a16:creationId xmlns:a16="http://schemas.microsoft.com/office/drawing/2014/main" id="{F21A42E4-8427-4D49-B5E0-4B5435F662BE}"/>
              </a:ext>
            </a:extLst>
          </p:cNvPr>
          <p:cNvSpPr/>
          <p:nvPr/>
        </p:nvSpPr>
        <p:spPr>
          <a:xfrm>
            <a:off x="7184744" y="190786"/>
            <a:ext cx="4717364" cy="647642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6771"/>
              <a:gd name="adj8" fmla="val -5801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u="sng" dirty="0">
                <a:solidFill>
                  <a:srgbClr val="7030A0"/>
                </a:solidFill>
              </a:rPr>
              <a:t>HABILIDADES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</a:rPr>
              <a:t>Relacionar: </a:t>
            </a:r>
            <a:r>
              <a:rPr lang="es-ES" sz="2000" dirty="0">
                <a:solidFill>
                  <a:schemeClr val="tx1"/>
                </a:solidFill>
              </a:rPr>
              <a:t>es establecer </a:t>
            </a:r>
            <a:r>
              <a:rPr lang="es-ES" sz="2000" b="1" dirty="0">
                <a:solidFill>
                  <a:schemeClr val="tx1"/>
                </a:solidFill>
              </a:rPr>
              <a:t>conexiones</a:t>
            </a:r>
            <a:r>
              <a:rPr lang="es-ES" sz="2000" dirty="0">
                <a:solidFill>
                  <a:schemeClr val="tx1"/>
                </a:solidFill>
              </a:rPr>
              <a:t> entre dos o más partes de un texto.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7030A0"/>
                </a:solidFill>
              </a:rPr>
              <a:t>Sintetizar: </a:t>
            </a:r>
            <a:r>
              <a:rPr lang="es-ES" sz="2000" dirty="0">
                <a:solidFill>
                  <a:schemeClr val="tx1"/>
                </a:solidFill>
              </a:rPr>
              <a:t>es determinar </a:t>
            </a:r>
            <a:r>
              <a:rPr lang="es-ES" sz="2000" b="1" dirty="0">
                <a:solidFill>
                  <a:schemeClr val="tx1"/>
                </a:solidFill>
              </a:rPr>
              <a:t>la idea o las ideas centrales </a:t>
            </a:r>
            <a:r>
              <a:rPr lang="es-ES" sz="2000" dirty="0">
                <a:solidFill>
                  <a:schemeClr val="tx1"/>
                </a:solidFill>
              </a:rPr>
              <a:t>de un texto o de un fragmento de este para elaborar una </a:t>
            </a:r>
            <a:r>
              <a:rPr lang="es-ES" sz="2000" b="1" dirty="0">
                <a:solidFill>
                  <a:schemeClr val="tx1"/>
                </a:solidFill>
              </a:rPr>
              <a:t>reformulación</a:t>
            </a:r>
            <a:r>
              <a:rPr lang="es-ES" sz="2000" dirty="0">
                <a:solidFill>
                  <a:schemeClr val="tx1"/>
                </a:solidFill>
              </a:rPr>
              <a:t> del contenido original.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7030A0"/>
                </a:solidFill>
              </a:rPr>
              <a:t>Inferir: </a:t>
            </a:r>
            <a:r>
              <a:rPr lang="es-ES" sz="2000" dirty="0">
                <a:solidFill>
                  <a:schemeClr val="tx1"/>
                </a:solidFill>
              </a:rPr>
              <a:t>es </a:t>
            </a:r>
            <a:r>
              <a:rPr lang="es-ES" sz="2000" b="1" dirty="0">
                <a:solidFill>
                  <a:schemeClr val="tx1"/>
                </a:solidFill>
              </a:rPr>
              <a:t>derivar información implícita desde la información explícita</a:t>
            </a:r>
            <a:r>
              <a:rPr lang="es-ES" sz="2000" dirty="0">
                <a:solidFill>
                  <a:schemeClr val="tx1"/>
                </a:solidFill>
              </a:rPr>
              <a:t> contenida en el texto.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i="1" dirty="0">
                <a:solidFill>
                  <a:srgbClr val="7030A0"/>
                </a:solidFill>
              </a:rPr>
              <a:t>Interpretar: </a:t>
            </a:r>
            <a:r>
              <a:rPr lang="es-ES" sz="2000" dirty="0">
                <a:solidFill>
                  <a:schemeClr val="tx1"/>
                </a:solidFill>
              </a:rPr>
              <a:t>es </a:t>
            </a:r>
            <a:r>
              <a:rPr lang="es-ES" sz="2000" b="1" dirty="0">
                <a:solidFill>
                  <a:schemeClr val="tx1"/>
                </a:solidFill>
              </a:rPr>
              <a:t>determinar la función o finalidad</a:t>
            </a:r>
            <a:r>
              <a:rPr lang="es-ES" sz="2000" dirty="0">
                <a:solidFill>
                  <a:schemeClr val="tx1"/>
                </a:solidFill>
              </a:rPr>
              <a:t>, de un elemento textual para atribuirle un sentido de lectura coherente con el contexto de lo leído.</a:t>
            </a:r>
            <a:endParaRPr lang="es-C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2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9FE06-FD5C-4FFD-A41F-38FEE7DE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32116"/>
            <a:ext cx="10661226" cy="54395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90FEE"/>
                </a:solidFill>
              </a:rPr>
              <a:t>Procedimiento para una lectura comprensiva</a:t>
            </a:r>
            <a:endParaRPr lang="es-CL" b="1" dirty="0">
              <a:solidFill>
                <a:srgbClr val="F90FEE"/>
              </a:solidFill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3E311C9A-4338-43AB-8110-871851CBE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15629"/>
              </p:ext>
            </p:extLst>
          </p:nvPr>
        </p:nvGraphicFramePr>
        <p:xfrm>
          <a:off x="677862" y="1153552"/>
          <a:ext cx="10759171" cy="547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20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69687-3A2E-446B-9756-2DFCACB5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237"/>
          </a:xfrm>
        </p:spPr>
        <p:txBody>
          <a:bodyPr>
            <a:normAutofit/>
          </a:bodyPr>
          <a:lstStyle/>
          <a:p>
            <a:r>
              <a:rPr lang="es-CL" sz="4400" b="1" dirty="0">
                <a:solidFill>
                  <a:srgbClr val="F90FEE"/>
                </a:solidFill>
              </a:rPr>
              <a:t>Algunas </a:t>
            </a:r>
            <a:r>
              <a:rPr lang="en" sz="4400" b="1" dirty="0">
                <a:solidFill>
                  <a:srgbClr val="F90FEE"/>
                </a:solidFill>
              </a:rPr>
              <a:t>recomenda</a:t>
            </a:r>
            <a:r>
              <a:rPr lang="es-CL" sz="4400" b="1" dirty="0">
                <a:solidFill>
                  <a:srgbClr val="F90FEE"/>
                </a:solidFill>
              </a:rPr>
              <a:t>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AC008-A6B8-4EC9-820A-A74A2839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343" y="1702191"/>
            <a:ext cx="7332661" cy="4546209"/>
          </a:xfrm>
          <a:ln w="381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2800" b="1" dirty="0">
                <a:solidFill>
                  <a:schemeClr val="tx1"/>
                </a:solidFill>
              </a:rPr>
              <a:t>C</a:t>
            </a:r>
            <a:r>
              <a:rPr lang="en" sz="2800" b="1" dirty="0">
                <a:solidFill>
                  <a:schemeClr val="tx1"/>
                </a:solidFill>
              </a:rPr>
              <a:t>uando se encuentre palabras nuevas e interesantes </a:t>
            </a:r>
            <a:r>
              <a:rPr lang="en" sz="2800" b="1" dirty="0">
                <a:solidFill>
                  <a:srgbClr val="FF0000"/>
                </a:solidFill>
              </a:rPr>
              <a:t>buscar su significado y usarlas 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2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" sz="2800" b="1" dirty="0">
                <a:solidFill>
                  <a:schemeClr val="tx1"/>
                </a:solidFill>
              </a:rPr>
              <a:t>Leer detenidamente el texto </a:t>
            </a:r>
            <a:r>
              <a:rPr lang="en" sz="2800" b="1" dirty="0">
                <a:solidFill>
                  <a:srgbClr val="FF0000"/>
                </a:solidFill>
              </a:rPr>
              <a:t>reteniendo id</a:t>
            </a:r>
            <a:r>
              <a:rPr lang="es-CL" sz="2800" b="1" dirty="0">
                <a:solidFill>
                  <a:srgbClr val="FF0000"/>
                </a:solidFill>
              </a:rPr>
              <a:t>e</a:t>
            </a:r>
            <a:r>
              <a:rPr lang="en" sz="2800" b="1" dirty="0">
                <a:solidFill>
                  <a:srgbClr val="FF0000"/>
                </a:solidFill>
              </a:rPr>
              <a:t>as generales por párrafos </a:t>
            </a:r>
            <a:r>
              <a:rPr lang="en" sz="2800" b="1" dirty="0">
                <a:solidFill>
                  <a:schemeClr val="tx1"/>
                </a:solidFill>
              </a:rPr>
              <a:t>antes de contestar.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2800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" sz="2800" b="1" dirty="0">
                <a:solidFill>
                  <a:srgbClr val="FF0000"/>
                </a:solidFill>
              </a:rPr>
              <a:t>Analizar</a:t>
            </a:r>
            <a:r>
              <a:rPr lang="en" sz="2800" b="1" dirty="0">
                <a:solidFill>
                  <a:schemeClr val="tx1"/>
                </a:solidFill>
              </a:rPr>
              <a:t> cada párrafo ( reflexionar), </a:t>
            </a:r>
            <a:r>
              <a:rPr lang="en" sz="2800" b="1" dirty="0">
                <a:solidFill>
                  <a:srgbClr val="FF0000"/>
                </a:solidFill>
              </a:rPr>
              <a:t>sintetizar cada idea </a:t>
            </a:r>
            <a:r>
              <a:rPr lang="en" sz="2800" b="1" dirty="0">
                <a:solidFill>
                  <a:schemeClr val="tx1"/>
                </a:solidFill>
              </a:rPr>
              <a:t>y </a:t>
            </a:r>
            <a:r>
              <a:rPr lang="en" sz="2800" b="1" dirty="0">
                <a:solidFill>
                  <a:srgbClr val="FF0000"/>
                </a:solidFill>
              </a:rPr>
              <a:t>evaluar</a:t>
            </a:r>
            <a:r>
              <a:rPr lang="en" sz="2800" b="1" dirty="0">
                <a:solidFill>
                  <a:schemeClr val="tx1"/>
                </a:solidFill>
              </a:rPr>
              <a:t> de man</a:t>
            </a:r>
            <a:r>
              <a:rPr lang="es-CL" sz="2800" b="1" dirty="0">
                <a:solidFill>
                  <a:schemeClr val="tx1"/>
                </a:solidFill>
              </a:rPr>
              <a:t>e</a:t>
            </a:r>
            <a:r>
              <a:rPr lang="en" sz="2800" b="1" dirty="0">
                <a:solidFill>
                  <a:schemeClr val="tx1"/>
                </a:solidFill>
              </a:rPr>
              <a:t>ra objetiva.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550776-5596-46BA-8447-9A30800B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9" y="2152358"/>
            <a:ext cx="3271210" cy="29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366-0AB0-41A1-908C-0C4C6625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1575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F90FEE"/>
                </a:solidFill>
              </a:rPr>
              <a:t>¿Qué se entiende por “Estrategia”?</a:t>
            </a:r>
            <a:endParaRPr lang="es-CL" sz="4400" b="1" dirty="0">
              <a:solidFill>
                <a:srgbClr val="F90FE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1D22CF-733B-4C99-B5C2-379AF609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010" y="1491175"/>
            <a:ext cx="7248254" cy="4628271"/>
          </a:xfrm>
          <a:ln w="381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endParaRPr lang="es-ES" sz="3200" dirty="0">
              <a:solidFill>
                <a:schemeClr val="tx1"/>
              </a:solidFill>
            </a:endParaRPr>
          </a:p>
          <a:p>
            <a:pPr algn="just"/>
            <a:r>
              <a:rPr lang="es-ES" sz="3200" dirty="0">
                <a:solidFill>
                  <a:schemeClr val="tx1"/>
                </a:solidFill>
              </a:rPr>
              <a:t>Significa, en una de sus acepciones, </a:t>
            </a:r>
            <a:r>
              <a:rPr lang="es-ES" sz="3200" b="1" dirty="0">
                <a:solidFill>
                  <a:srgbClr val="FF0000"/>
                </a:solidFill>
              </a:rPr>
              <a:t>“el conjunto de las reglas que aseguran  una decisión óptima en cada momento” </a:t>
            </a:r>
            <a:r>
              <a:rPr lang="es-ES" sz="3200" dirty="0">
                <a:solidFill>
                  <a:schemeClr val="tx1"/>
                </a:solidFill>
              </a:rPr>
              <a:t>(Diccionario de la Lengua Española). Este concepto te puede ser de mucha utilidad para lograr tu máximo esfuerzo, gracias a un trabajo </a:t>
            </a:r>
            <a:r>
              <a:rPr lang="es-ES" sz="3200" b="1" dirty="0">
                <a:solidFill>
                  <a:schemeClr val="tx1"/>
                </a:solidFill>
              </a:rPr>
              <a:t>organizado</a:t>
            </a:r>
            <a:r>
              <a:rPr lang="es-ES" sz="3200" dirty="0">
                <a:solidFill>
                  <a:schemeClr val="tx1"/>
                </a:solidFill>
              </a:rPr>
              <a:t>, desarrollado de </a:t>
            </a:r>
            <a:r>
              <a:rPr lang="es-ES" sz="3200" b="1" dirty="0">
                <a:solidFill>
                  <a:schemeClr val="tx1"/>
                </a:solidFill>
              </a:rPr>
              <a:t>forma sistemática</a:t>
            </a:r>
            <a:r>
              <a:rPr lang="es-ES" sz="3200" dirty="0">
                <a:solidFill>
                  <a:schemeClr val="tx1"/>
                </a:solidFill>
              </a:rPr>
              <a:t>, </a:t>
            </a:r>
            <a:r>
              <a:rPr lang="es-ES" sz="3200" b="1" dirty="0">
                <a:solidFill>
                  <a:schemeClr val="tx1"/>
                </a:solidFill>
              </a:rPr>
              <a:t>sin sobresaltos ni estrés</a:t>
            </a:r>
            <a:r>
              <a:rPr lang="es-ES" sz="3200" dirty="0">
                <a:solidFill>
                  <a:schemeClr val="tx1"/>
                </a:solidFill>
              </a:rPr>
              <a:t>.</a:t>
            </a:r>
            <a:endParaRPr lang="es-CL" sz="32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712455-78D9-4234-9730-70AD1D13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" y="1866878"/>
            <a:ext cx="2483656" cy="31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6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FEA5A-F4A8-4009-8891-E64756E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36" y="271974"/>
            <a:ext cx="9213298" cy="1106659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90FEE"/>
                </a:solidFill>
              </a:rPr>
              <a:t>Los lectores manifiestan dificultades para captar el significado de los textos cuando: </a:t>
            </a:r>
            <a:endParaRPr lang="es-CL" b="1" dirty="0">
              <a:solidFill>
                <a:srgbClr val="F90FEE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AB809FF-2C50-4C74-8D1F-79E294381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985602"/>
              </p:ext>
            </p:extLst>
          </p:nvPr>
        </p:nvGraphicFramePr>
        <p:xfrm>
          <a:off x="394936" y="1378633"/>
          <a:ext cx="11295316" cy="520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94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1887</TotalTime>
  <Words>1542</Words>
  <Application>Microsoft Office PowerPoint</Application>
  <PresentationFormat>Panorámica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Wingdings</vt:lpstr>
      <vt:lpstr>Wingdings 3</vt:lpstr>
      <vt:lpstr>Faceta</vt:lpstr>
      <vt:lpstr> Habilidad: RELACIONAR Consideraciones sobre la lectura.  </vt:lpstr>
      <vt:lpstr>Ensayo Nacional 27,28 y 29 de junio Asignaturas: Lenguaje, Matemática, Historia y Ciencias</vt:lpstr>
      <vt:lpstr>OBJETIVOS  DE LA CLASE</vt:lpstr>
      <vt:lpstr>Presentación de PowerPoint</vt:lpstr>
      <vt:lpstr>Presentación de PowerPoint</vt:lpstr>
      <vt:lpstr>Procedimiento para una lectura comprensiva</vt:lpstr>
      <vt:lpstr>Algunas recomendaciones</vt:lpstr>
      <vt:lpstr>¿Qué se entiende por “Estrategia”?</vt:lpstr>
      <vt:lpstr>Los lectores manifiestan dificultades para captar el significado de los textos cuando: </vt:lpstr>
      <vt:lpstr>El lector competente presenta las siguientes actitudes </vt:lpstr>
      <vt:lpstr>Presentación de PowerPoint</vt:lpstr>
      <vt:lpstr>Tipos de lectura</vt:lpstr>
      <vt:lpstr>Presentación de PowerPoint</vt:lpstr>
      <vt:lpstr>FASES DE LA LECTURA INTENSIVA</vt:lpstr>
      <vt:lpstr>Proceso de lectura sugerido</vt:lpstr>
      <vt:lpstr>HABILIDAD: RELACIONAR</vt:lpstr>
      <vt:lpstr>Algunas formas de plantear este tipo de preguntas son: </vt:lpstr>
      <vt:lpstr>PROPUESTA DE RESOLUCIÓN</vt:lpstr>
      <vt:lpstr>Presentación de PowerPoint</vt:lpstr>
      <vt:lpstr>Presentación de PowerPoint</vt:lpstr>
      <vt:lpstr>¿Qué quiere decir CLETO cuando cuestiona el lugar en el que se sitúan?</vt:lpstr>
      <vt:lpstr>Consideraciones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Angélica Sanhueza Manzor</dc:creator>
  <cp:lastModifiedBy>María Angélica Sanhueza Manzor</cp:lastModifiedBy>
  <cp:revision>368</cp:revision>
  <cp:lastPrinted>2020-06-26T02:37:42Z</cp:lastPrinted>
  <dcterms:created xsi:type="dcterms:W3CDTF">2020-06-16T20:16:37Z</dcterms:created>
  <dcterms:modified xsi:type="dcterms:W3CDTF">2020-07-07T22:45:43Z</dcterms:modified>
</cp:coreProperties>
</file>