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0" r:id="rId4"/>
    <p:sldId id="271" r:id="rId5"/>
    <p:sldId id="272" r:id="rId6"/>
    <p:sldId id="276" r:id="rId7"/>
    <p:sldId id="274" r:id="rId8"/>
    <p:sldId id="277" r:id="rId9"/>
    <p:sldId id="273" r:id="rId10"/>
    <p:sldId id="278" r:id="rId11"/>
    <p:sldId id="279" r:id="rId12"/>
    <p:sldId id="280" r:id="rId13"/>
    <p:sldId id="281" r:id="rId14"/>
    <p:sldId id="282" r:id="rId15"/>
    <p:sldId id="283" r:id="rId16"/>
    <p:sldId id="298" r:id="rId17"/>
    <p:sldId id="284" r:id="rId18"/>
    <p:sldId id="285" r:id="rId19"/>
    <p:sldId id="286" r:id="rId20"/>
    <p:sldId id="287" r:id="rId21"/>
    <p:sldId id="289" r:id="rId22"/>
    <p:sldId id="290" r:id="rId23"/>
    <p:sldId id="292" r:id="rId24"/>
    <p:sldId id="296" r:id="rId25"/>
    <p:sldId id="297" r:id="rId26"/>
  </p:sldIdLst>
  <p:sldSz cx="12192000" cy="6858000"/>
  <p:notesSz cx="6888163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FEE"/>
    <a:srgbClr val="00FF00"/>
    <a:srgbClr val="A3A3FB"/>
    <a:srgbClr val="A6DFEA"/>
    <a:srgbClr val="66FFFF"/>
    <a:srgbClr val="99CCFF"/>
    <a:srgbClr val="FF99FF"/>
    <a:srgbClr val="FF00FF"/>
    <a:srgbClr val="D38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25E13D-0640-4EBF-9276-21E4FE7343B1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EF23B896-76F2-429B-8E85-0BE7BC0B5C4D}">
      <dgm:prSet phldrT="[Texto]" custT="1"/>
      <dgm:spPr>
        <a:solidFill>
          <a:schemeClr val="accent1">
            <a:lumMod val="20000"/>
            <a:lumOff val="80000"/>
          </a:schemeClr>
        </a:solidFill>
        <a:ln w="38100">
          <a:solidFill>
            <a:srgbClr val="F90FEE"/>
          </a:solidFill>
        </a:ln>
      </dgm:spPr>
      <dgm:t>
        <a:bodyPr/>
        <a:lstStyle/>
        <a:p>
          <a:r>
            <a:rPr lang="es-ES" sz="2800" b="1" dirty="0"/>
            <a:t>Estructura Prueba Comprensión Lectora</a:t>
          </a:r>
          <a:endParaRPr lang="es-CL" sz="2800" b="1" dirty="0"/>
        </a:p>
      </dgm:t>
    </dgm:pt>
    <dgm:pt modelId="{08DE1E1A-721E-4548-B8DB-B0A4A742A9AA}" type="parTrans" cxnId="{4A227023-C4BD-46AA-A250-C070E2B6F493}">
      <dgm:prSet/>
      <dgm:spPr/>
      <dgm:t>
        <a:bodyPr/>
        <a:lstStyle/>
        <a:p>
          <a:endParaRPr lang="es-CL"/>
        </a:p>
      </dgm:t>
    </dgm:pt>
    <dgm:pt modelId="{F7FCB0BE-9780-43F0-AA8F-68E451562B9E}" type="sibTrans" cxnId="{4A227023-C4BD-46AA-A250-C070E2B6F493}">
      <dgm:prSet/>
      <dgm:spPr/>
      <dgm:t>
        <a:bodyPr/>
        <a:lstStyle/>
        <a:p>
          <a:endParaRPr lang="es-CL"/>
        </a:p>
      </dgm:t>
    </dgm:pt>
    <dgm:pt modelId="{EA05D5C9-0DA4-41EF-9E6B-9DC28DF14815}">
      <dgm:prSet phldrT="[Texto]" custT="1"/>
      <dgm:spPr>
        <a:solidFill>
          <a:schemeClr val="accent1">
            <a:lumMod val="20000"/>
            <a:lumOff val="80000"/>
          </a:schemeClr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sz="2800" b="1" dirty="0"/>
            <a:t>65 preguntas de selección múltiple</a:t>
          </a:r>
          <a:endParaRPr lang="es-CL" sz="2800" b="1" dirty="0"/>
        </a:p>
      </dgm:t>
    </dgm:pt>
    <dgm:pt modelId="{0CF693AB-E002-411F-BF0C-0B6C65BB9256}" type="parTrans" cxnId="{25A33F21-C7DE-4BC1-AA2D-2662F6BF522E}">
      <dgm:prSet/>
      <dgm:spPr/>
      <dgm:t>
        <a:bodyPr/>
        <a:lstStyle/>
        <a:p>
          <a:endParaRPr lang="es-CL"/>
        </a:p>
      </dgm:t>
    </dgm:pt>
    <dgm:pt modelId="{AF6A652F-44C6-42BE-86AF-F68432FDAFA8}" type="sibTrans" cxnId="{25A33F21-C7DE-4BC1-AA2D-2662F6BF522E}">
      <dgm:prSet/>
      <dgm:spPr/>
      <dgm:t>
        <a:bodyPr/>
        <a:lstStyle/>
        <a:p>
          <a:endParaRPr lang="es-CL"/>
        </a:p>
      </dgm:t>
    </dgm:pt>
    <dgm:pt modelId="{217E9ACF-E3C5-419F-B303-88A443FF3E0C}">
      <dgm:prSet phldrT="[Texto]" custT="1"/>
      <dgm:spPr>
        <a:solidFill>
          <a:schemeClr val="accent6">
            <a:lumMod val="20000"/>
            <a:lumOff val="80000"/>
          </a:schemeClr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sz="2400" b="1" dirty="0"/>
            <a:t>60 se consideran para calcular el puntaje de selección</a:t>
          </a:r>
          <a:endParaRPr lang="es-CL" sz="2400" b="1" dirty="0"/>
        </a:p>
      </dgm:t>
    </dgm:pt>
    <dgm:pt modelId="{D222F95F-21B2-4102-8955-B282081B362B}" type="parTrans" cxnId="{F79D0084-713E-4553-8D05-608CEF5C0ED6}">
      <dgm:prSet/>
      <dgm:spPr/>
      <dgm:t>
        <a:bodyPr/>
        <a:lstStyle/>
        <a:p>
          <a:endParaRPr lang="es-CL"/>
        </a:p>
      </dgm:t>
    </dgm:pt>
    <dgm:pt modelId="{9EB87D1B-BD9A-4931-977E-4D26694D0195}" type="sibTrans" cxnId="{F79D0084-713E-4553-8D05-608CEF5C0ED6}">
      <dgm:prSet/>
      <dgm:spPr/>
      <dgm:t>
        <a:bodyPr/>
        <a:lstStyle/>
        <a:p>
          <a:endParaRPr lang="es-CL"/>
        </a:p>
      </dgm:t>
    </dgm:pt>
    <dgm:pt modelId="{10A19FEA-ED3D-4E36-BA40-BD075986F65E}">
      <dgm:prSet phldrT="[Texto]" custT="1"/>
      <dgm:spPr>
        <a:solidFill>
          <a:schemeClr val="accent6">
            <a:lumMod val="20000"/>
            <a:lumOff val="80000"/>
          </a:schemeClr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sz="2400" b="1" dirty="0"/>
            <a:t>5 preguntas tendrán carácter experimental</a:t>
          </a:r>
          <a:endParaRPr lang="es-CL" sz="2400" b="1" dirty="0"/>
        </a:p>
      </dgm:t>
    </dgm:pt>
    <dgm:pt modelId="{E5DFF48E-E2D5-4C20-9215-FF5274761009}" type="parTrans" cxnId="{C6334D35-23FB-40F4-8296-EA6A042CFBAA}">
      <dgm:prSet/>
      <dgm:spPr/>
      <dgm:t>
        <a:bodyPr/>
        <a:lstStyle/>
        <a:p>
          <a:endParaRPr lang="es-CL"/>
        </a:p>
      </dgm:t>
    </dgm:pt>
    <dgm:pt modelId="{710BF46A-20EA-450B-96AF-708456CF9E0D}" type="sibTrans" cxnId="{C6334D35-23FB-40F4-8296-EA6A042CFBAA}">
      <dgm:prSet/>
      <dgm:spPr/>
      <dgm:t>
        <a:bodyPr/>
        <a:lstStyle/>
        <a:p>
          <a:endParaRPr lang="es-CL"/>
        </a:p>
      </dgm:t>
    </dgm:pt>
    <dgm:pt modelId="{9A897252-F57C-4D12-AF04-D8AF62CBE801}">
      <dgm:prSet phldrT="[Texto]" custT="1"/>
      <dgm:spPr>
        <a:solidFill>
          <a:schemeClr val="accent1">
            <a:lumMod val="20000"/>
            <a:lumOff val="80000"/>
          </a:schemeClr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sz="4000" b="1" dirty="0"/>
            <a:t>Se evaluará</a:t>
          </a:r>
          <a:endParaRPr lang="es-CL" sz="4000" b="1" dirty="0"/>
        </a:p>
      </dgm:t>
    </dgm:pt>
    <dgm:pt modelId="{ED9D1B33-9944-4B43-9D71-E74721711AC2}" type="parTrans" cxnId="{7A10E269-4A0B-4658-A829-7E344380C13C}">
      <dgm:prSet/>
      <dgm:spPr/>
      <dgm:t>
        <a:bodyPr/>
        <a:lstStyle/>
        <a:p>
          <a:endParaRPr lang="es-CL"/>
        </a:p>
      </dgm:t>
    </dgm:pt>
    <dgm:pt modelId="{7EBE2952-7860-45D2-AABB-874843505DF4}" type="sibTrans" cxnId="{7A10E269-4A0B-4658-A829-7E344380C13C}">
      <dgm:prSet/>
      <dgm:spPr/>
      <dgm:t>
        <a:bodyPr/>
        <a:lstStyle/>
        <a:p>
          <a:endParaRPr lang="es-CL"/>
        </a:p>
      </dgm:t>
    </dgm:pt>
    <dgm:pt modelId="{9759A698-0386-441A-8AD7-34ED1EAEEF66}">
      <dgm:prSet phldrT="[Texto]" custT="1"/>
      <dgm:spPr>
        <a:solidFill>
          <a:schemeClr val="accent6">
            <a:lumMod val="20000"/>
            <a:lumOff val="80000"/>
          </a:schemeClr>
        </a:solidFill>
        <a:ln w="28575">
          <a:solidFill>
            <a:srgbClr val="F90FEE"/>
          </a:solidFill>
        </a:ln>
      </dgm:spPr>
      <dgm:t>
        <a:bodyPr/>
        <a:lstStyle/>
        <a:p>
          <a:pPr algn="l"/>
          <a:r>
            <a:rPr lang="es-ES" sz="2000" b="1" dirty="0"/>
            <a:t>Estrategias de comprensión lectora e interpretación del sentido del vocabulario del texto.</a:t>
          </a:r>
          <a:endParaRPr lang="es-CL" sz="2000" b="1" dirty="0"/>
        </a:p>
      </dgm:t>
    </dgm:pt>
    <dgm:pt modelId="{A8E43409-0CE5-4A31-852C-44E4233CFDEA}" type="parTrans" cxnId="{89B7CA15-1B38-4756-B856-30694251CF02}">
      <dgm:prSet/>
      <dgm:spPr/>
      <dgm:t>
        <a:bodyPr/>
        <a:lstStyle/>
        <a:p>
          <a:endParaRPr lang="es-CL"/>
        </a:p>
      </dgm:t>
    </dgm:pt>
    <dgm:pt modelId="{F88E1600-2FB5-42E1-9A12-8E78A4CB108A}" type="sibTrans" cxnId="{89B7CA15-1B38-4756-B856-30694251CF02}">
      <dgm:prSet/>
      <dgm:spPr/>
      <dgm:t>
        <a:bodyPr/>
        <a:lstStyle/>
        <a:p>
          <a:endParaRPr lang="es-CL"/>
        </a:p>
      </dgm:t>
    </dgm:pt>
    <dgm:pt modelId="{21DD70F8-221E-49CD-A06F-B1D2545D3AE5}" type="pres">
      <dgm:prSet presAssocID="{5F25E13D-0640-4EBF-9276-21E4FE7343B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CA4FC2D-DDE3-4ABE-964F-2073F2D6BC17}" type="pres">
      <dgm:prSet presAssocID="{EF23B896-76F2-429B-8E85-0BE7BC0B5C4D}" presName="root1" presStyleCnt="0"/>
      <dgm:spPr/>
    </dgm:pt>
    <dgm:pt modelId="{F8872E0F-B22D-4803-A4A7-167721183398}" type="pres">
      <dgm:prSet presAssocID="{EF23B896-76F2-429B-8E85-0BE7BC0B5C4D}" presName="LevelOneTextNode" presStyleLbl="node0" presStyleIdx="0" presStyleCnt="1">
        <dgm:presLayoutVars>
          <dgm:chPref val="3"/>
        </dgm:presLayoutVars>
      </dgm:prSet>
      <dgm:spPr/>
    </dgm:pt>
    <dgm:pt modelId="{939E8D27-ABA3-4032-90D7-4F51552E1FDF}" type="pres">
      <dgm:prSet presAssocID="{EF23B896-76F2-429B-8E85-0BE7BC0B5C4D}" presName="level2hierChild" presStyleCnt="0"/>
      <dgm:spPr/>
    </dgm:pt>
    <dgm:pt modelId="{F50B448B-C089-4A66-8AEB-D1A7505D776E}" type="pres">
      <dgm:prSet presAssocID="{0CF693AB-E002-411F-BF0C-0B6C65BB9256}" presName="conn2-1" presStyleLbl="parChTrans1D2" presStyleIdx="0" presStyleCnt="2"/>
      <dgm:spPr/>
    </dgm:pt>
    <dgm:pt modelId="{4ABF5E29-A8B6-4FFB-8FE1-9D4E146E699A}" type="pres">
      <dgm:prSet presAssocID="{0CF693AB-E002-411F-BF0C-0B6C65BB9256}" presName="connTx" presStyleLbl="parChTrans1D2" presStyleIdx="0" presStyleCnt="2"/>
      <dgm:spPr/>
    </dgm:pt>
    <dgm:pt modelId="{FF36D7AD-FCF1-499C-BBF8-BD28BC0C7647}" type="pres">
      <dgm:prSet presAssocID="{EA05D5C9-0DA4-41EF-9E6B-9DC28DF14815}" presName="root2" presStyleCnt="0"/>
      <dgm:spPr/>
    </dgm:pt>
    <dgm:pt modelId="{85696D73-437C-4D62-8E37-60385ADD09D3}" type="pres">
      <dgm:prSet presAssocID="{EA05D5C9-0DA4-41EF-9E6B-9DC28DF14815}" presName="LevelTwoTextNode" presStyleLbl="node2" presStyleIdx="0" presStyleCnt="2">
        <dgm:presLayoutVars>
          <dgm:chPref val="3"/>
        </dgm:presLayoutVars>
      </dgm:prSet>
      <dgm:spPr/>
    </dgm:pt>
    <dgm:pt modelId="{A9C1EBFD-820E-4CBE-B2AF-0A663844691F}" type="pres">
      <dgm:prSet presAssocID="{EA05D5C9-0DA4-41EF-9E6B-9DC28DF14815}" presName="level3hierChild" presStyleCnt="0"/>
      <dgm:spPr/>
    </dgm:pt>
    <dgm:pt modelId="{A7724CE5-6DDA-4397-950E-97D9F5887CFC}" type="pres">
      <dgm:prSet presAssocID="{D222F95F-21B2-4102-8955-B282081B362B}" presName="conn2-1" presStyleLbl="parChTrans1D3" presStyleIdx="0" presStyleCnt="3"/>
      <dgm:spPr/>
    </dgm:pt>
    <dgm:pt modelId="{8AB270FC-0CA0-4C37-A629-0AD3CECE110E}" type="pres">
      <dgm:prSet presAssocID="{D222F95F-21B2-4102-8955-B282081B362B}" presName="connTx" presStyleLbl="parChTrans1D3" presStyleIdx="0" presStyleCnt="3"/>
      <dgm:spPr/>
    </dgm:pt>
    <dgm:pt modelId="{812BD734-AE6E-4CC9-8699-1A702AF00A1B}" type="pres">
      <dgm:prSet presAssocID="{217E9ACF-E3C5-419F-B303-88A443FF3E0C}" presName="root2" presStyleCnt="0"/>
      <dgm:spPr/>
    </dgm:pt>
    <dgm:pt modelId="{E0093A5D-360A-4CFC-B478-BAFA5236A4BE}" type="pres">
      <dgm:prSet presAssocID="{217E9ACF-E3C5-419F-B303-88A443FF3E0C}" presName="LevelTwoTextNode" presStyleLbl="node3" presStyleIdx="0" presStyleCnt="3">
        <dgm:presLayoutVars>
          <dgm:chPref val="3"/>
        </dgm:presLayoutVars>
      </dgm:prSet>
      <dgm:spPr/>
    </dgm:pt>
    <dgm:pt modelId="{E2FCB9BC-4532-4F4C-8867-9C77BDDECCAE}" type="pres">
      <dgm:prSet presAssocID="{217E9ACF-E3C5-419F-B303-88A443FF3E0C}" presName="level3hierChild" presStyleCnt="0"/>
      <dgm:spPr/>
    </dgm:pt>
    <dgm:pt modelId="{BCE2233E-3FBB-45B4-8E81-A9438C04A278}" type="pres">
      <dgm:prSet presAssocID="{E5DFF48E-E2D5-4C20-9215-FF5274761009}" presName="conn2-1" presStyleLbl="parChTrans1D3" presStyleIdx="1" presStyleCnt="3"/>
      <dgm:spPr/>
    </dgm:pt>
    <dgm:pt modelId="{F6E3F39B-D6CF-4CC6-9691-4345D9B44103}" type="pres">
      <dgm:prSet presAssocID="{E5DFF48E-E2D5-4C20-9215-FF5274761009}" presName="connTx" presStyleLbl="parChTrans1D3" presStyleIdx="1" presStyleCnt="3"/>
      <dgm:spPr/>
    </dgm:pt>
    <dgm:pt modelId="{10EF022A-03A4-4941-9FB8-02FD2359A977}" type="pres">
      <dgm:prSet presAssocID="{10A19FEA-ED3D-4E36-BA40-BD075986F65E}" presName="root2" presStyleCnt="0"/>
      <dgm:spPr/>
    </dgm:pt>
    <dgm:pt modelId="{DF70151B-EEFA-4AA6-AE59-74F2347816E0}" type="pres">
      <dgm:prSet presAssocID="{10A19FEA-ED3D-4E36-BA40-BD075986F65E}" presName="LevelTwoTextNode" presStyleLbl="node3" presStyleIdx="1" presStyleCnt="3">
        <dgm:presLayoutVars>
          <dgm:chPref val="3"/>
        </dgm:presLayoutVars>
      </dgm:prSet>
      <dgm:spPr/>
    </dgm:pt>
    <dgm:pt modelId="{9193BDBE-66AD-4D8F-8620-472108C6C344}" type="pres">
      <dgm:prSet presAssocID="{10A19FEA-ED3D-4E36-BA40-BD075986F65E}" presName="level3hierChild" presStyleCnt="0"/>
      <dgm:spPr/>
    </dgm:pt>
    <dgm:pt modelId="{2382A41F-7E57-4DE6-94D9-A84533E520A6}" type="pres">
      <dgm:prSet presAssocID="{ED9D1B33-9944-4B43-9D71-E74721711AC2}" presName="conn2-1" presStyleLbl="parChTrans1D2" presStyleIdx="1" presStyleCnt="2"/>
      <dgm:spPr/>
    </dgm:pt>
    <dgm:pt modelId="{9DDB530D-5A9A-44D7-AAAD-34F7B5B40B9F}" type="pres">
      <dgm:prSet presAssocID="{ED9D1B33-9944-4B43-9D71-E74721711AC2}" presName="connTx" presStyleLbl="parChTrans1D2" presStyleIdx="1" presStyleCnt="2"/>
      <dgm:spPr/>
    </dgm:pt>
    <dgm:pt modelId="{B6BFDC0F-DA24-4A3B-BAB1-1B22E2B4D1D4}" type="pres">
      <dgm:prSet presAssocID="{9A897252-F57C-4D12-AF04-D8AF62CBE801}" presName="root2" presStyleCnt="0"/>
      <dgm:spPr/>
    </dgm:pt>
    <dgm:pt modelId="{D6031223-EAF8-494B-8E75-2B1793CED99B}" type="pres">
      <dgm:prSet presAssocID="{9A897252-F57C-4D12-AF04-D8AF62CBE801}" presName="LevelTwoTextNode" presStyleLbl="node2" presStyleIdx="1" presStyleCnt="2">
        <dgm:presLayoutVars>
          <dgm:chPref val="3"/>
        </dgm:presLayoutVars>
      </dgm:prSet>
      <dgm:spPr/>
    </dgm:pt>
    <dgm:pt modelId="{BCA60D7E-798B-48CF-B109-BD9A9BC458FD}" type="pres">
      <dgm:prSet presAssocID="{9A897252-F57C-4D12-AF04-D8AF62CBE801}" presName="level3hierChild" presStyleCnt="0"/>
      <dgm:spPr/>
    </dgm:pt>
    <dgm:pt modelId="{BE74FA97-254A-45C6-9321-A43833BFEAFE}" type="pres">
      <dgm:prSet presAssocID="{A8E43409-0CE5-4A31-852C-44E4233CFDEA}" presName="conn2-1" presStyleLbl="parChTrans1D3" presStyleIdx="2" presStyleCnt="3"/>
      <dgm:spPr/>
    </dgm:pt>
    <dgm:pt modelId="{1F83AB59-0A0C-42E8-AD22-CC09729A2128}" type="pres">
      <dgm:prSet presAssocID="{A8E43409-0CE5-4A31-852C-44E4233CFDEA}" presName="connTx" presStyleLbl="parChTrans1D3" presStyleIdx="2" presStyleCnt="3"/>
      <dgm:spPr/>
    </dgm:pt>
    <dgm:pt modelId="{97B83790-274F-44D1-83AB-ED1AFF09D06A}" type="pres">
      <dgm:prSet presAssocID="{9759A698-0386-441A-8AD7-34ED1EAEEF66}" presName="root2" presStyleCnt="0"/>
      <dgm:spPr/>
    </dgm:pt>
    <dgm:pt modelId="{22656DD3-25D4-4DC5-BF4F-8D3254CD1597}" type="pres">
      <dgm:prSet presAssocID="{9759A698-0386-441A-8AD7-34ED1EAEEF66}" presName="LevelTwoTextNode" presStyleLbl="node3" presStyleIdx="2" presStyleCnt="3">
        <dgm:presLayoutVars>
          <dgm:chPref val="3"/>
        </dgm:presLayoutVars>
      </dgm:prSet>
      <dgm:spPr/>
    </dgm:pt>
    <dgm:pt modelId="{91C8FE49-BD3E-4DC4-91E6-8254767FBF32}" type="pres">
      <dgm:prSet presAssocID="{9759A698-0386-441A-8AD7-34ED1EAEEF66}" presName="level3hierChild" presStyleCnt="0"/>
      <dgm:spPr/>
    </dgm:pt>
  </dgm:ptLst>
  <dgm:cxnLst>
    <dgm:cxn modelId="{AD4C9700-F7D7-4488-B248-30D5CF62A7B8}" type="presOf" srcId="{217E9ACF-E3C5-419F-B303-88A443FF3E0C}" destId="{E0093A5D-360A-4CFC-B478-BAFA5236A4BE}" srcOrd="0" destOrd="0" presId="urn:microsoft.com/office/officeart/2005/8/layout/hierarchy2"/>
    <dgm:cxn modelId="{D0A16106-B860-4B84-98E0-459AA92967C1}" type="presOf" srcId="{0CF693AB-E002-411F-BF0C-0B6C65BB9256}" destId="{4ABF5E29-A8B6-4FFB-8FE1-9D4E146E699A}" srcOrd="1" destOrd="0" presId="urn:microsoft.com/office/officeart/2005/8/layout/hierarchy2"/>
    <dgm:cxn modelId="{FEE62B0F-2DE1-434A-B078-E103A2ADCDB3}" type="presOf" srcId="{E5DFF48E-E2D5-4C20-9215-FF5274761009}" destId="{BCE2233E-3FBB-45B4-8E81-A9438C04A278}" srcOrd="0" destOrd="0" presId="urn:microsoft.com/office/officeart/2005/8/layout/hierarchy2"/>
    <dgm:cxn modelId="{462A3412-820E-4410-A3AF-535C2C319FC4}" type="presOf" srcId="{9A897252-F57C-4D12-AF04-D8AF62CBE801}" destId="{D6031223-EAF8-494B-8E75-2B1793CED99B}" srcOrd="0" destOrd="0" presId="urn:microsoft.com/office/officeart/2005/8/layout/hierarchy2"/>
    <dgm:cxn modelId="{89B7CA15-1B38-4756-B856-30694251CF02}" srcId="{9A897252-F57C-4D12-AF04-D8AF62CBE801}" destId="{9759A698-0386-441A-8AD7-34ED1EAEEF66}" srcOrd="0" destOrd="0" parTransId="{A8E43409-0CE5-4A31-852C-44E4233CFDEA}" sibTransId="{F88E1600-2FB5-42E1-9A12-8E78A4CB108A}"/>
    <dgm:cxn modelId="{25A33F21-C7DE-4BC1-AA2D-2662F6BF522E}" srcId="{EF23B896-76F2-429B-8E85-0BE7BC0B5C4D}" destId="{EA05D5C9-0DA4-41EF-9E6B-9DC28DF14815}" srcOrd="0" destOrd="0" parTransId="{0CF693AB-E002-411F-BF0C-0B6C65BB9256}" sibTransId="{AF6A652F-44C6-42BE-86AF-F68432FDAFA8}"/>
    <dgm:cxn modelId="{4A227023-C4BD-46AA-A250-C070E2B6F493}" srcId="{5F25E13D-0640-4EBF-9276-21E4FE7343B1}" destId="{EF23B896-76F2-429B-8E85-0BE7BC0B5C4D}" srcOrd="0" destOrd="0" parTransId="{08DE1E1A-721E-4548-B8DB-B0A4A742A9AA}" sibTransId="{F7FCB0BE-9780-43F0-AA8F-68E451562B9E}"/>
    <dgm:cxn modelId="{BB26C323-464D-47A3-A90F-5A048E0E7FC9}" type="presOf" srcId="{A8E43409-0CE5-4A31-852C-44E4233CFDEA}" destId="{1F83AB59-0A0C-42E8-AD22-CC09729A2128}" srcOrd="1" destOrd="0" presId="urn:microsoft.com/office/officeart/2005/8/layout/hierarchy2"/>
    <dgm:cxn modelId="{0BAF122A-AA0C-4DEC-B5AA-D519A1B29E8A}" type="presOf" srcId="{ED9D1B33-9944-4B43-9D71-E74721711AC2}" destId="{2382A41F-7E57-4DE6-94D9-A84533E520A6}" srcOrd="0" destOrd="0" presId="urn:microsoft.com/office/officeart/2005/8/layout/hierarchy2"/>
    <dgm:cxn modelId="{C6334D35-23FB-40F4-8296-EA6A042CFBAA}" srcId="{EA05D5C9-0DA4-41EF-9E6B-9DC28DF14815}" destId="{10A19FEA-ED3D-4E36-BA40-BD075986F65E}" srcOrd="1" destOrd="0" parTransId="{E5DFF48E-E2D5-4C20-9215-FF5274761009}" sibTransId="{710BF46A-20EA-450B-96AF-708456CF9E0D}"/>
    <dgm:cxn modelId="{7A10E269-4A0B-4658-A829-7E344380C13C}" srcId="{EF23B896-76F2-429B-8E85-0BE7BC0B5C4D}" destId="{9A897252-F57C-4D12-AF04-D8AF62CBE801}" srcOrd="1" destOrd="0" parTransId="{ED9D1B33-9944-4B43-9D71-E74721711AC2}" sibTransId="{7EBE2952-7860-45D2-AABB-874843505DF4}"/>
    <dgm:cxn modelId="{20222C56-3D58-4879-B55C-A3B5AD1973CB}" type="presOf" srcId="{E5DFF48E-E2D5-4C20-9215-FF5274761009}" destId="{F6E3F39B-D6CF-4CC6-9691-4345D9B44103}" srcOrd="1" destOrd="0" presId="urn:microsoft.com/office/officeart/2005/8/layout/hierarchy2"/>
    <dgm:cxn modelId="{7FE6A279-7143-4B0C-8AC4-047FD4DBF1F4}" type="presOf" srcId="{EF23B896-76F2-429B-8E85-0BE7BC0B5C4D}" destId="{F8872E0F-B22D-4803-A4A7-167721183398}" srcOrd="0" destOrd="0" presId="urn:microsoft.com/office/officeart/2005/8/layout/hierarchy2"/>
    <dgm:cxn modelId="{728EFC79-5236-4FD8-8E0D-FA6F6DFAFEA3}" type="presOf" srcId="{D222F95F-21B2-4102-8955-B282081B362B}" destId="{A7724CE5-6DDA-4397-950E-97D9F5887CFC}" srcOrd="0" destOrd="0" presId="urn:microsoft.com/office/officeart/2005/8/layout/hierarchy2"/>
    <dgm:cxn modelId="{CE9D9F81-5527-4E67-A79C-3B1B3CE33363}" type="presOf" srcId="{9759A698-0386-441A-8AD7-34ED1EAEEF66}" destId="{22656DD3-25D4-4DC5-BF4F-8D3254CD1597}" srcOrd="0" destOrd="0" presId="urn:microsoft.com/office/officeart/2005/8/layout/hierarchy2"/>
    <dgm:cxn modelId="{F79D0084-713E-4553-8D05-608CEF5C0ED6}" srcId="{EA05D5C9-0DA4-41EF-9E6B-9DC28DF14815}" destId="{217E9ACF-E3C5-419F-B303-88A443FF3E0C}" srcOrd="0" destOrd="0" parTransId="{D222F95F-21B2-4102-8955-B282081B362B}" sibTransId="{9EB87D1B-BD9A-4931-977E-4D26694D0195}"/>
    <dgm:cxn modelId="{8262998F-8F53-4B26-AE44-5801B5B1DCAF}" type="presOf" srcId="{D222F95F-21B2-4102-8955-B282081B362B}" destId="{8AB270FC-0CA0-4C37-A629-0AD3CECE110E}" srcOrd="1" destOrd="0" presId="urn:microsoft.com/office/officeart/2005/8/layout/hierarchy2"/>
    <dgm:cxn modelId="{1032639C-1E8B-4ACE-8189-EB70A5B0E5D1}" type="presOf" srcId="{10A19FEA-ED3D-4E36-BA40-BD075986F65E}" destId="{DF70151B-EEFA-4AA6-AE59-74F2347816E0}" srcOrd="0" destOrd="0" presId="urn:microsoft.com/office/officeart/2005/8/layout/hierarchy2"/>
    <dgm:cxn modelId="{C6358ED0-3116-4DAF-89BC-47BECD3357DD}" type="presOf" srcId="{ED9D1B33-9944-4B43-9D71-E74721711AC2}" destId="{9DDB530D-5A9A-44D7-AAAD-34F7B5B40B9F}" srcOrd="1" destOrd="0" presId="urn:microsoft.com/office/officeart/2005/8/layout/hierarchy2"/>
    <dgm:cxn modelId="{625BDDD2-B82A-4E6D-B80F-B67E0277147B}" type="presOf" srcId="{5F25E13D-0640-4EBF-9276-21E4FE7343B1}" destId="{21DD70F8-221E-49CD-A06F-B1D2545D3AE5}" srcOrd="0" destOrd="0" presId="urn:microsoft.com/office/officeart/2005/8/layout/hierarchy2"/>
    <dgm:cxn modelId="{B72684D9-306F-4E14-B230-3086987FA1EB}" type="presOf" srcId="{EA05D5C9-0DA4-41EF-9E6B-9DC28DF14815}" destId="{85696D73-437C-4D62-8E37-60385ADD09D3}" srcOrd="0" destOrd="0" presId="urn:microsoft.com/office/officeart/2005/8/layout/hierarchy2"/>
    <dgm:cxn modelId="{69A24DE4-836B-4893-A9F4-C055735FC295}" type="presOf" srcId="{0CF693AB-E002-411F-BF0C-0B6C65BB9256}" destId="{F50B448B-C089-4A66-8AEB-D1A7505D776E}" srcOrd="0" destOrd="0" presId="urn:microsoft.com/office/officeart/2005/8/layout/hierarchy2"/>
    <dgm:cxn modelId="{6B4558E9-FBBE-4235-86D6-32E25CB1E928}" type="presOf" srcId="{A8E43409-0CE5-4A31-852C-44E4233CFDEA}" destId="{BE74FA97-254A-45C6-9321-A43833BFEAFE}" srcOrd="0" destOrd="0" presId="urn:microsoft.com/office/officeart/2005/8/layout/hierarchy2"/>
    <dgm:cxn modelId="{4FD0C7FF-A74C-4205-A604-45FAD6913A5A}" type="presParOf" srcId="{21DD70F8-221E-49CD-A06F-B1D2545D3AE5}" destId="{FCA4FC2D-DDE3-4ABE-964F-2073F2D6BC17}" srcOrd="0" destOrd="0" presId="urn:microsoft.com/office/officeart/2005/8/layout/hierarchy2"/>
    <dgm:cxn modelId="{C0D7610F-57D8-4529-AED4-A472D5291FAB}" type="presParOf" srcId="{FCA4FC2D-DDE3-4ABE-964F-2073F2D6BC17}" destId="{F8872E0F-B22D-4803-A4A7-167721183398}" srcOrd="0" destOrd="0" presId="urn:microsoft.com/office/officeart/2005/8/layout/hierarchy2"/>
    <dgm:cxn modelId="{5D29E192-5897-4AA7-B24B-F40587FD38F7}" type="presParOf" srcId="{FCA4FC2D-DDE3-4ABE-964F-2073F2D6BC17}" destId="{939E8D27-ABA3-4032-90D7-4F51552E1FDF}" srcOrd="1" destOrd="0" presId="urn:microsoft.com/office/officeart/2005/8/layout/hierarchy2"/>
    <dgm:cxn modelId="{04195B23-F7D3-48E8-A9B3-25D37511FA0A}" type="presParOf" srcId="{939E8D27-ABA3-4032-90D7-4F51552E1FDF}" destId="{F50B448B-C089-4A66-8AEB-D1A7505D776E}" srcOrd="0" destOrd="0" presId="urn:microsoft.com/office/officeart/2005/8/layout/hierarchy2"/>
    <dgm:cxn modelId="{0C19B354-99DC-445A-B47C-A4F41B0084EA}" type="presParOf" srcId="{F50B448B-C089-4A66-8AEB-D1A7505D776E}" destId="{4ABF5E29-A8B6-4FFB-8FE1-9D4E146E699A}" srcOrd="0" destOrd="0" presId="urn:microsoft.com/office/officeart/2005/8/layout/hierarchy2"/>
    <dgm:cxn modelId="{51DE0154-8E01-4CCE-9DF3-BCD0ACF8D4C0}" type="presParOf" srcId="{939E8D27-ABA3-4032-90D7-4F51552E1FDF}" destId="{FF36D7AD-FCF1-499C-BBF8-BD28BC0C7647}" srcOrd="1" destOrd="0" presId="urn:microsoft.com/office/officeart/2005/8/layout/hierarchy2"/>
    <dgm:cxn modelId="{DE0596F0-F5B9-4F1B-AF08-25237366ADBB}" type="presParOf" srcId="{FF36D7AD-FCF1-499C-BBF8-BD28BC0C7647}" destId="{85696D73-437C-4D62-8E37-60385ADD09D3}" srcOrd="0" destOrd="0" presId="urn:microsoft.com/office/officeart/2005/8/layout/hierarchy2"/>
    <dgm:cxn modelId="{E8189839-B2F9-4288-8EDE-14DF758AFFCB}" type="presParOf" srcId="{FF36D7AD-FCF1-499C-BBF8-BD28BC0C7647}" destId="{A9C1EBFD-820E-4CBE-B2AF-0A663844691F}" srcOrd="1" destOrd="0" presId="urn:microsoft.com/office/officeart/2005/8/layout/hierarchy2"/>
    <dgm:cxn modelId="{B979FB2B-6ABE-4C58-A4D5-85EE21D048FC}" type="presParOf" srcId="{A9C1EBFD-820E-4CBE-B2AF-0A663844691F}" destId="{A7724CE5-6DDA-4397-950E-97D9F5887CFC}" srcOrd="0" destOrd="0" presId="urn:microsoft.com/office/officeart/2005/8/layout/hierarchy2"/>
    <dgm:cxn modelId="{BD29F979-B00A-4A73-B709-06DBA2E6CF4C}" type="presParOf" srcId="{A7724CE5-6DDA-4397-950E-97D9F5887CFC}" destId="{8AB270FC-0CA0-4C37-A629-0AD3CECE110E}" srcOrd="0" destOrd="0" presId="urn:microsoft.com/office/officeart/2005/8/layout/hierarchy2"/>
    <dgm:cxn modelId="{FEF42206-A26E-42A5-9203-C78391F00296}" type="presParOf" srcId="{A9C1EBFD-820E-4CBE-B2AF-0A663844691F}" destId="{812BD734-AE6E-4CC9-8699-1A702AF00A1B}" srcOrd="1" destOrd="0" presId="urn:microsoft.com/office/officeart/2005/8/layout/hierarchy2"/>
    <dgm:cxn modelId="{A05375D5-2A59-4C3B-8E75-3117D56EDBF3}" type="presParOf" srcId="{812BD734-AE6E-4CC9-8699-1A702AF00A1B}" destId="{E0093A5D-360A-4CFC-B478-BAFA5236A4BE}" srcOrd="0" destOrd="0" presId="urn:microsoft.com/office/officeart/2005/8/layout/hierarchy2"/>
    <dgm:cxn modelId="{B38F41A9-1E89-44CE-8291-7D99CF860474}" type="presParOf" srcId="{812BD734-AE6E-4CC9-8699-1A702AF00A1B}" destId="{E2FCB9BC-4532-4F4C-8867-9C77BDDECCAE}" srcOrd="1" destOrd="0" presId="urn:microsoft.com/office/officeart/2005/8/layout/hierarchy2"/>
    <dgm:cxn modelId="{D2C3F376-71D8-4368-97BE-C17A39FA80DA}" type="presParOf" srcId="{A9C1EBFD-820E-4CBE-B2AF-0A663844691F}" destId="{BCE2233E-3FBB-45B4-8E81-A9438C04A278}" srcOrd="2" destOrd="0" presId="urn:microsoft.com/office/officeart/2005/8/layout/hierarchy2"/>
    <dgm:cxn modelId="{314850FF-CD4A-4265-9B8C-4EEC319A53DA}" type="presParOf" srcId="{BCE2233E-3FBB-45B4-8E81-A9438C04A278}" destId="{F6E3F39B-D6CF-4CC6-9691-4345D9B44103}" srcOrd="0" destOrd="0" presId="urn:microsoft.com/office/officeart/2005/8/layout/hierarchy2"/>
    <dgm:cxn modelId="{BA1FBD67-A1C2-4E84-A585-4DABABCBF30B}" type="presParOf" srcId="{A9C1EBFD-820E-4CBE-B2AF-0A663844691F}" destId="{10EF022A-03A4-4941-9FB8-02FD2359A977}" srcOrd="3" destOrd="0" presId="urn:microsoft.com/office/officeart/2005/8/layout/hierarchy2"/>
    <dgm:cxn modelId="{24E46302-EF95-4814-9BD2-1A61B9355436}" type="presParOf" srcId="{10EF022A-03A4-4941-9FB8-02FD2359A977}" destId="{DF70151B-EEFA-4AA6-AE59-74F2347816E0}" srcOrd="0" destOrd="0" presId="urn:microsoft.com/office/officeart/2005/8/layout/hierarchy2"/>
    <dgm:cxn modelId="{C0461F9B-FD1D-41B3-AF43-62330B7CE9A6}" type="presParOf" srcId="{10EF022A-03A4-4941-9FB8-02FD2359A977}" destId="{9193BDBE-66AD-4D8F-8620-472108C6C344}" srcOrd="1" destOrd="0" presId="urn:microsoft.com/office/officeart/2005/8/layout/hierarchy2"/>
    <dgm:cxn modelId="{9E8F6876-5A5E-4EF7-A43A-B9827001961F}" type="presParOf" srcId="{939E8D27-ABA3-4032-90D7-4F51552E1FDF}" destId="{2382A41F-7E57-4DE6-94D9-A84533E520A6}" srcOrd="2" destOrd="0" presId="urn:microsoft.com/office/officeart/2005/8/layout/hierarchy2"/>
    <dgm:cxn modelId="{AC432974-3349-4177-9665-522E58D57AD2}" type="presParOf" srcId="{2382A41F-7E57-4DE6-94D9-A84533E520A6}" destId="{9DDB530D-5A9A-44D7-AAAD-34F7B5B40B9F}" srcOrd="0" destOrd="0" presId="urn:microsoft.com/office/officeart/2005/8/layout/hierarchy2"/>
    <dgm:cxn modelId="{89331D44-1AC3-4AF3-99BD-1835A40524B4}" type="presParOf" srcId="{939E8D27-ABA3-4032-90D7-4F51552E1FDF}" destId="{B6BFDC0F-DA24-4A3B-BAB1-1B22E2B4D1D4}" srcOrd="3" destOrd="0" presId="urn:microsoft.com/office/officeart/2005/8/layout/hierarchy2"/>
    <dgm:cxn modelId="{8F1EFB06-5869-46AF-B40D-C1DB06895E2D}" type="presParOf" srcId="{B6BFDC0F-DA24-4A3B-BAB1-1B22E2B4D1D4}" destId="{D6031223-EAF8-494B-8E75-2B1793CED99B}" srcOrd="0" destOrd="0" presId="urn:microsoft.com/office/officeart/2005/8/layout/hierarchy2"/>
    <dgm:cxn modelId="{F4E046A4-BD00-45E6-8446-274EB4EFB6F7}" type="presParOf" srcId="{B6BFDC0F-DA24-4A3B-BAB1-1B22E2B4D1D4}" destId="{BCA60D7E-798B-48CF-B109-BD9A9BC458FD}" srcOrd="1" destOrd="0" presId="urn:microsoft.com/office/officeart/2005/8/layout/hierarchy2"/>
    <dgm:cxn modelId="{0E389EEA-9018-4655-B967-EAE8655A53E8}" type="presParOf" srcId="{BCA60D7E-798B-48CF-B109-BD9A9BC458FD}" destId="{BE74FA97-254A-45C6-9321-A43833BFEAFE}" srcOrd="0" destOrd="0" presId="urn:microsoft.com/office/officeart/2005/8/layout/hierarchy2"/>
    <dgm:cxn modelId="{F71D2905-7837-4A6C-8CB0-2B62218C1957}" type="presParOf" srcId="{BE74FA97-254A-45C6-9321-A43833BFEAFE}" destId="{1F83AB59-0A0C-42E8-AD22-CC09729A2128}" srcOrd="0" destOrd="0" presId="urn:microsoft.com/office/officeart/2005/8/layout/hierarchy2"/>
    <dgm:cxn modelId="{A62E8BE2-B2EE-4C8F-99D6-B50ECADE9EC7}" type="presParOf" srcId="{BCA60D7E-798B-48CF-B109-BD9A9BC458FD}" destId="{97B83790-274F-44D1-83AB-ED1AFF09D06A}" srcOrd="1" destOrd="0" presId="urn:microsoft.com/office/officeart/2005/8/layout/hierarchy2"/>
    <dgm:cxn modelId="{7E0F2447-AF6B-40C9-9630-8ABC62B2BA77}" type="presParOf" srcId="{97B83790-274F-44D1-83AB-ED1AFF09D06A}" destId="{22656DD3-25D4-4DC5-BF4F-8D3254CD1597}" srcOrd="0" destOrd="0" presId="urn:microsoft.com/office/officeart/2005/8/layout/hierarchy2"/>
    <dgm:cxn modelId="{4971A92F-6B76-4625-9701-7520D14D5110}" type="presParOf" srcId="{97B83790-274F-44D1-83AB-ED1AFF09D06A}" destId="{91C8FE49-BD3E-4DC4-91E6-8254767FBF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7D237-8CF4-49E1-93CF-82C5279C6179}" type="doc">
      <dgm:prSet loTypeId="urn:microsoft.com/office/officeart/2005/8/layout/gear1" loCatId="process" qsTypeId="urn:microsoft.com/office/officeart/2005/8/quickstyle/simple1" qsCatId="simple" csTypeId="urn:microsoft.com/office/officeart/2005/8/colors/accent2_1" csCatId="accent2" phldr="1"/>
      <dgm:spPr/>
    </dgm:pt>
    <dgm:pt modelId="{012A7FA9-866F-4AD2-ABC3-8EBB73B9E2E2}">
      <dgm:prSet phldrT="[Texto]" custT="1"/>
      <dgm:spPr>
        <a:solidFill>
          <a:srgbClr val="00FF00"/>
        </a:solidFill>
        <a:ln>
          <a:solidFill>
            <a:srgbClr val="F90FEE"/>
          </a:solidFill>
        </a:ln>
      </dgm:spPr>
      <dgm:t>
        <a:bodyPr/>
        <a:lstStyle/>
        <a:p>
          <a:r>
            <a:rPr lang="es-ES" sz="2800" b="1" dirty="0"/>
            <a:t>Reflexionar – </a:t>
          </a:r>
        </a:p>
        <a:p>
          <a:r>
            <a:rPr lang="es-ES" sz="2800" b="1" dirty="0"/>
            <a:t>Evaluar</a:t>
          </a:r>
          <a:endParaRPr lang="es-CL" sz="2800" b="1" dirty="0"/>
        </a:p>
      </dgm:t>
    </dgm:pt>
    <dgm:pt modelId="{CDFEAB7D-53D8-4261-9BC7-6066F3F45710}" type="parTrans" cxnId="{47E26E82-57BE-4417-B6D2-8EEC8C23FFEF}">
      <dgm:prSet/>
      <dgm:spPr/>
      <dgm:t>
        <a:bodyPr/>
        <a:lstStyle/>
        <a:p>
          <a:endParaRPr lang="es-CL"/>
        </a:p>
      </dgm:t>
    </dgm:pt>
    <dgm:pt modelId="{93F9467B-A83E-4574-A6C9-7BE3522EDAE3}" type="sibTrans" cxnId="{47E26E82-57BE-4417-B6D2-8EEC8C23FFEF}">
      <dgm:prSet/>
      <dgm:spPr>
        <a:solidFill>
          <a:srgbClr val="92D050"/>
        </a:solidFill>
        <a:ln>
          <a:solidFill>
            <a:srgbClr val="FFFF00"/>
          </a:solidFill>
        </a:ln>
      </dgm:spPr>
      <dgm:t>
        <a:bodyPr/>
        <a:lstStyle/>
        <a:p>
          <a:endParaRPr lang="es-CL"/>
        </a:p>
      </dgm:t>
    </dgm:pt>
    <dgm:pt modelId="{409D2ED7-72B8-4BC5-BBB3-B6C088034E07}">
      <dgm:prSet phldrT="[Texto]" custT="1"/>
      <dgm:spPr>
        <a:solidFill>
          <a:srgbClr val="66FFFF"/>
        </a:solidFill>
        <a:ln>
          <a:solidFill>
            <a:srgbClr val="F90FEE"/>
          </a:solidFill>
        </a:ln>
      </dgm:spPr>
      <dgm:t>
        <a:bodyPr/>
        <a:lstStyle/>
        <a:p>
          <a:r>
            <a:rPr lang="es-ES" sz="1900" b="1" dirty="0"/>
            <a:t>Relacionar </a:t>
          </a:r>
        </a:p>
        <a:p>
          <a:r>
            <a:rPr lang="es-ES" sz="2000" b="1" dirty="0"/>
            <a:t>- </a:t>
          </a:r>
          <a:r>
            <a:rPr lang="es-ES" sz="1900" b="1" dirty="0"/>
            <a:t>Interpretar</a:t>
          </a:r>
          <a:endParaRPr lang="es-CL" sz="1900" b="1" dirty="0"/>
        </a:p>
      </dgm:t>
    </dgm:pt>
    <dgm:pt modelId="{E25F71E0-CBD2-4AF0-8AE0-E88A64D9E2EE}" type="parTrans" cxnId="{26D34FA1-04A6-4C53-85C4-CDB7084DF3E9}">
      <dgm:prSet/>
      <dgm:spPr/>
      <dgm:t>
        <a:bodyPr/>
        <a:lstStyle/>
        <a:p>
          <a:endParaRPr lang="es-CL"/>
        </a:p>
      </dgm:t>
    </dgm:pt>
    <dgm:pt modelId="{9F4358B5-4A71-4C0A-BE82-2B972228A41B}" type="sibTrans" cxnId="{26D34FA1-04A6-4C53-85C4-CDB7084DF3E9}">
      <dgm:prSet/>
      <dgm:spPr>
        <a:solidFill>
          <a:srgbClr val="92D050"/>
        </a:solidFill>
        <a:ln>
          <a:solidFill>
            <a:srgbClr val="FFFF00"/>
          </a:solidFill>
        </a:ln>
      </dgm:spPr>
      <dgm:t>
        <a:bodyPr/>
        <a:lstStyle/>
        <a:p>
          <a:endParaRPr lang="es-CL"/>
        </a:p>
      </dgm:t>
    </dgm:pt>
    <dgm:pt modelId="{FD26F8D9-1A40-40E2-B4CE-070E161A3206}">
      <dgm:prSet phldrT="[Texto]" custT="1"/>
      <dgm:spPr>
        <a:solidFill>
          <a:srgbClr val="F90FEE"/>
        </a:solidFill>
        <a:ln>
          <a:solidFill>
            <a:srgbClr val="F90FEE"/>
          </a:solidFill>
        </a:ln>
      </dgm:spPr>
      <dgm:t>
        <a:bodyPr/>
        <a:lstStyle/>
        <a:p>
          <a:r>
            <a:rPr lang="es-ES" sz="2400" b="1" dirty="0"/>
            <a:t>Rastrear - Localizar</a:t>
          </a:r>
          <a:endParaRPr lang="es-CL" sz="2400" b="1" dirty="0"/>
        </a:p>
      </dgm:t>
    </dgm:pt>
    <dgm:pt modelId="{04C431EF-7C76-4667-A962-4A7EB48A77AF}" type="parTrans" cxnId="{86FE0317-DDE8-4239-8416-E8350770B38C}">
      <dgm:prSet/>
      <dgm:spPr/>
      <dgm:t>
        <a:bodyPr/>
        <a:lstStyle/>
        <a:p>
          <a:endParaRPr lang="es-CL"/>
        </a:p>
      </dgm:t>
    </dgm:pt>
    <dgm:pt modelId="{0876CB2C-710E-498D-B575-A498A73877CE}" type="sibTrans" cxnId="{86FE0317-DDE8-4239-8416-E8350770B38C}">
      <dgm:prSet/>
      <dgm:spPr>
        <a:solidFill>
          <a:srgbClr val="92D050"/>
        </a:solidFill>
        <a:ln>
          <a:solidFill>
            <a:srgbClr val="FFFF00"/>
          </a:solidFill>
        </a:ln>
      </dgm:spPr>
      <dgm:t>
        <a:bodyPr/>
        <a:lstStyle/>
        <a:p>
          <a:endParaRPr lang="es-CL"/>
        </a:p>
      </dgm:t>
    </dgm:pt>
    <dgm:pt modelId="{88865BD1-DF22-4E38-99BA-D0E95A551AE0}" type="pres">
      <dgm:prSet presAssocID="{9DD7D237-8CF4-49E1-93CF-82C5279C61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534CA8-C105-4B07-B5A5-8997C2C77874}" type="pres">
      <dgm:prSet presAssocID="{012A7FA9-866F-4AD2-ABC3-8EBB73B9E2E2}" presName="gear1" presStyleLbl="node1" presStyleIdx="0" presStyleCnt="3">
        <dgm:presLayoutVars>
          <dgm:chMax val="1"/>
          <dgm:bulletEnabled val="1"/>
        </dgm:presLayoutVars>
      </dgm:prSet>
      <dgm:spPr/>
    </dgm:pt>
    <dgm:pt modelId="{162EFFCA-EA16-49E7-A024-3FA72AE5D427}" type="pres">
      <dgm:prSet presAssocID="{012A7FA9-866F-4AD2-ABC3-8EBB73B9E2E2}" presName="gear1srcNode" presStyleLbl="node1" presStyleIdx="0" presStyleCnt="3"/>
      <dgm:spPr/>
    </dgm:pt>
    <dgm:pt modelId="{C2006757-E43E-4C58-9631-F696BCB1FF93}" type="pres">
      <dgm:prSet presAssocID="{012A7FA9-866F-4AD2-ABC3-8EBB73B9E2E2}" presName="gear1dstNode" presStyleLbl="node1" presStyleIdx="0" presStyleCnt="3"/>
      <dgm:spPr/>
    </dgm:pt>
    <dgm:pt modelId="{7C81677D-87F1-408F-9E98-87EE11B6134C}" type="pres">
      <dgm:prSet presAssocID="{409D2ED7-72B8-4BC5-BBB3-B6C088034E07}" presName="gear2" presStyleLbl="node1" presStyleIdx="1" presStyleCnt="3">
        <dgm:presLayoutVars>
          <dgm:chMax val="1"/>
          <dgm:bulletEnabled val="1"/>
        </dgm:presLayoutVars>
      </dgm:prSet>
      <dgm:spPr/>
    </dgm:pt>
    <dgm:pt modelId="{BB05F3DF-3DBD-4C12-9188-8811C411320A}" type="pres">
      <dgm:prSet presAssocID="{409D2ED7-72B8-4BC5-BBB3-B6C088034E07}" presName="gear2srcNode" presStyleLbl="node1" presStyleIdx="1" presStyleCnt="3"/>
      <dgm:spPr/>
    </dgm:pt>
    <dgm:pt modelId="{149BB8F6-7947-4536-86E9-33577E2D3B75}" type="pres">
      <dgm:prSet presAssocID="{409D2ED7-72B8-4BC5-BBB3-B6C088034E07}" presName="gear2dstNode" presStyleLbl="node1" presStyleIdx="1" presStyleCnt="3"/>
      <dgm:spPr/>
    </dgm:pt>
    <dgm:pt modelId="{58D96213-A0A2-461F-88DE-C8CAEEF8F71D}" type="pres">
      <dgm:prSet presAssocID="{FD26F8D9-1A40-40E2-B4CE-070E161A3206}" presName="gear3" presStyleLbl="node1" presStyleIdx="2" presStyleCnt="3"/>
      <dgm:spPr/>
    </dgm:pt>
    <dgm:pt modelId="{4926E8F1-003B-4B39-B36F-5140E017D250}" type="pres">
      <dgm:prSet presAssocID="{FD26F8D9-1A40-40E2-B4CE-070E161A320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E796820-A75E-401C-8246-24AB0831D22D}" type="pres">
      <dgm:prSet presAssocID="{FD26F8D9-1A40-40E2-B4CE-070E161A3206}" presName="gear3srcNode" presStyleLbl="node1" presStyleIdx="2" presStyleCnt="3"/>
      <dgm:spPr/>
    </dgm:pt>
    <dgm:pt modelId="{7CE96992-0F32-4546-A432-64B3C9788E59}" type="pres">
      <dgm:prSet presAssocID="{FD26F8D9-1A40-40E2-B4CE-070E161A3206}" presName="gear3dstNode" presStyleLbl="node1" presStyleIdx="2" presStyleCnt="3"/>
      <dgm:spPr/>
    </dgm:pt>
    <dgm:pt modelId="{59D2619A-39CF-45D6-8326-8760E89D7E4D}" type="pres">
      <dgm:prSet presAssocID="{93F9467B-A83E-4574-A6C9-7BE3522EDAE3}" presName="connector1" presStyleLbl="sibTrans2D1" presStyleIdx="0" presStyleCnt="3"/>
      <dgm:spPr/>
    </dgm:pt>
    <dgm:pt modelId="{93E434DF-D8B4-483A-82DF-94D6087B7B22}" type="pres">
      <dgm:prSet presAssocID="{9F4358B5-4A71-4C0A-BE82-2B972228A41B}" presName="connector2" presStyleLbl="sibTrans2D1" presStyleIdx="1" presStyleCnt="3"/>
      <dgm:spPr/>
    </dgm:pt>
    <dgm:pt modelId="{FA154A46-6290-4457-92AF-C777694D19CB}" type="pres">
      <dgm:prSet presAssocID="{0876CB2C-710E-498D-B575-A498A73877CE}" presName="connector3" presStyleLbl="sibTrans2D1" presStyleIdx="2" presStyleCnt="3"/>
      <dgm:spPr/>
    </dgm:pt>
  </dgm:ptLst>
  <dgm:cxnLst>
    <dgm:cxn modelId="{DE95CB10-EF84-49B1-A572-213A76D0142E}" type="presOf" srcId="{FD26F8D9-1A40-40E2-B4CE-070E161A3206}" destId="{4926E8F1-003B-4B39-B36F-5140E017D250}" srcOrd="1" destOrd="0" presId="urn:microsoft.com/office/officeart/2005/8/layout/gear1"/>
    <dgm:cxn modelId="{86FE0317-DDE8-4239-8416-E8350770B38C}" srcId="{9DD7D237-8CF4-49E1-93CF-82C5279C6179}" destId="{FD26F8D9-1A40-40E2-B4CE-070E161A3206}" srcOrd="2" destOrd="0" parTransId="{04C431EF-7C76-4667-A962-4A7EB48A77AF}" sibTransId="{0876CB2C-710E-498D-B575-A498A73877CE}"/>
    <dgm:cxn modelId="{606ABC34-BFD6-42CF-8DE2-4191A49E3968}" type="presOf" srcId="{409D2ED7-72B8-4BC5-BBB3-B6C088034E07}" destId="{BB05F3DF-3DBD-4C12-9188-8811C411320A}" srcOrd="1" destOrd="0" presId="urn:microsoft.com/office/officeart/2005/8/layout/gear1"/>
    <dgm:cxn modelId="{72CC8E6E-028C-4699-B0CF-B11371286A4F}" type="presOf" srcId="{012A7FA9-866F-4AD2-ABC3-8EBB73B9E2E2}" destId="{C2006757-E43E-4C58-9631-F696BCB1FF93}" srcOrd="2" destOrd="0" presId="urn:microsoft.com/office/officeart/2005/8/layout/gear1"/>
    <dgm:cxn modelId="{0519AA4F-C6BC-4D52-9E64-A40E2511943B}" type="presOf" srcId="{FD26F8D9-1A40-40E2-B4CE-070E161A3206}" destId="{58D96213-A0A2-461F-88DE-C8CAEEF8F71D}" srcOrd="0" destOrd="0" presId="urn:microsoft.com/office/officeart/2005/8/layout/gear1"/>
    <dgm:cxn modelId="{980FA358-1F56-49A0-A395-86E3BE84DF75}" type="presOf" srcId="{012A7FA9-866F-4AD2-ABC3-8EBB73B9E2E2}" destId="{162EFFCA-EA16-49E7-A024-3FA72AE5D427}" srcOrd="1" destOrd="0" presId="urn:microsoft.com/office/officeart/2005/8/layout/gear1"/>
    <dgm:cxn modelId="{47E26E82-57BE-4417-B6D2-8EEC8C23FFEF}" srcId="{9DD7D237-8CF4-49E1-93CF-82C5279C6179}" destId="{012A7FA9-866F-4AD2-ABC3-8EBB73B9E2E2}" srcOrd="0" destOrd="0" parTransId="{CDFEAB7D-53D8-4261-9BC7-6066F3F45710}" sibTransId="{93F9467B-A83E-4574-A6C9-7BE3522EDAE3}"/>
    <dgm:cxn modelId="{1A9F379C-8E68-4658-A321-37FF59B1A221}" type="presOf" srcId="{409D2ED7-72B8-4BC5-BBB3-B6C088034E07}" destId="{149BB8F6-7947-4536-86E9-33577E2D3B75}" srcOrd="2" destOrd="0" presId="urn:microsoft.com/office/officeart/2005/8/layout/gear1"/>
    <dgm:cxn modelId="{5B045C9E-98EF-4758-89C6-92AC774C9735}" type="presOf" srcId="{012A7FA9-866F-4AD2-ABC3-8EBB73B9E2E2}" destId="{1D534CA8-C105-4B07-B5A5-8997C2C77874}" srcOrd="0" destOrd="0" presId="urn:microsoft.com/office/officeart/2005/8/layout/gear1"/>
    <dgm:cxn modelId="{26D34FA1-04A6-4C53-85C4-CDB7084DF3E9}" srcId="{9DD7D237-8CF4-49E1-93CF-82C5279C6179}" destId="{409D2ED7-72B8-4BC5-BBB3-B6C088034E07}" srcOrd="1" destOrd="0" parTransId="{E25F71E0-CBD2-4AF0-8AE0-E88A64D9E2EE}" sibTransId="{9F4358B5-4A71-4C0A-BE82-2B972228A41B}"/>
    <dgm:cxn modelId="{C25C13A5-1100-43CB-B193-A4BF55BAB25D}" type="presOf" srcId="{93F9467B-A83E-4574-A6C9-7BE3522EDAE3}" destId="{59D2619A-39CF-45D6-8326-8760E89D7E4D}" srcOrd="0" destOrd="0" presId="urn:microsoft.com/office/officeart/2005/8/layout/gear1"/>
    <dgm:cxn modelId="{A168B4AE-C26E-4EA2-AABC-3FAF83A5D88E}" type="presOf" srcId="{9DD7D237-8CF4-49E1-93CF-82C5279C6179}" destId="{88865BD1-DF22-4E38-99BA-D0E95A551AE0}" srcOrd="0" destOrd="0" presId="urn:microsoft.com/office/officeart/2005/8/layout/gear1"/>
    <dgm:cxn modelId="{F57CB6AF-83E8-48E9-9162-97239B39DFB0}" type="presOf" srcId="{409D2ED7-72B8-4BC5-BBB3-B6C088034E07}" destId="{7C81677D-87F1-408F-9E98-87EE11B6134C}" srcOrd="0" destOrd="0" presId="urn:microsoft.com/office/officeart/2005/8/layout/gear1"/>
    <dgm:cxn modelId="{7CF117BD-1687-4F0C-9ED0-303CFB53692D}" type="presOf" srcId="{FD26F8D9-1A40-40E2-B4CE-070E161A3206}" destId="{7CE96992-0F32-4546-A432-64B3C9788E59}" srcOrd="3" destOrd="0" presId="urn:microsoft.com/office/officeart/2005/8/layout/gear1"/>
    <dgm:cxn modelId="{AAE120E5-5E94-48B6-8C2F-BF056FB20184}" type="presOf" srcId="{9F4358B5-4A71-4C0A-BE82-2B972228A41B}" destId="{93E434DF-D8B4-483A-82DF-94D6087B7B22}" srcOrd="0" destOrd="0" presId="urn:microsoft.com/office/officeart/2005/8/layout/gear1"/>
    <dgm:cxn modelId="{FFFBBBF7-1620-45C6-B5CB-8AF704E92644}" type="presOf" srcId="{0876CB2C-710E-498D-B575-A498A73877CE}" destId="{FA154A46-6290-4457-92AF-C777694D19CB}" srcOrd="0" destOrd="0" presId="urn:microsoft.com/office/officeart/2005/8/layout/gear1"/>
    <dgm:cxn modelId="{7608BCFB-B110-4C8C-925D-EA975654744E}" type="presOf" srcId="{FD26F8D9-1A40-40E2-B4CE-070E161A3206}" destId="{1E796820-A75E-401C-8246-24AB0831D22D}" srcOrd="2" destOrd="0" presId="urn:microsoft.com/office/officeart/2005/8/layout/gear1"/>
    <dgm:cxn modelId="{39BA18A9-20C6-4312-8C2D-748AA3CE3E10}" type="presParOf" srcId="{88865BD1-DF22-4E38-99BA-D0E95A551AE0}" destId="{1D534CA8-C105-4B07-B5A5-8997C2C77874}" srcOrd="0" destOrd="0" presId="urn:microsoft.com/office/officeart/2005/8/layout/gear1"/>
    <dgm:cxn modelId="{1E916D7C-33FF-49DB-AEB0-FF102A851BC2}" type="presParOf" srcId="{88865BD1-DF22-4E38-99BA-D0E95A551AE0}" destId="{162EFFCA-EA16-49E7-A024-3FA72AE5D427}" srcOrd="1" destOrd="0" presId="urn:microsoft.com/office/officeart/2005/8/layout/gear1"/>
    <dgm:cxn modelId="{076F65FE-BC18-4B43-9EE9-28D8194997F5}" type="presParOf" srcId="{88865BD1-DF22-4E38-99BA-D0E95A551AE0}" destId="{C2006757-E43E-4C58-9631-F696BCB1FF93}" srcOrd="2" destOrd="0" presId="urn:microsoft.com/office/officeart/2005/8/layout/gear1"/>
    <dgm:cxn modelId="{7BD0A1C8-A7BD-4D1C-AA4F-572A67DD491A}" type="presParOf" srcId="{88865BD1-DF22-4E38-99BA-D0E95A551AE0}" destId="{7C81677D-87F1-408F-9E98-87EE11B6134C}" srcOrd="3" destOrd="0" presId="urn:microsoft.com/office/officeart/2005/8/layout/gear1"/>
    <dgm:cxn modelId="{5BE5EAC6-52BD-45DF-BC79-059835A78F55}" type="presParOf" srcId="{88865BD1-DF22-4E38-99BA-D0E95A551AE0}" destId="{BB05F3DF-3DBD-4C12-9188-8811C411320A}" srcOrd="4" destOrd="0" presId="urn:microsoft.com/office/officeart/2005/8/layout/gear1"/>
    <dgm:cxn modelId="{986753D5-BBAD-44D4-8526-47D5298B3FB3}" type="presParOf" srcId="{88865BD1-DF22-4E38-99BA-D0E95A551AE0}" destId="{149BB8F6-7947-4536-86E9-33577E2D3B75}" srcOrd="5" destOrd="0" presId="urn:microsoft.com/office/officeart/2005/8/layout/gear1"/>
    <dgm:cxn modelId="{612521C9-A572-411D-9C60-E5B34DC73E9B}" type="presParOf" srcId="{88865BD1-DF22-4E38-99BA-D0E95A551AE0}" destId="{58D96213-A0A2-461F-88DE-C8CAEEF8F71D}" srcOrd="6" destOrd="0" presId="urn:microsoft.com/office/officeart/2005/8/layout/gear1"/>
    <dgm:cxn modelId="{F3489557-0143-4824-BBF1-39AB2B2C6B1D}" type="presParOf" srcId="{88865BD1-DF22-4E38-99BA-D0E95A551AE0}" destId="{4926E8F1-003B-4B39-B36F-5140E017D250}" srcOrd="7" destOrd="0" presId="urn:microsoft.com/office/officeart/2005/8/layout/gear1"/>
    <dgm:cxn modelId="{0AB907E7-03C6-4B99-BA26-A42BB55482A3}" type="presParOf" srcId="{88865BD1-DF22-4E38-99BA-D0E95A551AE0}" destId="{1E796820-A75E-401C-8246-24AB0831D22D}" srcOrd="8" destOrd="0" presId="urn:microsoft.com/office/officeart/2005/8/layout/gear1"/>
    <dgm:cxn modelId="{17A735AC-FFAD-4176-91ED-977D80416AFE}" type="presParOf" srcId="{88865BD1-DF22-4E38-99BA-D0E95A551AE0}" destId="{7CE96992-0F32-4546-A432-64B3C9788E59}" srcOrd="9" destOrd="0" presId="urn:microsoft.com/office/officeart/2005/8/layout/gear1"/>
    <dgm:cxn modelId="{F21E80B3-C742-47F5-8A13-DE4D6247B665}" type="presParOf" srcId="{88865BD1-DF22-4E38-99BA-D0E95A551AE0}" destId="{59D2619A-39CF-45D6-8326-8760E89D7E4D}" srcOrd="10" destOrd="0" presId="urn:microsoft.com/office/officeart/2005/8/layout/gear1"/>
    <dgm:cxn modelId="{37AC30DA-C402-4464-A534-61661D027A5C}" type="presParOf" srcId="{88865BD1-DF22-4E38-99BA-D0E95A551AE0}" destId="{93E434DF-D8B4-483A-82DF-94D6087B7B22}" srcOrd="11" destOrd="0" presId="urn:microsoft.com/office/officeart/2005/8/layout/gear1"/>
    <dgm:cxn modelId="{FB9FF9E8-7DA9-402E-9A1E-408FE37E368E}" type="presParOf" srcId="{88865BD1-DF22-4E38-99BA-D0E95A551AE0}" destId="{FA154A46-6290-4457-92AF-C777694D19CB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A1C984-CB0D-4292-926F-D77F15D0A59B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5C180A4-BDF2-4F11-9C2C-061294164434}">
      <dgm:prSet phldrT="[Texto]" custT="1"/>
      <dgm:spPr>
        <a:solidFill>
          <a:srgbClr val="00B0F0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sz="2400" b="1" dirty="0"/>
            <a:t>Vocabulario</a:t>
          </a:r>
          <a:endParaRPr lang="es-CL" sz="2400" b="1" dirty="0"/>
        </a:p>
      </dgm:t>
    </dgm:pt>
    <dgm:pt modelId="{F6F47AC0-E1CC-4E0D-ACAB-4F9ED43E2E4C}" type="parTrans" cxnId="{11C10ECA-380D-494C-91A0-6AA53E67B2A5}">
      <dgm:prSet/>
      <dgm:spPr/>
      <dgm:t>
        <a:bodyPr/>
        <a:lstStyle/>
        <a:p>
          <a:endParaRPr lang="es-CL"/>
        </a:p>
      </dgm:t>
    </dgm:pt>
    <dgm:pt modelId="{4B97E8DC-EB82-4C0C-9E83-C5E433B3EF21}" type="sibTrans" cxnId="{11C10ECA-380D-494C-91A0-6AA53E67B2A5}">
      <dgm:prSet/>
      <dgm:spPr/>
      <dgm:t>
        <a:bodyPr/>
        <a:lstStyle/>
        <a:p>
          <a:endParaRPr lang="es-CL"/>
        </a:p>
      </dgm:t>
    </dgm:pt>
    <dgm:pt modelId="{ACD41D98-39FE-47D9-9070-E2060D34EC34}">
      <dgm:prSet phldrT="[Texto]"/>
      <dgm:spPr>
        <a:solidFill>
          <a:srgbClr val="99CCFF"/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13 PREGUNTAS (20%)</a:t>
          </a:r>
          <a:endParaRPr lang="es-CL" b="1" dirty="0">
            <a:solidFill>
              <a:schemeClr val="tx1"/>
            </a:solidFill>
          </a:endParaRPr>
        </a:p>
      </dgm:t>
    </dgm:pt>
    <dgm:pt modelId="{124D0404-3F3B-49CA-B7D2-03BB3E1ABC7E}" type="parTrans" cxnId="{53D69C83-1E77-488A-8B61-28C62718B983}">
      <dgm:prSet/>
      <dgm:spPr/>
      <dgm:t>
        <a:bodyPr/>
        <a:lstStyle/>
        <a:p>
          <a:endParaRPr lang="es-CL"/>
        </a:p>
      </dgm:t>
    </dgm:pt>
    <dgm:pt modelId="{C3D1407D-8FE4-4E8E-AB4C-074D5F733606}" type="sibTrans" cxnId="{53D69C83-1E77-488A-8B61-28C62718B983}">
      <dgm:prSet/>
      <dgm:spPr/>
      <dgm:t>
        <a:bodyPr/>
        <a:lstStyle/>
        <a:p>
          <a:endParaRPr lang="es-CL"/>
        </a:p>
      </dgm:t>
    </dgm:pt>
    <dgm:pt modelId="{23DACED3-0438-4922-93C8-1AB529328D11}">
      <dgm:prSet phldrT="[Texto]"/>
      <dgm:spPr>
        <a:solidFill>
          <a:srgbClr val="99CCFF"/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Textos literarios y no literarios y de los MMC</a:t>
          </a:r>
          <a:endParaRPr lang="es-CL" b="1" dirty="0">
            <a:solidFill>
              <a:schemeClr val="tx1"/>
            </a:solidFill>
          </a:endParaRPr>
        </a:p>
      </dgm:t>
    </dgm:pt>
    <dgm:pt modelId="{EF1968C9-8DA5-4D12-92FD-76B220D45B6B}" type="parTrans" cxnId="{46372E0D-6C8F-4354-AFB2-40924440C4D0}">
      <dgm:prSet/>
      <dgm:spPr/>
      <dgm:t>
        <a:bodyPr/>
        <a:lstStyle/>
        <a:p>
          <a:endParaRPr lang="es-CL"/>
        </a:p>
      </dgm:t>
    </dgm:pt>
    <dgm:pt modelId="{8656530B-2147-48B8-9918-C234970A0E14}" type="sibTrans" cxnId="{46372E0D-6C8F-4354-AFB2-40924440C4D0}">
      <dgm:prSet/>
      <dgm:spPr/>
      <dgm:t>
        <a:bodyPr/>
        <a:lstStyle/>
        <a:p>
          <a:endParaRPr lang="es-CL"/>
        </a:p>
      </dgm:t>
    </dgm:pt>
    <dgm:pt modelId="{58BE6DE5-7FEA-4241-A879-B0691385464F}">
      <dgm:prSet phldrT="[Texto]"/>
      <dgm:spPr>
        <a:solidFill>
          <a:srgbClr val="FF99FF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b="1" dirty="0"/>
            <a:t>Comprensión</a:t>
          </a:r>
          <a:endParaRPr lang="es-CL" b="1" dirty="0"/>
        </a:p>
      </dgm:t>
    </dgm:pt>
    <dgm:pt modelId="{F95787BB-FCD6-4A30-B038-1B7586203FCC}" type="parTrans" cxnId="{DFC9915E-A70B-4764-B5DE-FD42DBD2C8C3}">
      <dgm:prSet/>
      <dgm:spPr/>
      <dgm:t>
        <a:bodyPr/>
        <a:lstStyle/>
        <a:p>
          <a:endParaRPr lang="es-CL"/>
        </a:p>
      </dgm:t>
    </dgm:pt>
    <dgm:pt modelId="{EE8C96D3-F078-44E9-BF5F-F91C8CC4FF0C}" type="sibTrans" cxnId="{DFC9915E-A70B-4764-B5DE-FD42DBD2C8C3}">
      <dgm:prSet/>
      <dgm:spPr/>
      <dgm:t>
        <a:bodyPr/>
        <a:lstStyle/>
        <a:p>
          <a:endParaRPr lang="es-CL"/>
        </a:p>
      </dgm:t>
    </dgm:pt>
    <dgm:pt modelId="{54A0E565-EDAA-4217-9217-ABDFA285D170}">
      <dgm:prSet phldrT="[Texto]"/>
      <dgm:spPr>
        <a:solidFill>
          <a:srgbClr val="FF99FF"/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52 PREGUNTAS (80%)</a:t>
          </a:r>
          <a:endParaRPr lang="es-CL" b="1" dirty="0">
            <a:solidFill>
              <a:schemeClr val="tx1"/>
            </a:solidFill>
          </a:endParaRPr>
        </a:p>
      </dgm:t>
    </dgm:pt>
    <dgm:pt modelId="{0C132EC1-D549-4411-B729-599C8DE02C1E}" type="parTrans" cxnId="{17B271F7-C606-4732-8ED5-D4C7E838FF12}">
      <dgm:prSet/>
      <dgm:spPr/>
      <dgm:t>
        <a:bodyPr/>
        <a:lstStyle/>
        <a:p>
          <a:endParaRPr lang="es-CL"/>
        </a:p>
      </dgm:t>
    </dgm:pt>
    <dgm:pt modelId="{D2364D04-B084-4D9C-8DA3-8B30759429F5}" type="sibTrans" cxnId="{17B271F7-C606-4732-8ED5-D4C7E838FF12}">
      <dgm:prSet/>
      <dgm:spPr/>
      <dgm:t>
        <a:bodyPr/>
        <a:lstStyle/>
        <a:p>
          <a:endParaRPr lang="es-CL"/>
        </a:p>
      </dgm:t>
    </dgm:pt>
    <dgm:pt modelId="{F40D0200-F2A0-42CA-A9F8-517575F03590}">
      <dgm:prSet phldrT="[Texto]"/>
      <dgm:spPr>
        <a:solidFill>
          <a:srgbClr val="FF99FF"/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Textos provenientes de los MMC</a:t>
          </a:r>
          <a:endParaRPr lang="es-CL" b="1" dirty="0">
            <a:solidFill>
              <a:schemeClr val="tx1"/>
            </a:solidFill>
          </a:endParaRPr>
        </a:p>
      </dgm:t>
    </dgm:pt>
    <dgm:pt modelId="{9D40C9F6-FCDE-4F85-A311-BAAEDD5C61A6}" type="parTrans" cxnId="{633A319D-585B-4B7D-8829-35006064971A}">
      <dgm:prSet/>
      <dgm:spPr/>
      <dgm:t>
        <a:bodyPr/>
        <a:lstStyle/>
        <a:p>
          <a:endParaRPr lang="es-CL"/>
        </a:p>
      </dgm:t>
    </dgm:pt>
    <dgm:pt modelId="{75D60622-59A1-45E0-B172-530875A0388E}" type="sibTrans" cxnId="{633A319D-585B-4B7D-8829-35006064971A}">
      <dgm:prSet/>
      <dgm:spPr/>
      <dgm:t>
        <a:bodyPr/>
        <a:lstStyle/>
        <a:p>
          <a:endParaRPr lang="es-CL"/>
        </a:p>
      </dgm:t>
    </dgm:pt>
    <dgm:pt modelId="{B3EF16D5-EC2F-469E-8279-6C08BFFB59C3}">
      <dgm:prSet phldrT="[Texto]"/>
      <dgm:spPr>
        <a:solidFill>
          <a:srgbClr val="FF99FF"/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Textos Literarios y no Literarios </a:t>
          </a:r>
          <a:endParaRPr lang="es-CL" b="1" dirty="0">
            <a:solidFill>
              <a:schemeClr val="tx1"/>
            </a:solidFill>
          </a:endParaRPr>
        </a:p>
      </dgm:t>
    </dgm:pt>
    <dgm:pt modelId="{55977CEC-CBEF-492F-94BE-BA95E46E1DAD}" type="parTrans" cxnId="{0FA5253B-EEEB-475E-B3CF-A7CF1111A1DD}">
      <dgm:prSet/>
      <dgm:spPr/>
      <dgm:t>
        <a:bodyPr/>
        <a:lstStyle/>
        <a:p>
          <a:endParaRPr lang="es-CL"/>
        </a:p>
      </dgm:t>
    </dgm:pt>
    <dgm:pt modelId="{3242A223-659A-4623-9CBD-A835A9EE3C62}" type="sibTrans" cxnId="{0FA5253B-EEEB-475E-B3CF-A7CF1111A1DD}">
      <dgm:prSet/>
      <dgm:spPr/>
      <dgm:t>
        <a:bodyPr/>
        <a:lstStyle/>
        <a:p>
          <a:endParaRPr lang="es-CL"/>
        </a:p>
      </dgm:t>
    </dgm:pt>
    <dgm:pt modelId="{7C189376-4714-4484-A02C-B42B10CB1D51}" type="pres">
      <dgm:prSet presAssocID="{8BA1C984-CB0D-4292-926F-D77F15D0A59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DCBD6E1-8CC7-4FBE-8225-12BCAB28E419}" type="pres">
      <dgm:prSet presAssocID="{8BA1C984-CB0D-4292-926F-D77F15D0A59B}" presName="dummyMaxCanvas" presStyleCnt="0"/>
      <dgm:spPr/>
    </dgm:pt>
    <dgm:pt modelId="{A4875AB8-A077-4B9A-ADCB-8315E26E5695}" type="pres">
      <dgm:prSet presAssocID="{8BA1C984-CB0D-4292-926F-D77F15D0A59B}" presName="parentComposite" presStyleCnt="0"/>
      <dgm:spPr/>
    </dgm:pt>
    <dgm:pt modelId="{C4556073-7AC5-4E5E-BF5E-8321E8E3481E}" type="pres">
      <dgm:prSet presAssocID="{8BA1C984-CB0D-4292-926F-D77F15D0A59B}" presName="parent1" presStyleLbl="alignAccFollowNode1" presStyleIdx="0" presStyleCnt="4">
        <dgm:presLayoutVars>
          <dgm:chMax val="4"/>
        </dgm:presLayoutVars>
      </dgm:prSet>
      <dgm:spPr/>
    </dgm:pt>
    <dgm:pt modelId="{8C1508B5-A2D8-49A5-8806-46CEDC9655AA}" type="pres">
      <dgm:prSet presAssocID="{8BA1C984-CB0D-4292-926F-D77F15D0A59B}" presName="parent2" presStyleLbl="alignAccFollowNode1" presStyleIdx="1" presStyleCnt="4">
        <dgm:presLayoutVars>
          <dgm:chMax val="4"/>
        </dgm:presLayoutVars>
      </dgm:prSet>
      <dgm:spPr/>
    </dgm:pt>
    <dgm:pt modelId="{2B7144CA-1769-423E-BE8F-5DBAE85A8C04}" type="pres">
      <dgm:prSet presAssocID="{8BA1C984-CB0D-4292-926F-D77F15D0A59B}" presName="childrenComposite" presStyleCnt="0"/>
      <dgm:spPr/>
    </dgm:pt>
    <dgm:pt modelId="{2F90590D-AC23-4150-8A67-3A7FFCFCD5B7}" type="pres">
      <dgm:prSet presAssocID="{8BA1C984-CB0D-4292-926F-D77F15D0A59B}" presName="dummyMaxCanvas_ChildArea" presStyleCnt="0"/>
      <dgm:spPr/>
    </dgm:pt>
    <dgm:pt modelId="{9D211EFF-625F-4A59-9FA7-F1DF1D917BB8}" type="pres">
      <dgm:prSet presAssocID="{8BA1C984-CB0D-4292-926F-D77F15D0A59B}" presName="fulcrum" presStyleLbl="alignAccFollowNode1" presStyleIdx="2" presStyleCnt="4"/>
      <dgm:spPr>
        <a:solidFill>
          <a:srgbClr val="00FF00">
            <a:alpha val="90000"/>
          </a:srgbClr>
        </a:solidFill>
        <a:ln w="28575">
          <a:solidFill>
            <a:srgbClr val="F90FEE">
              <a:alpha val="90000"/>
            </a:srgbClr>
          </a:solidFill>
        </a:ln>
      </dgm:spPr>
    </dgm:pt>
    <dgm:pt modelId="{18FFA24D-DA05-46D1-9C32-C24991099054}" type="pres">
      <dgm:prSet presAssocID="{8BA1C984-CB0D-4292-926F-D77F15D0A59B}" presName="balance_23" presStyleLbl="alignAccFollowNode1" presStyleIdx="3" presStyleCnt="4">
        <dgm:presLayoutVars>
          <dgm:bulletEnabled val="1"/>
        </dgm:presLayoutVars>
      </dgm:prSet>
      <dgm:spPr>
        <a:solidFill>
          <a:srgbClr val="00FF00">
            <a:alpha val="90000"/>
          </a:srgbClr>
        </a:solidFill>
        <a:ln w="28575">
          <a:solidFill>
            <a:srgbClr val="F90FEE">
              <a:alpha val="90000"/>
            </a:srgbClr>
          </a:solidFill>
        </a:ln>
      </dgm:spPr>
    </dgm:pt>
    <dgm:pt modelId="{54148141-311E-4E63-8406-4FFA2857EE20}" type="pres">
      <dgm:prSet presAssocID="{8BA1C984-CB0D-4292-926F-D77F15D0A59B}" presName="right_23_1" presStyleLbl="node1" presStyleIdx="0" presStyleCnt="5">
        <dgm:presLayoutVars>
          <dgm:bulletEnabled val="1"/>
        </dgm:presLayoutVars>
      </dgm:prSet>
      <dgm:spPr/>
    </dgm:pt>
    <dgm:pt modelId="{E9EAB1FC-8C0C-48DC-BA71-953BBB9F6D41}" type="pres">
      <dgm:prSet presAssocID="{8BA1C984-CB0D-4292-926F-D77F15D0A59B}" presName="right_23_2" presStyleLbl="node1" presStyleIdx="1" presStyleCnt="5">
        <dgm:presLayoutVars>
          <dgm:bulletEnabled val="1"/>
        </dgm:presLayoutVars>
      </dgm:prSet>
      <dgm:spPr/>
    </dgm:pt>
    <dgm:pt modelId="{7341C154-24CE-446B-83C1-89C134245D1C}" type="pres">
      <dgm:prSet presAssocID="{8BA1C984-CB0D-4292-926F-D77F15D0A59B}" presName="right_23_3" presStyleLbl="node1" presStyleIdx="2" presStyleCnt="5">
        <dgm:presLayoutVars>
          <dgm:bulletEnabled val="1"/>
        </dgm:presLayoutVars>
      </dgm:prSet>
      <dgm:spPr/>
    </dgm:pt>
    <dgm:pt modelId="{C19A3332-B6FF-4DA7-BB59-A78A6C5FE7A9}" type="pres">
      <dgm:prSet presAssocID="{8BA1C984-CB0D-4292-926F-D77F15D0A59B}" presName="left_23_1" presStyleLbl="node1" presStyleIdx="3" presStyleCnt="5" custLinFactNeighborX="-1966">
        <dgm:presLayoutVars>
          <dgm:bulletEnabled val="1"/>
        </dgm:presLayoutVars>
      </dgm:prSet>
      <dgm:spPr/>
    </dgm:pt>
    <dgm:pt modelId="{C6DE29E1-1534-4311-9DA3-9AAD2590933E}" type="pres">
      <dgm:prSet presAssocID="{8BA1C984-CB0D-4292-926F-D77F15D0A59B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46372E0D-6C8F-4354-AFB2-40924440C4D0}" srcId="{35C180A4-BDF2-4F11-9C2C-061294164434}" destId="{23DACED3-0438-4922-93C8-1AB529328D11}" srcOrd="1" destOrd="0" parTransId="{EF1968C9-8DA5-4D12-92FD-76B220D45B6B}" sibTransId="{8656530B-2147-48B8-9918-C234970A0E14}"/>
    <dgm:cxn modelId="{26FA5111-0570-4217-AE01-B00F73A74ED0}" type="presOf" srcId="{B3EF16D5-EC2F-469E-8279-6C08BFFB59C3}" destId="{7341C154-24CE-446B-83C1-89C134245D1C}" srcOrd="0" destOrd="0" presId="urn:microsoft.com/office/officeart/2005/8/layout/balance1"/>
    <dgm:cxn modelId="{59709A1A-68CB-4EDE-9FAC-DAE9D17F0587}" type="presOf" srcId="{54A0E565-EDAA-4217-9217-ABDFA285D170}" destId="{54148141-311E-4E63-8406-4FFA2857EE20}" srcOrd="0" destOrd="0" presId="urn:microsoft.com/office/officeart/2005/8/layout/balance1"/>
    <dgm:cxn modelId="{34989725-D80C-4032-8C95-41291AEAB335}" type="presOf" srcId="{58BE6DE5-7FEA-4241-A879-B0691385464F}" destId="{8C1508B5-A2D8-49A5-8806-46CEDC9655AA}" srcOrd="0" destOrd="0" presId="urn:microsoft.com/office/officeart/2005/8/layout/balance1"/>
    <dgm:cxn modelId="{1CA3DB2A-E82D-4D9D-AC22-1F7B1BC75D87}" type="presOf" srcId="{F40D0200-F2A0-42CA-A9F8-517575F03590}" destId="{E9EAB1FC-8C0C-48DC-BA71-953BBB9F6D41}" srcOrd="0" destOrd="0" presId="urn:microsoft.com/office/officeart/2005/8/layout/balance1"/>
    <dgm:cxn modelId="{0FA5253B-EEEB-475E-B3CF-A7CF1111A1DD}" srcId="{58BE6DE5-7FEA-4241-A879-B0691385464F}" destId="{B3EF16D5-EC2F-469E-8279-6C08BFFB59C3}" srcOrd="2" destOrd="0" parTransId="{55977CEC-CBEF-492F-94BE-BA95E46E1DAD}" sibTransId="{3242A223-659A-4623-9CBD-A835A9EE3C62}"/>
    <dgm:cxn modelId="{DFC9915E-A70B-4764-B5DE-FD42DBD2C8C3}" srcId="{8BA1C984-CB0D-4292-926F-D77F15D0A59B}" destId="{58BE6DE5-7FEA-4241-A879-B0691385464F}" srcOrd="1" destOrd="0" parTransId="{F95787BB-FCD6-4A30-B038-1B7586203FCC}" sibTransId="{EE8C96D3-F078-44E9-BF5F-F91C8CC4FF0C}"/>
    <dgm:cxn modelId="{20036783-DFDD-4241-A872-CF10A53EE70B}" type="presOf" srcId="{23DACED3-0438-4922-93C8-1AB529328D11}" destId="{C6DE29E1-1534-4311-9DA3-9AAD2590933E}" srcOrd="0" destOrd="0" presId="urn:microsoft.com/office/officeart/2005/8/layout/balance1"/>
    <dgm:cxn modelId="{53D69C83-1E77-488A-8B61-28C62718B983}" srcId="{35C180A4-BDF2-4F11-9C2C-061294164434}" destId="{ACD41D98-39FE-47D9-9070-E2060D34EC34}" srcOrd="0" destOrd="0" parTransId="{124D0404-3F3B-49CA-B7D2-03BB3E1ABC7E}" sibTransId="{C3D1407D-8FE4-4E8E-AB4C-074D5F733606}"/>
    <dgm:cxn modelId="{6D72949C-9CC7-4DE9-84BD-C40B919EB77C}" type="presOf" srcId="{35C180A4-BDF2-4F11-9C2C-061294164434}" destId="{C4556073-7AC5-4E5E-BF5E-8321E8E3481E}" srcOrd="0" destOrd="0" presId="urn:microsoft.com/office/officeart/2005/8/layout/balance1"/>
    <dgm:cxn modelId="{633A319D-585B-4B7D-8829-35006064971A}" srcId="{58BE6DE5-7FEA-4241-A879-B0691385464F}" destId="{F40D0200-F2A0-42CA-A9F8-517575F03590}" srcOrd="1" destOrd="0" parTransId="{9D40C9F6-FCDE-4F85-A311-BAAEDD5C61A6}" sibTransId="{75D60622-59A1-45E0-B172-530875A0388E}"/>
    <dgm:cxn modelId="{92C9BEB3-4CDC-4D01-8F4D-CF9B3C9450BC}" type="presOf" srcId="{ACD41D98-39FE-47D9-9070-E2060D34EC34}" destId="{C19A3332-B6FF-4DA7-BB59-A78A6C5FE7A9}" srcOrd="0" destOrd="0" presId="urn:microsoft.com/office/officeart/2005/8/layout/balance1"/>
    <dgm:cxn modelId="{C61BB6BE-9922-4147-B848-F0161C30C554}" type="presOf" srcId="{8BA1C984-CB0D-4292-926F-D77F15D0A59B}" destId="{7C189376-4714-4484-A02C-B42B10CB1D51}" srcOrd="0" destOrd="0" presId="urn:microsoft.com/office/officeart/2005/8/layout/balance1"/>
    <dgm:cxn modelId="{11C10ECA-380D-494C-91A0-6AA53E67B2A5}" srcId="{8BA1C984-CB0D-4292-926F-D77F15D0A59B}" destId="{35C180A4-BDF2-4F11-9C2C-061294164434}" srcOrd="0" destOrd="0" parTransId="{F6F47AC0-E1CC-4E0D-ACAB-4F9ED43E2E4C}" sibTransId="{4B97E8DC-EB82-4C0C-9E83-C5E433B3EF21}"/>
    <dgm:cxn modelId="{17B271F7-C606-4732-8ED5-D4C7E838FF12}" srcId="{58BE6DE5-7FEA-4241-A879-B0691385464F}" destId="{54A0E565-EDAA-4217-9217-ABDFA285D170}" srcOrd="0" destOrd="0" parTransId="{0C132EC1-D549-4411-B729-599C8DE02C1E}" sibTransId="{D2364D04-B084-4D9C-8DA3-8B30759429F5}"/>
    <dgm:cxn modelId="{72C9CB66-E564-450A-8EAC-C4888ABA027D}" type="presParOf" srcId="{7C189376-4714-4484-A02C-B42B10CB1D51}" destId="{BDCBD6E1-8CC7-4FBE-8225-12BCAB28E419}" srcOrd="0" destOrd="0" presId="urn:microsoft.com/office/officeart/2005/8/layout/balance1"/>
    <dgm:cxn modelId="{65DD8F9C-3C34-4989-910E-35A630311EB7}" type="presParOf" srcId="{7C189376-4714-4484-A02C-B42B10CB1D51}" destId="{A4875AB8-A077-4B9A-ADCB-8315E26E5695}" srcOrd="1" destOrd="0" presId="urn:microsoft.com/office/officeart/2005/8/layout/balance1"/>
    <dgm:cxn modelId="{C3D4790D-3B15-48ED-BE83-38D9B345D53D}" type="presParOf" srcId="{A4875AB8-A077-4B9A-ADCB-8315E26E5695}" destId="{C4556073-7AC5-4E5E-BF5E-8321E8E3481E}" srcOrd="0" destOrd="0" presId="urn:microsoft.com/office/officeart/2005/8/layout/balance1"/>
    <dgm:cxn modelId="{50A9BC31-4BBC-43D1-A8B9-93CFEEF03806}" type="presParOf" srcId="{A4875AB8-A077-4B9A-ADCB-8315E26E5695}" destId="{8C1508B5-A2D8-49A5-8806-46CEDC9655AA}" srcOrd="1" destOrd="0" presId="urn:microsoft.com/office/officeart/2005/8/layout/balance1"/>
    <dgm:cxn modelId="{1B5FA11A-2DBA-490B-8FE8-B1BA02E2BC9C}" type="presParOf" srcId="{7C189376-4714-4484-A02C-B42B10CB1D51}" destId="{2B7144CA-1769-423E-BE8F-5DBAE85A8C04}" srcOrd="2" destOrd="0" presId="urn:microsoft.com/office/officeart/2005/8/layout/balance1"/>
    <dgm:cxn modelId="{EDE53F93-45AF-4BB9-BC40-5FF66B84F888}" type="presParOf" srcId="{2B7144CA-1769-423E-BE8F-5DBAE85A8C04}" destId="{2F90590D-AC23-4150-8A67-3A7FFCFCD5B7}" srcOrd="0" destOrd="0" presId="urn:microsoft.com/office/officeart/2005/8/layout/balance1"/>
    <dgm:cxn modelId="{9CBF01BF-7A28-4ADA-BCAB-DC079BDD0F03}" type="presParOf" srcId="{2B7144CA-1769-423E-BE8F-5DBAE85A8C04}" destId="{9D211EFF-625F-4A59-9FA7-F1DF1D917BB8}" srcOrd="1" destOrd="0" presId="urn:microsoft.com/office/officeart/2005/8/layout/balance1"/>
    <dgm:cxn modelId="{21D62D94-A260-4E64-82E4-283EB86E941B}" type="presParOf" srcId="{2B7144CA-1769-423E-BE8F-5DBAE85A8C04}" destId="{18FFA24D-DA05-46D1-9C32-C24991099054}" srcOrd="2" destOrd="0" presId="urn:microsoft.com/office/officeart/2005/8/layout/balance1"/>
    <dgm:cxn modelId="{25799988-18A3-4957-B840-4015C08AA1F9}" type="presParOf" srcId="{2B7144CA-1769-423E-BE8F-5DBAE85A8C04}" destId="{54148141-311E-4E63-8406-4FFA2857EE20}" srcOrd="3" destOrd="0" presId="urn:microsoft.com/office/officeart/2005/8/layout/balance1"/>
    <dgm:cxn modelId="{D1CA7CD9-A8A8-49D4-A347-17A89DC2C127}" type="presParOf" srcId="{2B7144CA-1769-423E-BE8F-5DBAE85A8C04}" destId="{E9EAB1FC-8C0C-48DC-BA71-953BBB9F6D41}" srcOrd="4" destOrd="0" presId="urn:microsoft.com/office/officeart/2005/8/layout/balance1"/>
    <dgm:cxn modelId="{8D033D4E-2AE4-442D-B6EF-745A1E4E8383}" type="presParOf" srcId="{2B7144CA-1769-423E-BE8F-5DBAE85A8C04}" destId="{7341C154-24CE-446B-83C1-89C134245D1C}" srcOrd="5" destOrd="0" presId="urn:microsoft.com/office/officeart/2005/8/layout/balance1"/>
    <dgm:cxn modelId="{86E24A72-C911-4331-BB70-E9F6D1E72A40}" type="presParOf" srcId="{2B7144CA-1769-423E-BE8F-5DBAE85A8C04}" destId="{C19A3332-B6FF-4DA7-BB59-A78A6C5FE7A9}" srcOrd="6" destOrd="0" presId="urn:microsoft.com/office/officeart/2005/8/layout/balance1"/>
    <dgm:cxn modelId="{387FC74D-F63D-41DD-9451-52BB440084F0}" type="presParOf" srcId="{2B7144CA-1769-423E-BE8F-5DBAE85A8C04}" destId="{C6DE29E1-1534-4311-9DA3-9AAD2590933E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129FFA-D950-4103-82D4-86D505B9F4B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4494E0E3-3ACC-4B3A-BA00-206556D929F0}">
      <dgm:prSet phldrT="[Texto]"/>
      <dgm:spPr>
        <a:solidFill>
          <a:srgbClr val="A6DFEA"/>
        </a:solidFill>
        <a:ln w="38100">
          <a:solidFill>
            <a:srgbClr val="F90FEE"/>
          </a:solidFill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Textos</a:t>
          </a:r>
          <a:endParaRPr lang="es-CL" b="1" dirty="0">
            <a:solidFill>
              <a:schemeClr val="tx1"/>
            </a:solidFill>
          </a:endParaRPr>
        </a:p>
      </dgm:t>
    </dgm:pt>
    <dgm:pt modelId="{68D84D7A-900C-49D6-A393-688A979B1737}" type="parTrans" cxnId="{471D074B-4C1F-453D-AC1F-F08F98A7B483}">
      <dgm:prSet/>
      <dgm:spPr/>
      <dgm:t>
        <a:bodyPr/>
        <a:lstStyle/>
        <a:p>
          <a:endParaRPr lang="es-CL"/>
        </a:p>
      </dgm:t>
    </dgm:pt>
    <dgm:pt modelId="{0F22C87C-38D1-4F31-888A-04711FC60183}" type="sibTrans" cxnId="{471D074B-4C1F-453D-AC1F-F08F98A7B483}">
      <dgm:prSet/>
      <dgm:spPr/>
      <dgm:t>
        <a:bodyPr/>
        <a:lstStyle/>
        <a:p>
          <a:endParaRPr lang="es-CL"/>
        </a:p>
      </dgm:t>
    </dgm:pt>
    <dgm:pt modelId="{C0722AA6-26AF-449D-ABE6-1AFCA1B27A98}">
      <dgm:prSet phldrT="[Texto]"/>
      <dgm:spPr>
        <a:solidFill>
          <a:srgbClr val="FF99FF"/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Literarios: narraciones – obras dramáticas</a:t>
          </a:r>
          <a:endParaRPr lang="es-CL" b="1" dirty="0">
            <a:solidFill>
              <a:schemeClr val="tx1"/>
            </a:solidFill>
          </a:endParaRPr>
        </a:p>
      </dgm:t>
    </dgm:pt>
    <dgm:pt modelId="{7F13D20B-1FB8-46C3-87AF-7FAFF8BE8528}" type="parTrans" cxnId="{4210165D-840B-4700-AD39-D8DFB17117C2}">
      <dgm:prSet/>
      <dgm:spPr/>
      <dgm:t>
        <a:bodyPr/>
        <a:lstStyle/>
        <a:p>
          <a:endParaRPr lang="es-CL"/>
        </a:p>
      </dgm:t>
    </dgm:pt>
    <dgm:pt modelId="{4541C757-A8F5-4061-B709-3EDD182121D2}" type="sibTrans" cxnId="{4210165D-840B-4700-AD39-D8DFB17117C2}">
      <dgm:prSet/>
      <dgm:spPr/>
      <dgm:t>
        <a:bodyPr/>
        <a:lstStyle/>
        <a:p>
          <a:endParaRPr lang="es-CL"/>
        </a:p>
      </dgm:t>
    </dgm:pt>
    <dgm:pt modelId="{52536C0B-02FE-46AA-9042-BDCA2781F277}">
      <dgm:prSet phldrT="[Texto]"/>
      <dgm:spPr>
        <a:solidFill>
          <a:srgbClr val="99CCFF"/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No literarios: finalidad expositiva y argumentativa</a:t>
          </a:r>
          <a:endParaRPr lang="es-CL" b="1" dirty="0">
            <a:solidFill>
              <a:schemeClr val="tx1"/>
            </a:solidFill>
          </a:endParaRPr>
        </a:p>
      </dgm:t>
    </dgm:pt>
    <dgm:pt modelId="{ECFBBD6D-334A-4E24-9191-5319CF6418E0}" type="parTrans" cxnId="{2833969D-9041-45A2-9786-540CE7A10A4A}">
      <dgm:prSet/>
      <dgm:spPr/>
      <dgm:t>
        <a:bodyPr/>
        <a:lstStyle/>
        <a:p>
          <a:endParaRPr lang="es-CL"/>
        </a:p>
      </dgm:t>
    </dgm:pt>
    <dgm:pt modelId="{3967F9F9-292F-4990-A8FD-569476114304}" type="sibTrans" cxnId="{2833969D-9041-45A2-9786-540CE7A10A4A}">
      <dgm:prSet/>
      <dgm:spPr/>
      <dgm:t>
        <a:bodyPr/>
        <a:lstStyle/>
        <a:p>
          <a:endParaRPr lang="es-CL"/>
        </a:p>
      </dgm:t>
    </dgm:pt>
    <dgm:pt modelId="{DFF021C8-9174-46A7-B0F5-A0BA15EDE562}">
      <dgm:prSet phldrT="[Texto]"/>
      <dgm:spPr>
        <a:solidFill>
          <a:srgbClr val="66FFFF"/>
        </a:solidFill>
        <a:ln w="28575">
          <a:solidFill>
            <a:srgbClr val="F90FEE"/>
          </a:solidFill>
        </a:ln>
      </dgm:spPr>
      <dgm:t>
        <a:bodyPr/>
        <a:lstStyle/>
        <a:p>
          <a:r>
            <a:rPr lang="es-ES" b="1" dirty="0">
              <a:solidFill>
                <a:schemeClr val="tx1"/>
              </a:solidFill>
            </a:rPr>
            <a:t>Textos provenientes de los MMC</a:t>
          </a:r>
          <a:endParaRPr lang="es-CL" b="1" dirty="0">
            <a:solidFill>
              <a:schemeClr val="tx1"/>
            </a:solidFill>
          </a:endParaRPr>
        </a:p>
      </dgm:t>
    </dgm:pt>
    <dgm:pt modelId="{ECF14FBC-F1E4-459F-99D4-511A9C3E78FB}" type="parTrans" cxnId="{07246563-4A92-4534-854F-C1D6D4654B4C}">
      <dgm:prSet/>
      <dgm:spPr/>
      <dgm:t>
        <a:bodyPr/>
        <a:lstStyle/>
        <a:p>
          <a:endParaRPr lang="es-CL"/>
        </a:p>
      </dgm:t>
    </dgm:pt>
    <dgm:pt modelId="{B262088B-2102-4AF3-A086-2F3C65BB14E7}" type="sibTrans" cxnId="{07246563-4A92-4534-854F-C1D6D4654B4C}">
      <dgm:prSet/>
      <dgm:spPr/>
      <dgm:t>
        <a:bodyPr/>
        <a:lstStyle/>
        <a:p>
          <a:endParaRPr lang="es-CL"/>
        </a:p>
      </dgm:t>
    </dgm:pt>
    <dgm:pt modelId="{5F92EB9A-4BAA-4DF6-9D78-9BAED7AE61BC}" type="pres">
      <dgm:prSet presAssocID="{9C129FFA-D950-4103-82D4-86D505B9F4B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8445723-8582-420F-8086-D2AEE0C94132}" type="pres">
      <dgm:prSet presAssocID="{4494E0E3-3ACC-4B3A-BA00-206556D929F0}" presName="root1" presStyleCnt="0"/>
      <dgm:spPr/>
    </dgm:pt>
    <dgm:pt modelId="{E44B1417-6C89-4C8B-9202-7F497AD3C6B1}" type="pres">
      <dgm:prSet presAssocID="{4494E0E3-3ACC-4B3A-BA00-206556D929F0}" presName="LevelOneTextNode" presStyleLbl="node0" presStyleIdx="0" presStyleCnt="1">
        <dgm:presLayoutVars>
          <dgm:chPref val="3"/>
        </dgm:presLayoutVars>
      </dgm:prSet>
      <dgm:spPr/>
    </dgm:pt>
    <dgm:pt modelId="{E6DC199D-3B68-4597-B93A-BBC34A45A9AC}" type="pres">
      <dgm:prSet presAssocID="{4494E0E3-3ACC-4B3A-BA00-206556D929F0}" presName="level2hierChild" presStyleCnt="0"/>
      <dgm:spPr/>
    </dgm:pt>
    <dgm:pt modelId="{F2720965-64FE-46C3-BC64-DAE17582ED90}" type="pres">
      <dgm:prSet presAssocID="{7F13D20B-1FB8-46C3-87AF-7FAFF8BE8528}" presName="conn2-1" presStyleLbl="parChTrans1D2" presStyleIdx="0" presStyleCnt="3"/>
      <dgm:spPr/>
    </dgm:pt>
    <dgm:pt modelId="{4F2FA7D1-B246-4E39-BF77-17FFE6BF2C56}" type="pres">
      <dgm:prSet presAssocID="{7F13D20B-1FB8-46C3-87AF-7FAFF8BE8528}" presName="connTx" presStyleLbl="parChTrans1D2" presStyleIdx="0" presStyleCnt="3"/>
      <dgm:spPr/>
    </dgm:pt>
    <dgm:pt modelId="{84969DE8-F17C-442F-B652-4C7E1FFBB0FB}" type="pres">
      <dgm:prSet presAssocID="{C0722AA6-26AF-449D-ABE6-1AFCA1B27A98}" presName="root2" presStyleCnt="0"/>
      <dgm:spPr/>
    </dgm:pt>
    <dgm:pt modelId="{AE06B6EA-7E01-4145-8BA7-7EC275D16EB9}" type="pres">
      <dgm:prSet presAssocID="{C0722AA6-26AF-449D-ABE6-1AFCA1B27A98}" presName="LevelTwoTextNode" presStyleLbl="node2" presStyleIdx="0" presStyleCnt="3">
        <dgm:presLayoutVars>
          <dgm:chPref val="3"/>
        </dgm:presLayoutVars>
      </dgm:prSet>
      <dgm:spPr/>
    </dgm:pt>
    <dgm:pt modelId="{8ACD4B83-03CA-4152-BAE9-91BD4030FAD1}" type="pres">
      <dgm:prSet presAssocID="{C0722AA6-26AF-449D-ABE6-1AFCA1B27A98}" presName="level3hierChild" presStyleCnt="0"/>
      <dgm:spPr/>
    </dgm:pt>
    <dgm:pt modelId="{B98322CC-3B82-489A-8A32-BDED150DBA4E}" type="pres">
      <dgm:prSet presAssocID="{ECFBBD6D-334A-4E24-9191-5319CF6418E0}" presName="conn2-1" presStyleLbl="parChTrans1D2" presStyleIdx="1" presStyleCnt="3"/>
      <dgm:spPr/>
    </dgm:pt>
    <dgm:pt modelId="{4207BF90-94CC-4252-A086-2D63792EAFDB}" type="pres">
      <dgm:prSet presAssocID="{ECFBBD6D-334A-4E24-9191-5319CF6418E0}" presName="connTx" presStyleLbl="parChTrans1D2" presStyleIdx="1" presStyleCnt="3"/>
      <dgm:spPr/>
    </dgm:pt>
    <dgm:pt modelId="{2C8C7951-E855-4F18-BADC-85068E3C7587}" type="pres">
      <dgm:prSet presAssocID="{52536C0B-02FE-46AA-9042-BDCA2781F277}" presName="root2" presStyleCnt="0"/>
      <dgm:spPr/>
    </dgm:pt>
    <dgm:pt modelId="{4295C2FD-D703-497B-83C7-4909716311DD}" type="pres">
      <dgm:prSet presAssocID="{52536C0B-02FE-46AA-9042-BDCA2781F277}" presName="LevelTwoTextNode" presStyleLbl="node2" presStyleIdx="1" presStyleCnt="3">
        <dgm:presLayoutVars>
          <dgm:chPref val="3"/>
        </dgm:presLayoutVars>
      </dgm:prSet>
      <dgm:spPr/>
    </dgm:pt>
    <dgm:pt modelId="{E410B5DE-169C-4BC1-BD4E-C89ACB91B05D}" type="pres">
      <dgm:prSet presAssocID="{52536C0B-02FE-46AA-9042-BDCA2781F277}" presName="level3hierChild" presStyleCnt="0"/>
      <dgm:spPr/>
    </dgm:pt>
    <dgm:pt modelId="{35120A06-B9E9-431F-A140-34513756FD6B}" type="pres">
      <dgm:prSet presAssocID="{ECF14FBC-F1E4-459F-99D4-511A9C3E78FB}" presName="conn2-1" presStyleLbl="parChTrans1D2" presStyleIdx="2" presStyleCnt="3"/>
      <dgm:spPr/>
    </dgm:pt>
    <dgm:pt modelId="{85FF41B0-8B26-4EEF-90F5-81082AF28D28}" type="pres">
      <dgm:prSet presAssocID="{ECF14FBC-F1E4-459F-99D4-511A9C3E78FB}" presName="connTx" presStyleLbl="parChTrans1D2" presStyleIdx="2" presStyleCnt="3"/>
      <dgm:spPr/>
    </dgm:pt>
    <dgm:pt modelId="{A1464D65-45C0-495F-A9FD-5A1D416BE546}" type="pres">
      <dgm:prSet presAssocID="{DFF021C8-9174-46A7-B0F5-A0BA15EDE562}" presName="root2" presStyleCnt="0"/>
      <dgm:spPr/>
    </dgm:pt>
    <dgm:pt modelId="{8E885A45-A246-48DC-B520-5342038AA770}" type="pres">
      <dgm:prSet presAssocID="{DFF021C8-9174-46A7-B0F5-A0BA15EDE562}" presName="LevelTwoTextNode" presStyleLbl="node2" presStyleIdx="2" presStyleCnt="3">
        <dgm:presLayoutVars>
          <dgm:chPref val="3"/>
        </dgm:presLayoutVars>
      </dgm:prSet>
      <dgm:spPr/>
    </dgm:pt>
    <dgm:pt modelId="{1A14C0DD-D238-4E40-B1C7-BEF4AD77B07F}" type="pres">
      <dgm:prSet presAssocID="{DFF021C8-9174-46A7-B0F5-A0BA15EDE562}" presName="level3hierChild" presStyleCnt="0"/>
      <dgm:spPr/>
    </dgm:pt>
  </dgm:ptLst>
  <dgm:cxnLst>
    <dgm:cxn modelId="{85E5DD04-EE3B-4766-ACE7-92E222AFC628}" type="presOf" srcId="{C0722AA6-26AF-449D-ABE6-1AFCA1B27A98}" destId="{AE06B6EA-7E01-4145-8BA7-7EC275D16EB9}" srcOrd="0" destOrd="0" presId="urn:microsoft.com/office/officeart/2008/layout/HorizontalMultiLevelHierarchy"/>
    <dgm:cxn modelId="{DB280109-3160-49EF-9B57-137A71C8226C}" type="presOf" srcId="{7F13D20B-1FB8-46C3-87AF-7FAFF8BE8528}" destId="{F2720965-64FE-46C3-BC64-DAE17582ED90}" srcOrd="0" destOrd="0" presId="urn:microsoft.com/office/officeart/2008/layout/HorizontalMultiLevelHierarchy"/>
    <dgm:cxn modelId="{A61AFA0E-6A9D-4F9A-BD1C-5A8FA50D9563}" type="presOf" srcId="{9C129FFA-D950-4103-82D4-86D505B9F4B7}" destId="{5F92EB9A-4BAA-4DF6-9D78-9BAED7AE61BC}" srcOrd="0" destOrd="0" presId="urn:microsoft.com/office/officeart/2008/layout/HorizontalMultiLevelHierarchy"/>
    <dgm:cxn modelId="{4210165D-840B-4700-AD39-D8DFB17117C2}" srcId="{4494E0E3-3ACC-4B3A-BA00-206556D929F0}" destId="{C0722AA6-26AF-449D-ABE6-1AFCA1B27A98}" srcOrd="0" destOrd="0" parTransId="{7F13D20B-1FB8-46C3-87AF-7FAFF8BE8528}" sibTransId="{4541C757-A8F5-4061-B709-3EDD182121D2}"/>
    <dgm:cxn modelId="{07246563-4A92-4534-854F-C1D6D4654B4C}" srcId="{4494E0E3-3ACC-4B3A-BA00-206556D929F0}" destId="{DFF021C8-9174-46A7-B0F5-A0BA15EDE562}" srcOrd="2" destOrd="0" parTransId="{ECF14FBC-F1E4-459F-99D4-511A9C3E78FB}" sibTransId="{B262088B-2102-4AF3-A086-2F3C65BB14E7}"/>
    <dgm:cxn modelId="{83FBF163-7059-40BD-B169-603BF1C6EE01}" type="presOf" srcId="{DFF021C8-9174-46A7-B0F5-A0BA15EDE562}" destId="{8E885A45-A246-48DC-B520-5342038AA770}" srcOrd="0" destOrd="0" presId="urn:microsoft.com/office/officeart/2008/layout/HorizontalMultiLevelHierarchy"/>
    <dgm:cxn modelId="{471D074B-4C1F-453D-AC1F-F08F98A7B483}" srcId="{9C129FFA-D950-4103-82D4-86D505B9F4B7}" destId="{4494E0E3-3ACC-4B3A-BA00-206556D929F0}" srcOrd="0" destOrd="0" parTransId="{68D84D7A-900C-49D6-A393-688A979B1737}" sibTransId="{0F22C87C-38D1-4F31-888A-04711FC60183}"/>
    <dgm:cxn modelId="{F0E9E44D-C6A4-4054-BD71-343235FBF13D}" type="presOf" srcId="{ECF14FBC-F1E4-459F-99D4-511A9C3E78FB}" destId="{35120A06-B9E9-431F-A140-34513756FD6B}" srcOrd="0" destOrd="0" presId="urn:microsoft.com/office/officeart/2008/layout/HorizontalMultiLevelHierarchy"/>
    <dgm:cxn modelId="{9C1E7174-68BA-4825-8F8A-8DF7E9AF3CD1}" type="presOf" srcId="{ECFBBD6D-334A-4E24-9191-5319CF6418E0}" destId="{B98322CC-3B82-489A-8A32-BDED150DBA4E}" srcOrd="0" destOrd="0" presId="urn:microsoft.com/office/officeart/2008/layout/HorizontalMultiLevelHierarchy"/>
    <dgm:cxn modelId="{810EB880-9B65-4D5C-865B-D66AF13EEED9}" type="presOf" srcId="{ECFBBD6D-334A-4E24-9191-5319CF6418E0}" destId="{4207BF90-94CC-4252-A086-2D63792EAFDB}" srcOrd="1" destOrd="0" presId="urn:microsoft.com/office/officeart/2008/layout/HorizontalMultiLevelHierarchy"/>
    <dgm:cxn modelId="{14FC6483-85B2-48B7-9CAE-F00310A515E7}" type="presOf" srcId="{52536C0B-02FE-46AA-9042-BDCA2781F277}" destId="{4295C2FD-D703-497B-83C7-4909716311DD}" srcOrd="0" destOrd="0" presId="urn:microsoft.com/office/officeart/2008/layout/HorizontalMultiLevelHierarchy"/>
    <dgm:cxn modelId="{2833969D-9041-45A2-9786-540CE7A10A4A}" srcId="{4494E0E3-3ACC-4B3A-BA00-206556D929F0}" destId="{52536C0B-02FE-46AA-9042-BDCA2781F277}" srcOrd="1" destOrd="0" parTransId="{ECFBBD6D-334A-4E24-9191-5319CF6418E0}" sibTransId="{3967F9F9-292F-4990-A8FD-569476114304}"/>
    <dgm:cxn modelId="{F5CA23BF-FC19-430E-B410-DEF486502532}" type="presOf" srcId="{7F13D20B-1FB8-46C3-87AF-7FAFF8BE8528}" destId="{4F2FA7D1-B246-4E39-BF77-17FFE6BF2C56}" srcOrd="1" destOrd="0" presId="urn:microsoft.com/office/officeart/2008/layout/HorizontalMultiLevelHierarchy"/>
    <dgm:cxn modelId="{6EE643CF-81C8-4EF2-96B1-FB2D1C528E94}" type="presOf" srcId="{ECF14FBC-F1E4-459F-99D4-511A9C3E78FB}" destId="{85FF41B0-8B26-4EEF-90F5-81082AF28D28}" srcOrd="1" destOrd="0" presId="urn:microsoft.com/office/officeart/2008/layout/HorizontalMultiLevelHierarchy"/>
    <dgm:cxn modelId="{FBC99BE9-EC40-48FE-8064-D3CEC185C721}" type="presOf" srcId="{4494E0E3-3ACC-4B3A-BA00-206556D929F0}" destId="{E44B1417-6C89-4C8B-9202-7F497AD3C6B1}" srcOrd="0" destOrd="0" presId="urn:microsoft.com/office/officeart/2008/layout/HorizontalMultiLevelHierarchy"/>
    <dgm:cxn modelId="{2B282D47-716B-4B71-990B-6BD0E7E249DC}" type="presParOf" srcId="{5F92EB9A-4BAA-4DF6-9D78-9BAED7AE61BC}" destId="{48445723-8582-420F-8086-D2AEE0C94132}" srcOrd="0" destOrd="0" presId="urn:microsoft.com/office/officeart/2008/layout/HorizontalMultiLevelHierarchy"/>
    <dgm:cxn modelId="{95AA5A27-E454-4BA5-878F-EB96ACB3FB5F}" type="presParOf" srcId="{48445723-8582-420F-8086-D2AEE0C94132}" destId="{E44B1417-6C89-4C8B-9202-7F497AD3C6B1}" srcOrd="0" destOrd="0" presId="urn:microsoft.com/office/officeart/2008/layout/HorizontalMultiLevelHierarchy"/>
    <dgm:cxn modelId="{C6FE5FA5-C149-4195-8C20-02A6DF1F8E30}" type="presParOf" srcId="{48445723-8582-420F-8086-D2AEE0C94132}" destId="{E6DC199D-3B68-4597-B93A-BBC34A45A9AC}" srcOrd="1" destOrd="0" presId="urn:microsoft.com/office/officeart/2008/layout/HorizontalMultiLevelHierarchy"/>
    <dgm:cxn modelId="{53DA50C6-2DD9-48BD-9B19-481F0A4CEAC3}" type="presParOf" srcId="{E6DC199D-3B68-4597-B93A-BBC34A45A9AC}" destId="{F2720965-64FE-46C3-BC64-DAE17582ED90}" srcOrd="0" destOrd="0" presId="urn:microsoft.com/office/officeart/2008/layout/HorizontalMultiLevelHierarchy"/>
    <dgm:cxn modelId="{5AF70137-F668-4333-AE6E-B5C165F4956E}" type="presParOf" srcId="{F2720965-64FE-46C3-BC64-DAE17582ED90}" destId="{4F2FA7D1-B246-4E39-BF77-17FFE6BF2C56}" srcOrd="0" destOrd="0" presId="urn:microsoft.com/office/officeart/2008/layout/HorizontalMultiLevelHierarchy"/>
    <dgm:cxn modelId="{64422606-A805-471D-B690-00367A8120F9}" type="presParOf" srcId="{E6DC199D-3B68-4597-B93A-BBC34A45A9AC}" destId="{84969DE8-F17C-442F-B652-4C7E1FFBB0FB}" srcOrd="1" destOrd="0" presId="urn:microsoft.com/office/officeart/2008/layout/HorizontalMultiLevelHierarchy"/>
    <dgm:cxn modelId="{0E0C6A50-BB1E-4F8F-982C-6D70A59CB677}" type="presParOf" srcId="{84969DE8-F17C-442F-B652-4C7E1FFBB0FB}" destId="{AE06B6EA-7E01-4145-8BA7-7EC275D16EB9}" srcOrd="0" destOrd="0" presId="urn:microsoft.com/office/officeart/2008/layout/HorizontalMultiLevelHierarchy"/>
    <dgm:cxn modelId="{E804B489-CB35-486E-97AB-05659888A5DC}" type="presParOf" srcId="{84969DE8-F17C-442F-B652-4C7E1FFBB0FB}" destId="{8ACD4B83-03CA-4152-BAE9-91BD4030FAD1}" srcOrd="1" destOrd="0" presId="urn:microsoft.com/office/officeart/2008/layout/HorizontalMultiLevelHierarchy"/>
    <dgm:cxn modelId="{86FEB64F-60C6-4D2F-91FE-CF62AAF613D1}" type="presParOf" srcId="{E6DC199D-3B68-4597-B93A-BBC34A45A9AC}" destId="{B98322CC-3B82-489A-8A32-BDED150DBA4E}" srcOrd="2" destOrd="0" presId="urn:microsoft.com/office/officeart/2008/layout/HorizontalMultiLevelHierarchy"/>
    <dgm:cxn modelId="{8E59EC69-A143-4583-9652-30DF1244B63E}" type="presParOf" srcId="{B98322CC-3B82-489A-8A32-BDED150DBA4E}" destId="{4207BF90-94CC-4252-A086-2D63792EAFDB}" srcOrd="0" destOrd="0" presId="urn:microsoft.com/office/officeart/2008/layout/HorizontalMultiLevelHierarchy"/>
    <dgm:cxn modelId="{99B57218-A62F-4120-ADE0-6AFC6CF0E11B}" type="presParOf" srcId="{E6DC199D-3B68-4597-B93A-BBC34A45A9AC}" destId="{2C8C7951-E855-4F18-BADC-85068E3C7587}" srcOrd="3" destOrd="0" presId="urn:microsoft.com/office/officeart/2008/layout/HorizontalMultiLevelHierarchy"/>
    <dgm:cxn modelId="{F54CCBE9-EC0B-4FE4-B4DF-4085D13F395E}" type="presParOf" srcId="{2C8C7951-E855-4F18-BADC-85068E3C7587}" destId="{4295C2FD-D703-497B-83C7-4909716311DD}" srcOrd="0" destOrd="0" presId="urn:microsoft.com/office/officeart/2008/layout/HorizontalMultiLevelHierarchy"/>
    <dgm:cxn modelId="{C7315290-4854-4FD7-8B11-0B626A12AB2F}" type="presParOf" srcId="{2C8C7951-E855-4F18-BADC-85068E3C7587}" destId="{E410B5DE-169C-4BC1-BD4E-C89ACB91B05D}" srcOrd="1" destOrd="0" presId="urn:microsoft.com/office/officeart/2008/layout/HorizontalMultiLevelHierarchy"/>
    <dgm:cxn modelId="{E4E579C1-3A90-4273-AE8D-845C22B63834}" type="presParOf" srcId="{E6DC199D-3B68-4597-B93A-BBC34A45A9AC}" destId="{35120A06-B9E9-431F-A140-34513756FD6B}" srcOrd="4" destOrd="0" presId="urn:microsoft.com/office/officeart/2008/layout/HorizontalMultiLevelHierarchy"/>
    <dgm:cxn modelId="{23B4B970-3249-40B6-9B10-050ED60ABFA2}" type="presParOf" srcId="{35120A06-B9E9-431F-A140-34513756FD6B}" destId="{85FF41B0-8B26-4EEF-90F5-81082AF28D28}" srcOrd="0" destOrd="0" presId="urn:microsoft.com/office/officeart/2008/layout/HorizontalMultiLevelHierarchy"/>
    <dgm:cxn modelId="{F10ADCBE-4A33-4A54-B3E7-505155AE0F55}" type="presParOf" srcId="{E6DC199D-3B68-4597-B93A-BBC34A45A9AC}" destId="{A1464D65-45C0-495F-A9FD-5A1D416BE546}" srcOrd="5" destOrd="0" presId="urn:microsoft.com/office/officeart/2008/layout/HorizontalMultiLevelHierarchy"/>
    <dgm:cxn modelId="{2D5801D4-6077-4507-A504-964669B0123A}" type="presParOf" srcId="{A1464D65-45C0-495F-A9FD-5A1D416BE546}" destId="{8E885A45-A246-48DC-B520-5342038AA770}" srcOrd="0" destOrd="0" presId="urn:microsoft.com/office/officeart/2008/layout/HorizontalMultiLevelHierarchy"/>
    <dgm:cxn modelId="{D63F1CAC-66BE-4E03-9FEA-8DE2BB523092}" type="presParOf" srcId="{A1464D65-45C0-495F-A9FD-5A1D416BE546}" destId="{1A14C0DD-D238-4E40-B1C7-BEF4AD77B0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BD8B0B-5689-49B4-A226-C7536F093CF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339649A-114A-4AAF-A660-5F2700EA9D95}">
      <dgm:prSet phldrT="[Texto]" custT="1"/>
      <dgm:spPr>
        <a:solidFill>
          <a:srgbClr val="66FFFF"/>
        </a:solidFill>
        <a:ln w="38100">
          <a:solidFill>
            <a:srgbClr val="F90FEE"/>
          </a:solidFill>
        </a:ln>
      </dgm:spPr>
      <dgm:t>
        <a:bodyPr/>
        <a:lstStyle/>
        <a:p>
          <a:r>
            <a:rPr lang="es-ES" sz="5400" b="1" dirty="0">
              <a:solidFill>
                <a:schemeClr val="tx1"/>
              </a:solidFill>
            </a:rPr>
            <a:t>Textos literarios: Narraciones</a:t>
          </a:r>
          <a:endParaRPr lang="es-CL" sz="5400" b="1" dirty="0">
            <a:solidFill>
              <a:schemeClr val="tx1"/>
            </a:solidFill>
          </a:endParaRPr>
        </a:p>
      </dgm:t>
    </dgm:pt>
    <dgm:pt modelId="{7DCD6B3C-F857-4139-93B7-EC84DD287514}" type="parTrans" cxnId="{D9C23552-023F-4EAD-B12B-8D9F9D47C934}">
      <dgm:prSet/>
      <dgm:spPr/>
      <dgm:t>
        <a:bodyPr/>
        <a:lstStyle/>
        <a:p>
          <a:endParaRPr lang="es-CL"/>
        </a:p>
      </dgm:t>
    </dgm:pt>
    <dgm:pt modelId="{688652D0-C27E-4A34-BD09-19FB477C04AA}" type="sibTrans" cxnId="{D9C23552-023F-4EAD-B12B-8D9F9D47C934}">
      <dgm:prSet/>
      <dgm:spPr/>
      <dgm:t>
        <a:bodyPr/>
        <a:lstStyle/>
        <a:p>
          <a:endParaRPr lang="es-CL"/>
        </a:p>
      </dgm:t>
    </dgm:pt>
    <dgm:pt modelId="{117B9BD9-C461-4E61-9D31-24B258A01E1C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El o los conflictos de la historia.</a:t>
          </a:r>
          <a:endParaRPr lang="es-CL" dirty="0"/>
        </a:p>
      </dgm:t>
    </dgm:pt>
    <dgm:pt modelId="{50639619-A207-4B9A-B673-53168685271F}" type="parTrans" cxnId="{B9114B2A-256A-43CF-B4AA-C8182D6D05C8}">
      <dgm:prSet/>
      <dgm:spPr/>
      <dgm:t>
        <a:bodyPr/>
        <a:lstStyle/>
        <a:p>
          <a:endParaRPr lang="es-CL"/>
        </a:p>
      </dgm:t>
    </dgm:pt>
    <dgm:pt modelId="{3C844EE3-453D-474F-895E-F99E2531C3F9}" type="sibTrans" cxnId="{B9114B2A-256A-43CF-B4AA-C8182D6D05C8}">
      <dgm:prSet/>
      <dgm:spPr/>
      <dgm:t>
        <a:bodyPr/>
        <a:lstStyle/>
        <a:p>
          <a:endParaRPr lang="es-CL"/>
        </a:p>
      </dgm:t>
    </dgm:pt>
    <dgm:pt modelId="{4FA2FA5D-CE00-46EF-B9CD-F54F3BF5AE42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La relación entre los personajes, sus acciones y motivaciones, sus convicciones y los dilemas que enfrentan: qué dicen, cómo son, qué se dice de ellos.</a:t>
          </a:r>
          <a:endParaRPr lang="es-CL" dirty="0"/>
        </a:p>
      </dgm:t>
    </dgm:pt>
    <dgm:pt modelId="{429B10F4-4EE5-4F5A-9739-0E73D194C34E}" type="parTrans" cxnId="{DBC8B3B0-F8F8-4FB9-9B7C-DBB5522E8F4A}">
      <dgm:prSet/>
      <dgm:spPr/>
      <dgm:t>
        <a:bodyPr/>
        <a:lstStyle/>
        <a:p>
          <a:endParaRPr lang="es-CL"/>
        </a:p>
      </dgm:t>
    </dgm:pt>
    <dgm:pt modelId="{75822CC8-3333-4BE6-8F7E-7B7C28387141}" type="sibTrans" cxnId="{DBC8B3B0-F8F8-4FB9-9B7C-DBB5522E8F4A}">
      <dgm:prSet/>
      <dgm:spPr/>
      <dgm:t>
        <a:bodyPr/>
        <a:lstStyle/>
        <a:p>
          <a:endParaRPr lang="es-CL"/>
        </a:p>
      </dgm:t>
    </dgm:pt>
    <dgm:pt modelId="{AFE6329D-9350-4035-A53E-E0EA9062D81B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La relación de un fragmento de la obra con el total.</a:t>
          </a:r>
          <a:endParaRPr lang="es-CL" dirty="0"/>
        </a:p>
      </dgm:t>
    </dgm:pt>
    <dgm:pt modelId="{A97D86FC-E088-4849-BFBB-6185D525F8E2}" type="parTrans" cxnId="{0242DDAE-062A-4B01-B300-B762557A2EDB}">
      <dgm:prSet/>
      <dgm:spPr/>
      <dgm:t>
        <a:bodyPr/>
        <a:lstStyle/>
        <a:p>
          <a:endParaRPr lang="es-CL"/>
        </a:p>
      </dgm:t>
    </dgm:pt>
    <dgm:pt modelId="{50A87C94-FE0A-443B-A5E5-E2B968B24388}" type="sibTrans" cxnId="{0242DDAE-062A-4B01-B300-B762557A2EDB}">
      <dgm:prSet/>
      <dgm:spPr/>
      <dgm:t>
        <a:bodyPr/>
        <a:lstStyle/>
        <a:p>
          <a:endParaRPr lang="es-CL"/>
        </a:p>
      </dgm:t>
    </dgm:pt>
    <dgm:pt modelId="{4B08DD91-4526-4323-AD7D-CCDDAFCA3337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La influencia de la visión del narrador en el relato.</a:t>
          </a:r>
          <a:endParaRPr lang="es-CL" dirty="0"/>
        </a:p>
      </dgm:t>
    </dgm:pt>
    <dgm:pt modelId="{B1DEB376-D83C-4E3A-8DBB-042C5924F14A}" type="parTrans" cxnId="{5489B428-B516-4F3A-BECF-8F751E99FE9A}">
      <dgm:prSet/>
      <dgm:spPr/>
      <dgm:t>
        <a:bodyPr/>
        <a:lstStyle/>
        <a:p>
          <a:endParaRPr lang="es-CL"/>
        </a:p>
      </dgm:t>
    </dgm:pt>
    <dgm:pt modelId="{6EA45C90-B63A-45F9-ADA8-A237FB8E51EC}" type="sibTrans" cxnId="{5489B428-B516-4F3A-BECF-8F751E99FE9A}">
      <dgm:prSet/>
      <dgm:spPr/>
      <dgm:t>
        <a:bodyPr/>
        <a:lstStyle/>
        <a:p>
          <a:endParaRPr lang="es-CL"/>
        </a:p>
      </dgm:t>
    </dgm:pt>
    <dgm:pt modelId="{2013171B-8326-4B74-850D-95A95D96E955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Símbolos, tópicos literarios y características de personajes tipo (por ejemplo, el pícaro, el avaro, el seductor, la madrastra, etc.).</a:t>
          </a:r>
          <a:endParaRPr lang="es-CL" dirty="0"/>
        </a:p>
      </dgm:t>
    </dgm:pt>
    <dgm:pt modelId="{884EB56F-9F4D-4986-9228-76DB5D8992CE}" type="parTrans" cxnId="{3204EEA3-3ECB-4DCC-B822-8361A0A4A200}">
      <dgm:prSet/>
      <dgm:spPr/>
      <dgm:t>
        <a:bodyPr/>
        <a:lstStyle/>
        <a:p>
          <a:endParaRPr lang="es-CL"/>
        </a:p>
      </dgm:t>
    </dgm:pt>
    <dgm:pt modelId="{299864E6-9509-4527-8786-672E572D2C77}" type="sibTrans" cxnId="{3204EEA3-3ECB-4DCC-B822-8361A0A4A200}">
      <dgm:prSet/>
      <dgm:spPr/>
      <dgm:t>
        <a:bodyPr/>
        <a:lstStyle/>
        <a:p>
          <a:endParaRPr lang="es-CL"/>
        </a:p>
      </dgm:t>
    </dgm:pt>
    <dgm:pt modelId="{B4644F43-7D68-4EA7-BB90-AA08FD4A93BA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El modo como se presentan las creencias, prejuicios y estereotipos.</a:t>
          </a:r>
          <a:endParaRPr lang="es-CL" dirty="0"/>
        </a:p>
      </dgm:t>
    </dgm:pt>
    <dgm:pt modelId="{0DBC460E-31AB-475B-8728-B5E8DF4D83B0}" type="parTrans" cxnId="{03F75DED-1671-4304-A557-BE8C293E1874}">
      <dgm:prSet/>
      <dgm:spPr/>
      <dgm:t>
        <a:bodyPr/>
        <a:lstStyle/>
        <a:p>
          <a:endParaRPr lang="es-CL"/>
        </a:p>
      </dgm:t>
    </dgm:pt>
    <dgm:pt modelId="{FBBB369D-D2EF-4A9F-91E8-E78DCA426848}" type="sibTrans" cxnId="{03F75DED-1671-4304-A557-BE8C293E1874}">
      <dgm:prSet/>
      <dgm:spPr/>
      <dgm:t>
        <a:bodyPr/>
        <a:lstStyle/>
        <a:p>
          <a:endParaRPr lang="es-CL"/>
        </a:p>
      </dgm:t>
    </dgm:pt>
    <dgm:pt modelId="{778FA9EB-216F-4362-851D-5020AC46E85C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El efecto producido por recursos literarios para el sentido global del texto.</a:t>
          </a:r>
          <a:endParaRPr lang="es-CL" dirty="0"/>
        </a:p>
      </dgm:t>
    </dgm:pt>
    <dgm:pt modelId="{D2137A89-BE45-44DF-BE05-47BC31325DB0}" type="parTrans" cxnId="{12287B1C-CE1D-4ED3-9B1E-8E809C897F30}">
      <dgm:prSet/>
      <dgm:spPr/>
      <dgm:t>
        <a:bodyPr/>
        <a:lstStyle/>
        <a:p>
          <a:endParaRPr lang="es-CL"/>
        </a:p>
      </dgm:t>
    </dgm:pt>
    <dgm:pt modelId="{E838442A-026F-428C-A3D1-D5E9BE5AF2D3}" type="sibTrans" cxnId="{12287B1C-CE1D-4ED3-9B1E-8E809C897F30}">
      <dgm:prSet/>
      <dgm:spPr/>
      <dgm:t>
        <a:bodyPr/>
        <a:lstStyle/>
        <a:p>
          <a:endParaRPr lang="es-CL"/>
        </a:p>
      </dgm:t>
    </dgm:pt>
    <dgm:pt modelId="{815BDCB6-25DD-4226-B188-7E95974808B5}" type="pres">
      <dgm:prSet presAssocID="{63BD8B0B-5689-49B4-A226-C7536F093CF1}" presName="Name0" presStyleCnt="0">
        <dgm:presLayoutVars>
          <dgm:dir/>
          <dgm:animLvl val="lvl"/>
          <dgm:resizeHandles val="exact"/>
        </dgm:presLayoutVars>
      </dgm:prSet>
      <dgm:spPr/>
    </dgm:pt>
    <dgm:pt modelId="{5A573ADF-6FFD-49DF-81A0-3EB28717398B}" type="pres">
      <dgm:prSet presAssocID="{B339649A-114A-4AAF-A660-5F2700EA9D95}" presName="composite" presStyleCnt="0"/>
      <dgm:spPr/>
    </dgm:pt>
    <dgm:pt modelId="{4D648B9A-4F8A-45C9-A106-769EECB415BD}" type="pres">
      <dgm:prSet presAssocID="{B339649A-114A-4AAF-A660-5F2700EA9D95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</dgm:pt>
    <dgm:pt modelId="{A2B61C94-8811-434D-81D7-81E092C55535}" type="pres">
      <dgm:prSet presAssocID="{B339649A-114A-4AAF-A660-5F2700EA9D9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4B779F08-A1E8-45E2-A2EA-3C181C3391C8}" type="presOf" srcId="{AFE6329D-9350-4035-A53E-E0EA9062D81B}" destId="{A2B61C94-8811-434D-81D7-81E092C55535}" srcOrd="0" destOrd="2" presId="urn:microsoft.com/office/officeart/2005/8/layout/hList1"/>
    <dgm:cxn modelId="{00723312-3B2F-4449-A97E-B88AAD21ABB6}" type="presOf" srcId="{4FA2FA5D-CE00-46EF-B9CD-F54F3BF5AE42}" destId="{A2B61C94-8811-434D-81D7-81E092C55535}" srcOrd="0" destOrd="1" presId="urn:microsoft.com/office/officeart/2005/8/layout/hList1"/>
    <dgm:cxn modelId="{12287B1C-CE1D-4ED3-9B1E-8E809C897F30}" srcId="{B339649A-114A-4AAF-A660-5F2700EA9D95}" destId="{778FA9EB-216F-4362-851D-5020AC46E85C}" srcOrd="6" destOrd="0" parTransId="{D2137A89-BE45-44DF-BE05-47BC31325DB0}" sibTransId="{E838442A-026F-428C-A3D1-D5E9BE5AF2D3}"/>
    <dgm:cxn modelId="{5489B428-B516-4F3A-BECF-8F751E99FE9A}" srcId="{B339649A-114A-4AAF-A660-5F2700EA9D95}" destId="{4B08DD91-4526-4323-AD7D-CCDDAFCA3337}" srcOrd="3" destOrd="0" parTransId="{B1DEB376-D83C-4E3A-8DBB-042C5924F14A}" sibTransId="{6EA45C90-B63A-45F9-ADA8-A237FB8E51EC}"/>
    <dgm:cxn modelId="{B9114B2A-256A-43CF-B4AA-C8182D6D05C8}" srcId="{B339649A-114A-4AAF-A660-5F2700EA9D95}" destId="{117B9BD9-C461-4E61-9D31-24B258A01E1C}" srcOrd="0" destOrd="0" parTransId="{50639619-A207-4B9A-B673-53168685271F}" sibTransId="{3C844EE3-453D-474F-895E-F99E2531C3F9}"/>
    <dgm:cxn modelId="{1C91374E-B2A7-40EE-9BD0-0F2B00C1011C}" type="presOf" srcId="{2013171B-8326-4B74-850D-95A95D96E955}" destId="{A2B61C94-8811-434D-81D7-81E092C55535}" srcOrd="0" destOrd="4" presId="urn:microsoft.com/office/officeart/2005/8/layout/hList1"/>
    <dgm:cxn modelId="{D9C23552-023F-4EAD-B12B-8D9F9D47C934}" srcId="{63BD8B0B-5689-49B4-A226-C7536F093CF1}" destId="{B339649A-114A-4AAF-A660-5F2700EA9D95}" srcOrd="0" destOrd="0" parTransId="{7DCD6B3C-F857-4139-93B7-EC84DD287514}" sibTransId="{688652D0-C27E-4A34-BD09-19FB477C04AA}"/>
    <dgm:cxn modelId="{9736FA72-BBAD-4018-A839-D12DE74CD9F2}" type="presOf" srcId="{63BD8B0B-5689-49B4-A226-C7536F093CF1}" destId="{815BDCB6-25DD-4226-B188-7E95974808B5}" srcOrd="0" destOrd="0" presId="urn:microsoft.com/office/officeart/2005/8/layout/hList1"/>
    <dgm:cxn modelId="{78ED6D56-C6DB-45EA-8739-36360430F0E9}" type="presOf" srcId="{4B08DD91-4526-4323-AD7D-CCDDAFCA3337}" destId="{A2B61C94-8811-434D-81D7-81E092C55535}" srcOrd="0" destOrd="3" presId="urn:microsoft.com/office/officeart/2005/8/layout/hList1"/>
    <dgm:cxn modelId="{6748F67E-A951-4115-9713-EDDC5B6002DE}" type="presOf" srcId="{B4644F43-7D68-4EA7-BB90-AA08FD4A93BA}" destId="{A2B61C94-8811-434D-81D7-81E092C55535}" srcOrd="0" destOrd="5" presId="urn:microsoft.com/office/officeart/2005/8/layout/hList1"/>
    <dgm:cxn modelId="{3204EEA3-3ECB-4DCC-B822-8361A0A4A200}" srcId="{B339649A-114A-4AAF-A660-5F2700EA9D95}" destId="{2013171B-8326-4B74-850D-95A95D96E955}" srcOrd="4" destOrd="0" parTransId="{884EB56F-9F4D-4986-9228-76DB5D8992CE}" sibTransId="{299864E6-9509-4527-8786-672E572D2C77}"/>
    <dgm:cxn modelId="{F75C18AB-EEA9-4823-8374-A859E437E4E3}" type="presOf" srcId="{778FA9EB-216F-4362-851D-5020AC46E85C}" destId="{A2B61C94-8811-434D-81D7-81E092C55535}" srcOrd="0" destOrd="6" presId="urn:microsoft.com/office/officeart/2005/8/layout/hList1"/>
    <dgm:cxn modelId="{0242DDAE-062A-4B01-B300-B762557A2EDB}" srcId="{B339649A-114A-4AAF-A660-5F2700EA9D95}" destId="{AFE6329D-9350-4035-A53E-E0EA9062D81B}" srcOrd="2" destOrd="0" parTransId="{A97D86FC-E088-4849-BFBB-6185D525F8E2}" sibTransId="{50A87C94-FE0A-443B-A5E5-E2B968B24388}"/>
    <dgm:cxn modelId="{DBC8B3B0-F8F8-4FB9-9B7C-DBB5522E8F4A}" srcId="{B339649A-114A-4AAF-A660-5F2700EA9D95}" destId="{4FA2FA5D-CE00-46EF-B9CD-F54F3BF5AE42}" srcOrd="1" destOrd="0" parTransId="{429B10F4-4EE5-4F5A-9739-0E73D194C34E}" sibTransId="{75822CC8-3333-4BE6-8F7E-7B7C28387141}"/>
    <dgm:cxn modelId="{CFEC2AB7-7B76-4B9A-B895-B8A93111B2B7}" type="presOf" srcId="{117B9BD9-C461-4E61-9D31-24B258A01E1C}" destId="{A2B61C94-8811-434D-81D7-81E092C55535}" srcOrd="0" destOrd="0" presId="urn:microsoft.com/office/officeart/2005/8/layout/hList1"/>
    <dgm:cxn modelId="{4CCD45E5-381A-44EB-8EE8-74C0F1FC67CE}" type="presOf" srcId="{B339649A-114A-4AAF-A660-5F2700EA9D95}" destId="{4D648B9A-4F8A-45C9-A106-769EECB415BD}" srcOrd="0" destOrd="0" presId="urn:microsoft.com/office/officeart/2005/8/layout/hList1"/>
    <dgm:cxn modelId="{03F75DED-1671-4304-A557-BE8C293E1874}" srcId="{B339649A-114A-4AAF-A660-5F2700EA9D95}" destId="{B4644F43-7D68-4EA7-BB90-AA08FD4A93BA}" srcOrd="5" destOrd="0" parTransId="{0DBC460E-31AB-475B-8728-B5E8DF4D83B0}" sibTransId="{FBBB369D-D2EF-4A9F-91E8-E78DCA426848}"/>
    <dgm:cxn modelId="{97609DD5-8894-4226-95E3-1D7807FFD44D}" type="presParOf" srcId="{815BDCB6-25DD-4226-B188-7E95974808B5}" destId="{5A573ADF-6FFD-49DF-81A0-3EB28717398B}" srcOrd="0" destOrd="0" presId="urn:microsoft.com/office/officeart/2005/8/layout/hList1"/>
    <dgm:cxn modelId="{FEB4123B-FB31-4F37-817E-AF35405B49C8}" type="presParOf" srcId="{5A573ADF-6FFD-49DF-81A0-3EB28717398B}" destId="{4D648B9A-4F8A-45C9-A106-769EECB415BD}" srcOrd="0" destOrd="0" presId="urn:microsoft.com/office/officeart/2005/8/layout/hList1"/>
    <dgm:cxn modelId="{10151814-D8F1-4AA7-B0A9-18C9005F36DE}" type="presParOf" srcId="{5A573ADF-6FFD-49DF-81A0-3EB28717398B}" destId="{A2B61C94-8811-434D-81D7-81E092C555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BD8B0B-5689-49B4-A226-C7536F093CF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339649A-114A-4AAF-A660-5F2700EA9D95}">
      <dgm:prSet phldrT="[Texto]" custT="1"/>
      <dgm:spPr>
        <a:solidFill>
          <a:srgbClr val="66FFFF"/>
        </a:solidFill>
        <a:ln w="38100">
          <a:solidFill>
            <a:srgbClr val="F90FEE"/>
          </a:solidFill>
        </a:ln>
      </dgm:spPr>
      <dgm:t>
        <a:bodyPr/>
        <a:lstStyle/>
        <a:p>
          <a:r>
            <a:rPr lang="es-ES" sz="4800" b="1" dirty="0">
              <a:solidFill>
                <a:schemeClr val="tx1"/>
              </a:solidFill>
            </a:rPr>
            <a:t>Textos literarios: Obras dramáticas</a:t>
          </a:r>
          <a:endParaRPr lang="es-CL" sz="4800" b="1" dirty="0">
            <a:solidFill>
              <a:schemeClr val="tx1"/>
            </a:solidFill>
          </a:endParaRPr>
        </a:p>
      </dgm:t>
    </dgm:pt>
    <dgm:pt modelId="{7DCD6B3C-F857-4139-93B7-EC84DD287514}" type="parTrans" cxnId="{D9C23552-023F-4EAD-B12B-8D9F9D47C934}">
      <dgm:prSet/>
      <dgm:spPr/>
      <dgm:t>
        <a:bodyPr/>
        <a:lstStyle/>
        <a:p>
          <a:endParaRPr lang="es-CL"/>
        </a:p>
      </dgm:t>
    </dgm:pt>
    <dgm:pt modelId="{688652D0-C27E-4A34-BD09-19FB477C04AA}" type="sibTrans" cxnId="{D9C23552-023F-4EAD-B12B-8D9F9D47C934}">
      <dgm:prSet/>
      <dgm:spPr/>
      <dgm:t>
        <a:bodyPr/>
        <a:lstStyle/>
        <a:p>
          <a:endParaRPr lang="es-CL"/>
        </a:p>
      </dgm:t>
    </dgm:pt>
    <dgm:pt modelId="{117B9BD9-C461-4E61-9D31-24B258A01E1C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El conflicto y qué problema humano se expresa a través de él.</a:t>
          </a:r>
          <a:endParaRPr lang="es-CL" dirty="0"/>
        </a:p>
      </dgm:t>
    </dgm:pt>
    <dgm:pt modelId="{50639619-A207-4B9A-B673-53168685271F}" type="parTrans" cxnId="{B9114B2A-256A-43CF-B4AA-C8182D6D05C8}">
      <dgm:prSet/>
      <dgm:spPr/>
      <dgm:t>
        <a:bodyPr/>
        <a:lstStyle/>
        <a:p>
          <a:endParaRPr lang="es-CL"/>
        </a:p>
      </dgm:t>
    </dgm:pt>
    <dgm:pt modelId="{3C844EE3-453D-474F-895E-F99E2531C3F9}" type="sibTrans" cxnId="{B9114B2A-256A-43CF-B4AA-C8182D6D05C8}">
      <dgm:prSet/>
      <dgm:spPr/>
      <dgm:t>
        <a:bodyPr/>
        <a:lstStyle/>
        <a:p>
          <a:endParaRPr lang="es-CL"/>
        </a:p>
      </dgm:t>
    </dgm:pt>
    <dgm:pt modelId="{923D1C57-69B1-4B45-8162-2613F654FBA5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Los personajes principales y su evolución, su relación con otros personajes, qué dicen, qué se dice de ellos, lo que hacen, cómo reaccionan, qué piensan y cuáles son sus motivaciones.</a:t>
          </a:r>
          <a:endParaRPr lang="es-CL" dirty="0"/>
        </a:p>
      </dgm:t>
    </dgm:pt>
    <dgm:pt modelId="{3C6EE262-06CE-4BF2-BF0C-8299B7F97CED}" type="parTrans" cxnId="{AAB9A2BB-51E6-44BA-A5BC-AB9CDE3D5400}">
      <dgm:prSet/>
      <dgm:spPr/>
    </dgm:pt>
    <dgm:pt modelId="{9881A50C-07BC-4AF8-8A44-8C602B219BDB}" type="sibTrans" cxnId="{AAB9A2BB-51E6-44BA-A5BC-AB9CDE3D5400}">
      <dgm:prSet/>
      <dgm:spPr/>
    </dgm:pt>
    <dgm:pt modelId="{735FE639-9951-450C-8FD3-398BBF60EFC9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Símbolos, tópicos literarios y características de los personajes tipo (por ejemplo, el pícaro, el avaro, el seductor, la madrastra, etc.)</a:t>
          </a:r>
          <a:endParaRPr lang="es-CL" dirty="0"/>
        </a:p>
      </dgm:t>
    </dgm:pt>
    <dgm:pt modelId="{002AB79D-4213-402D-A127-974F49F112F7}" type="parTrans" cxnId="{64DF2702-4781-4549-BCA1-CFB580E40827}">
      <dgm:prSet/>
      <dgm:spPr/>
    </dgm:pt>
    <dgm:pt modelId="{BFD8CA8C-2416-46B0-AD92-488A1B125A4E}" type="sibTrans" cxnId="{64DF2702-4781-4549-BCA1-CFB580E40827}">
      <dgm:prSet/>
      <dgm:spPr/>
    </dgm:pt>
    <dgm:pt modelId="{B430CA44-9CAF-4E9E-8053-23C7AA5DCF73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El modo como se presentan las creencias, prejuicios y estereotipos</a:t>
          </a:r>
          <a:endParaRPr lang="es-CL" dirty="0"/>
        </a:p>
      </dgm:t>
    </dgm:pt>
    <dgm:pt modelId="{86F73046-FF74-427B-A7BC-5039ECD121C7}" type="parTrans" cxnId="{742004F2-32E0-40E8-A8E5-198CBC06EBFC}">
      <dgm:prSet/>
      <dgm:spPr/>
    </dgm:pt>
    <dgm:pt modelId="{9AD3FF60-73A0-49D9-9175-E1398D0A71D4}" type="sibTrans" cxnId="{742004F2-32E0-40E8-A8E5-198CBC06EBFC}">
      <dgm:prSet/>
      <dgm:spPr/>
    </dgm:pt>
    <dgm:pt modelId="{8E296D9D-3DDC-4460-89B5-1AF03C026306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La atmósfera de la obra y cómo se construye a través de los diálogos, los monólogos, las acciones y las acotaciones.</a:t>
          </a:r>
          <a:endParaRPr lang="es-CL" dirty="0"/>
        </a:p>
      </dgm:t>
    </dgm:pt>
    <dgm:pt modelId="{71335B09-9B21-45CF-951E-FB3EFC253E32}" type="parTrans" cxnId="{009C4DA2-CF28-44DA-84D5-D922BC7CF197}">
      <dgm:prSet/>
      <dgm:spPr/>
    </dgm:pt>
    <dgm:pt modelId="{3D03B238-593C-4BBF-B48C-70B8F46A8E26}" type="sibTrans" cxnId="{009C4DA2-CF28-44DA-84D5-D922BC7CF197}">
      <dgm:prSet/>
      <dgm:spPr/>
    </dgm:pt>
    <dgm:pt modelId="{93EAE51E-51E7-4C0B-A49C-11A59667F619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El aporte de los elementos propios de la puesta en escena mencionados en las acotaciones: iluminación, sonido, vestuario, escenografía, actuación.</a:t>
          </a:r>
          <a:endParaRPr lang="es-CL" dirty="0"/>
        </a:p>
      </dgm:t>
    </dgm:pt>
    <dgm:pt modelId="{22FDFB92-9C96-49C3-A5BD-3A03F1B75A31}" type="parTrans" cxnId="{444CC2EB-9352-4215-B2D3-1FBF996ADFF3}">
      <dgm:prSet/>
      <dgm:spPr/>
    </dgm:pt>
    <dgm:pt modelId="{28C84361-6708-4645-8BB3-D768B2083DEE}" type="sibTrans" cxnId="{444CC2EB-9352-4215-B2D3-1FBF996ADFF3}">
      <dgm:prSet/>
      <dgm:spPr/>
    </dgm:pt>
    <dgm:pt modelId="{815BDCB6-25DD-4226-B188-7E95974808B5}" type="pres">
      <dgm:prSet presAssocID="{63BD8B0B-5689-49B4-A226-C7536F093CF1}" presName="Name0" presStyleCnt="0">
        <dgm:presLayoutVars>
          <dgm:dir/>
          <dgm:animLvl val="lvl"/>
          <dgm:resizeHandles val="exact"/>
        </dgm:presLayoutVars>
      </dgm:prSet>
      <dgm:spPr/>
    </dgm:pt>
    <dgm:pt modelId="{5A573ADF-6FFD-49DF-81A0-3EB28717398B}" type="pres">
      <dgm:prSet presAssocID="{B339649A-114A-4AAF-A660-5F2700EA9D95}" presName="composite" presStyleCnt="0"/>
      <dgm:spPr/>
    </dgm:pt>
    <dgm:pt modelId="{4D648B9A-4F8A-45C9-A106-769EECB415BD}" type="pres">
      <dgm:prSet presAssocID="{B339649A-114A-4AAF-A660-5F2700EA9D95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</dgm:pt>
    <dgm:pt modelId="{A2B61C94-8811-434D-81D7-81E092C55535}" type="pres">
      <dgm:prSet presAssocID="{B339649A-114A-4AAF-A660-5F2700EA9D9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4DF2702-4781-4549-BCA1-CFB580E40827}" srcId="{B339649A-114A-4AAF-A660-5F2700EA9D95}" destId="{735FE639-9951-450C-8FD3-398BBF60EFC9}" srcOrd="2" destOrd="0" parTransId="{002AB79D-4213-402D-A127-974F49F112F7}" sibTransId="{BFD8CA8C-2416-46B0-AD92-488A1B125A4E}"/>
    <dgm:cxn modelId="{B9114B2A-256A-43CF-B4AA-C8182D6D05C8}" srcId="{B339649A-114A-4AAF-A660-5F2700EA9D95}" destId="{117B9BD9-C461-4E61-9D31-24B258A01E1C}" srcOrd="0" destOrd="0" parTransId="{50639619-A207-4B9A-B673-53168685271F}" sibTransId="{3C844EE3-453D-474F-895E-F99E2531C3F9}"/>
    <dgm:cxn modelId="{A4CAB23C-1284-4313-82D3-0DD15D2B22B2}" type="presOf" srcId="{B430CA44-9CAF-4E9E-8053-23C7AA5DCF73}" destId="{A2B61C94-8811-434D-81D7-81E092C55535}" srcOrd="0" destOrd="3" presId="urn:microsoft.com/office/officeart/2005/8/layout/hList1"/>
    <dgm:cxn modelId="{4AE44D46-7608-4DEF-B75E-FA801E004DD9}" type="presOf" srcId="{8E296D9D-3DDC-4460-89B5-1AF03C026306}" destId="{A2B61C94-8811-434D-81D7-81E092C55535}" srcOrd="0" destOrd="4" presId="urn:microsoft.com/office/officeart/2005/8/layout/hList1"/>
    <dgm:cxn modelId="{1A04FE46-4AD9-436B-98FE-54C90EE8334E}" type="presOf" srcId="{735FE639-9951-450C-8FD3-398BBF60EFC9}" destId="{A2B61C94-8811-434D-81D7-81E092C55535}" srcOrd="0" destOrd="2" presId="urn:microsoft.com/office/officeart/2005/8/layout/hList1"/>
    <dgm:cxn modelId="{D9C23552-023F-4EAD-B12B-8D9F9D47C934}" srcId="{63BD8B0B-5689-49B4-A226-C7536F093CF1}" destId="{B339649A-114A-4AAF-A660-5F2700EA9D95}" srcOrd="0" destOrd="0" parTransId="{7DCD6B3C-F857-4139-93B7-EC84DD287514}" sibTransId="{688652D0-C27E-4A34-BD09-19FB477C04AA}"/>
    <dgm:cxn modelId="{9736FA72-BBAD-4018-A839-D12DE74CD9F2}" type="presOf" srcId="{63BD8B0B-5689-49B4-A226-C7536F093CF1}" destId="{815BDCB6-25DD-4226-B188-7E95974808B5}" srcOrd="0" destOrd="0" presId="urn:microsoft.com/office/officeart/2005/8/layout/hList1"/>
    <dgm:cxn modelId="{0930BAA0-18A4-48E2-9CBD-BC34AA3C9C51}" type="presOf" srcId="{93EAE51E-51E7-4C0B-A49C-11A59667F619}" destId="{A2B61C94-8811-434D-81D7-81E092C55535}" srcOrd="0" destOrd="5" presId="urn:microsoft.com/office/officeart/2005/8/layout/hList1"/>
    <dgm:cxn modelId="{009C4DA2-CF28-44DA-84D5-D922BC7CF197}" srcId="{B339649A-114A-4AAF-A660-5F2700EA9D95}" destId="{8E296D9D-3DDC-4460-89B5-1AF03C026306}" srcOrd="4" destOrd="0" parTransId="{71335B09-9B21-45CF-951E-FB3EFC253E32}" sibTransId="{3D03B238-593C-4BBF-B48C-70B8F46A8E26}"/>
    <dgm:cxn modelId="{A73F8CB1-6C80-4BF0-8F67-82758EAEBF28}" type="presOf" srcId="{923D1C57-69B1-4B45-8162-2613F654FBA5}" destId="{A2B61C94-8811-434D-81D7-81E092C55535}" srcOrd="0" destOrd="1" presId="urn:microsoft.com/office/officeart/2005/8/layout/hList1"/>
    <dgm:cxn modelId="{CFEC2AB7-7B76-4B9A-B895-B8A93111B2B7}" type="presOf" srcId="{117B9BD9-C461-4E61-9D31-24B258A01E1C}" destId="{A2B61C94-8811-434D-81D7-81E092C55535}" srcOrd="0" destOrd="0" presId="urn:microsoft.com/office/officeart/2005/8/layout/hList1"/>
    <dgm:cxn modelId="{AAB9A2BB-51E6-44BA-A5BC-AB9CDE3D5400}" srcId="{B339649A-114A-4AAF-A660-5F2700EA9D95}" destId="{923D1C57-69B1-4B45-8162-2613F654FBA5}" srcOrd="1" destOrd="0" parTransId="{3C6EE262-06CE-4BF2-BF0C-8299B7F97CED}" sibTransId="{9881A50C-07BC-4AF8-8A44-8C602B219BDB}"/>
    <dgm:cxn modelId="{4CCD45E5-381A-44EB-8EE8-74C0F1FC67CE}" type="presOf" srcId="{B339649A-114A-4AAF-A660-5F2700EA9D95}" destId="{4D648B9A-4F8A-45C9-A106-769EECB415BD}" srcOrd="0" destOrd="0" presId="urn:microsoft.com/office/officeart/2005/8/layout/hList1"/>
    <dgm:cxn modelId="{444CC2EB-9352-4215-B2D3-1FBF996ADFF3}" srcId="{B339649A-114A-4AAF-A660-5F2700EA9D95}" destId="{93EAE51E-51E7-4C0B-A49C-11A59667F619}" srcOrd="5" destOrd="0" parTransId="{22FDFB92-9C96-49C3-A5BD-3A03F1B75A31}" sibTransId="{28C84361-6708-4645-8BB3-D768B2083DEE}"/>
    <dgm:cxn modelId="{742004F2-32E0-40E8-A8E5-198CBC06EBFC}" srcId="{B339649A-114A-4AAF-A660-5F2700EA9D95}" destId="{B430CA44-9CAF-4E9E-8053-23C7AA5DCF73}" srcOrd="3" destOrd="0" parTransId="{86F73046-FF74-427B-A7BC-5039ECD121C7}" sibTransId="{9AD3FF60-73A0-49D9-9175-E1398D0A71D4}"/>
    <dgm:cxn modelId="{97609DD5-8894-4226-95E3-1D7807FFD44D}" type="presParOf" srcId="{815BDCB6-25DD-4226-B188-7E95974808B5}" destId="{5A573ADF-6FFD-49DF-81A0-3EB28717398B}" srcOrd="0" destOrd="0" presId="urn:microsoft.com/office/officeart/2005/8/layout/hList1"/>
    <dgm:cxn modelId="{FEB4123B-FB31-4F37-817E-AF35405B49C8}" type="presParOf" srcId="{5A573ADF-6FFD-49DF-81A0-3EB28717398B}" destId="{4D648B9A-4F8A-45C9-A106-769EECB415BD}" srcOrd="0" destOrd="0" presId="urn:microsoft.com/office/officeart/2005/8/layout/hList1"/>
    <dgm:cxn modelId="{10151814-D8F1-4AA7-B0A9-18C9005F36DE}" type="presParOf" srcId="{5A573ADF-6FFD-49DF-81A0-3EB28717398B}" destId="{A2B61C94-8811-434D-81D7-81E092C555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BD8B0B-5689-49B4-A226-C7536F093CF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339649A-114A-4AAF-A660-5F2700EA9D95}">
      <dgm:prSet phldrT="[Texto]" custT="1"/>
      <dgm:spPr>
        <a:solidFill>
          <a:srgbClr val="66FFFF"/>
        </a:solidFill>
        <a:ln w="38100">
          <a:solidFill>
            <a:srgbClr val="F90FEE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4000" b="1" dirty="0">
              <a:solidFill>
                <a:schemeClr val="tx1"/>
              </a:solidFill>
            </a:rPr>
            <a:t>Textos No Literarios: </a:t>
          </a:r>
          <a:endParaRPr lang="es-ES" sz="5400" b="1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4000" b="1" dirty="0">
              <a:solidFill>
                <a:schemeClr val="tx1"/>
              </a:solidFill>
            </a:rPr>
            <a:t>Con finalidad expositiva y argumentativa</a:t>
          </a:r>
          <a:endParaRPr lang="es-CL" sz="4000" b="1" dirty="0">
            <a:solidFill>
              <a:schemeClr val="tx1"/>
            </a:solidFill>
          </a:endParaRPr>
        </a:p>
      </dgm:t>
    </dgm:pt>
    <dgm:pt modelId="{7DCD6B3C-F857-4139-93B7-EC84DD287514}" type="parTrans" cxnId="{D9C23552-023F-4EAD-B12B-8D9F9D47C934}">
      <dgm:prSet/>
      <dgm:spPr/>
      <dgm:t>
        <a:bodyPr/>
        <a:lstStyle/>
        <a:p>
          <a:endParaRPr lang="es-CL"/>
        </a:p>
      </dgm:t>
    </dgm:pt>
    <dgm:pt modelId="{688652D0-C27E-4A34-BD09-19FB477C04AA}" type="sibTrans" cxnId="{D9C23552-023F-4EAD-B12B-8D9F9D47C934}">
      <dgm:prSet/>
      <dgm:spPr/>
      <dgm:t>
        <a:bodyPr/>
        <a:lstStyle/>
        <a:p>
          <a:endParaRPr lang="es-CL"/>
        </a:p>
      </dgm:t>
    </dgm:pt>
    <dgm:pt modelId="{117B9BD9-C461-4E61-9D31-24B258A01E1C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La tesis, ya sea explícita o implícita, y los argumentos e información que la sostienen.</a:t>
          </a:r>
          <a:endParaRPr lang="es-CL" dirty="0"/>
        </a:p>
      </dgm:t>
    </dgm:pt>
    <dgm:pt modelId="{50639619-A207-4B9A-B673-53168685271F}" type="parTrans" cxnId="{B9114B2A-256A-43CF-B4AA-C8182D6D05C8}">
      <dgm:prSet/>
      <dgm:spPr/>
      <dgm:t>
        <a:bodyPr/>
        <a:lstStyle/>
        <a:p>
          <a:endParaRPr lang="es-CL"/>
        </a:p>
      </dgm:t>
    </dgm:pt>
    <dgm:pt modelId="{3C844EE3-453D-474F-895E-F99E2531C3F9}" type="sibTrans" cxnId="{B9114B2A-256A-43CF-B4AA-C8182D6D05C8}">
      <dgm:prSet/>
      <dgm:spPr/>
      <dgm:t>
        <a:bodyPr/>
        <a:lstStyle/>
        <a:p>
          <a:endParaRPr lang="es-CL"/>
        </a:p>
      </dgm:t>
    </dgm:pt>
    <dgm:pt modelId="{5D8ADCCF-86E5-460A-8C54-1F0899856DFC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Los recursos emocionales que usa el autor para persuadir o convencer al lector.</a:t>
          </a:r>
          <a:endParaRPr lang="es-CL" dirty="0"/>
        </a:p>
      </dgm:t>
    </dgm:pt>
    <dgm:pt modelId="{47567CBB-D147-45D6-8D2D-49FAF12EA0DF}" type="parTrans" cxnId="{2B0990E4-AFF5-4901-A82C-5BFB53312A84}">
      <dgm:prSet/>
      <dgm:spPr/>
      <dgm:t>
        <a:bodyPr/>
        <a:lstStyle/>
        <a:p>
          <a:endParaRPr lang="es-CL"/>
        </a:p>
      </dgm:t>
    </dgm:pt>
    <dgm:pt modelId="{62855E21-6422-4DA5-BAAF-9A02DB7DFD87}" type="sibTrans" cxnId="{2B0990E4-AFF5-4901-A82C-5BFB53312A84}">
      <dgm:prSet/>
      <dgm:spPr/>
      <dgm:t>
        <a:bodyPr/>
        <a:lstStyle/>
        <a:p>
          <a:endParaRPr lang="es-CL"/>
        </a:p>
      </dgm:t>
    </dgm:pt>
    <dgm:pt modelId="{7780AA71-3291-466C-AF6A-89E3DB81FE1F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Fallas evidentes en la argumentación, por ejemplo, exageración, estereotipos, generalizaciones, descalificaciones personales, entre otras.</a:t>
          </a:r>
          <a:endParaRPr lang="es-CL" dirty="0"/>
        </a:p>
      </dgm:t>
    </dgm:pt>
    <dgm:pt modelId="{42295278-CA09-4370-A191-73FC5B5521C3}" type="parTrans" cxnId="{6983575E-442E-4438-A6D8-C22CFDC94B1A}">
      <dgm:prSet/>
      <dgm:spPr/>
      <dgm:t>
        <a:bodyPr/>
        <a:lstStyle/>
        <a:p>
          <a:endParaRPr lang="es-CL"/>
        </a:p>
      </dgm:t>
    </dgm:pt>
    <dgm:pt modelId="{B1B010F2-32AC-4967-BCE4-6270E9B827A6}" type="sibTrans" cxnId="{6983575E-442E-4438-A6D8-C22CFDC94B1A}">
      <dgm:prSet/>
      <dgm:spPr/>
      <dgm:t>
        <a:bodyPr/>
        <a:lstStyle/>
        <a:p>
          <a:endParaRPr lang="es-CL"/>
        </a:p>
      </dgm:t>
    </dgm:pt>
    <dgm:pt modelId="{509CF4B3-53DC-42AD-AC26-77CBB3563780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El efecto que produce el uso de modalizaciones en el grado de certeza con que se presenta la información.</a:t>
          </a:r>
          <a:endParaRPr lang="es-CL" dirty="0"/>
        </a:p>
      </dgm:t>
    </dgm:pt>
    <dgm:pt modelId="{820C3055-9008-4620-AFF6-0930D6514AEF}" type="parTrans" cxnId="{74D70527-B316-4227-B253-95A046342704}">
      <dgm:prSet/>
      <dgm:spPr/>
      <dgm:t>
        <a:bodyPr/>
        <a:lstStyle/>
        <a:p>
          <a:endParaRPr lang="es-CL"/>
        </a:p>
      </dgm:t>
    </dgm:pt>
    <dgm:pt modelId="{9BA93F3B-51DF-4C3B-8951-1007EE5EA7B1}" type="sibTrans" cxnId="{74D70527-B316-4227-B253-95A046342704}">
      <dgm:prSet/>
      <dgm:spPr/>
      <dgm:t>
        <a:bodyPr/>
        <a:lstStyle/>
        <a:p>
          <a:endParaRPr lang="es-CL"/>
        </a:p>
      </dgm:t>
    </dgm:pt>
    <dgm:pt modelId="{FA5D2084-3739-4226-95B8-55B35014EAA8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La manera en que el autor organiza la información del texto.</a:t>
          </a:r>
          <a:endParaRPr lang="es-CL" dirty="0"/>
        </a:p>
      </dgm:t>
    </dgm:pt>
    <dgm:pt modelId="{BF24FC71-5319-454B-AF70-1D41BCF5AFA7}" type="parTrans" cxnId="{CB81F946-CDEF-44EF-872A-9A3B9A0F19F1}">
      <dgm:prSet/>
      <dgm:spPr/>
      <dgm:t>
        <a:bodyPr/>
        <a:lstStyle/>
        <a:p>
          <a:endParaRPr lang="es-CL"/>
        </a:p>
      </dgm:t>
    </dgm:pt>
    <dgm:pt modelId="{3A9D1963-C598-4B7D-8723-0EFCD037A5A4}" type="sibTrans" cxnId="{CB81F946-CDEF-44EF-872A-9A3B9A0F19F1}">
      <dgm:prSet/>
      <dgm:spPr/>
      <dgm:t>
        <a:bodyPr/>
        <a:lstStyle/>
        <a:p>
          <a:endParaRPr lang="es-CL"/>
        </a:p>
      </dgm:t>
    </dgm:pt>
    <dgm:pt modelId="{9A33CB76-A77F-4C26-B4DE-5DEF8D998298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La intención con que el autor usa distintos elementos léxico valorativos y figuras retóricas para el sentido global del texto, las intenciones explícitas e implícitas del texto.</a:t>
          </a:r>
          <a:endParaRPr lang="es-CL" dirty="0"/>
        </a:p>
      </dgm:t>
    </dgm:pt>
    <dgm:pt modelId="{0DA2F444-CC3B-4D65-A489-4C182F47D930}" type="parTrans" cxnId="{249D9B52-AB0A-4FD3-9FA6-4F8A37CAC27A}">
      <dgm:prSet/>
      <dgm:spPr/>
      <dgm:t>
        <a:bodyPr/>
        <a:lstStyle/>
        <a:p>
          <a:endParaRPr lang="es-CL"/>
        </a:p>
      </dgm:t>
    </dgm:pt>
    <dgm:pt modelId="{0461FDB0-96D3-4EFD-9EAC-3AB73305DA09}" type="sibTrans" cxnId="{249D9B52-AB0A-4FD3-9FA6-4F8A37CAC27A}">
      <dgm:prSet/>
      <dgm:spPr/>
      <dgm:t>
        <a:bodyPr/>
        <a:lstStyle/>
        <a:p>
          <a:endParaRPr lang="es-CL"/>
        </a:p>
      </dgm:t>
    </dgm:pt>
    <dgm:pt modelId="{D97625A0-EDC8-4A66-B8F2-F8F9647AECE3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El tratamiento de temas y veracidad de la información.</a:t>
          </a:r>
          <a:endParaRPr lang="es-CL" dirty="0"/>
        </a:p>
      </dgm:t>
    </dgm:pt>
    <dgm:pt modelId="{C69FA607-5DF8-4E8C-A9D4-B3199FBDB3E7}" type="parTrans" cxnId="{D91C5245-3C96-44E5-AA50-5E91EA5C5C9F}">
      <dgm:prSet/>
      <dgm:spPr/>
      <dgm:t>
        <a:bodyPr/>
        <a:lstStyle/>
        <a:p>
          <a:endParaRPr lang="es-CL"/>
        </a:p>
      </dgm:t>
    </dgm:pt>
    <dgm:pt modelId="{01774023-CD11-4F82-8278-1973999FEB86}" type="sibTrans" cxnId="{D91C5245-3C96-44E5-AA50-5E91EA5C5C9F}">
      <dgm:prSet/>
      <dgm:spPr/>
      <dgm:t>
        <a:bodyPr/>
        <a:lstStyle/>
        <a:p>
          <a:endParaRPr lang="es-CL"/>
        </a:p>
      </dgm:t>
    </dgm:pt>
    <dgm:pt modelId="{27447FE9-BC61-4B32-ABEB-8CBC522D406B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La presentación de ideologías, creencias y puntos de vista.</a:t>
          </a:r>
          <a:endParaRPr lang="es-CL" dirty="0"/>
        </a:p>
      </dgm:t>
    </dgm:pt>
    <dgm:pt modelId="{A7D381B0-DEAD-4DE1-80EE-5CF1F697BF7A}" type="parTrans" cxnId="{3A939C72-C278-412A-8EBA-BF3F4632CC7F}">
      <dgm:prSet/>
      <dgm:spPr/>
      <dgm:t>
        <a:bodyPr/>
        <a:lstStyle/>
        <a:p>
          <a:endParaRPr lang="es-CL"/>
        </a:p>
      </dgm:t>
    </dgm:pt>
    <dgm:pt modelId="{E2A2D133-AEF7-42C9-80F9-01E132F21A81}" type="sibTrans" cxnId="{3A939C72-C278-412A-8EBA-BF3F4632CC7F}">
      <dgm:prSet/>
      <dgm:spPr/>
      <dgm:t>
        <a:bodyPr/>
        <a:lstStyle/>
        <a:p>
          <a:endParaRPr lang="es-CL"/>
        </a:p>
      </dgm:t>
    </dgm:pt>
    <dgm:pt modelId="{815BDCB6-25DD-4226-B188-7E95974808B5}" type="pres">
      <dgm:prSet presAssocID="{63BD8B0B-5689-49B4-A226-C7536F093CF1}" presName="Name0" presStyleCnt="0">
        <dgm:presLayoutVars>
          <dgm:dir/>
          <dgm:animLvl val="lvl"/>
          <dgm:resizeHandles val="exact"/>
        </dgm:presLayoutVars>
      </dgm:prSet>
      <dgm:spPr/>
    </dgm:pt>
    <dgm:pt modelId="{5A573ADF-6FFD-49DF-81A0-3EB28717398B}" type="pres">
      <dgm:prSet presAssocID="{B339649A-114A-4AAF-A660-5F2700EA9D95}" presName="composite" presStyleCnt="0"/>
      <dgm:spPr/>
    </dgm:pt>
    <dgm:pt modelId="{4D648B9A-4F8A-45C9-A106-769EECB415BD}" type="pres">
      <dgm:prSet presAssocID="{B339649A-114A-4AAF-A660-5F2700EA9D95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</dgm:pt>
    <dgm:pt modelId="{A2B61C94-8811-434D-81D7-81E092C55535}" type="pres">
      <dgm:prSet presAssocID="{B339649A-114A-4AAF-A660-5F2700EA9D9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63F3690D-D7BA-4BBD-9CEE-A2E89E8DFAB9}" type="presOf" srcId="{7780AA71-3291-466C-AF6A-89E3DB81FE1F}" destId="{A2B61C94-8811-434D-81D7-81E092C55535}" srcOrd="0" destOrd="2" presId="urn:microsoft.com/office/officeart/2005/8/layout/hList1"/>
    <dgm:cxn modelId="{ED20CC20-7DF8-4D28-8334-4C3AFEA5830A}" type="presOf" srcId="{FA5D2084-3739-4226-95B8-55B35014EAA8}" destId="{A2B61C94-8811-434D-81D7-81E092C55535}" srcOrd="0" destOrd="4" presId="urn:microsoft.com/office/officeart/2005/8/layout/hList1"/>
    <dgm:cxn modelId="{74D70527-B316-4227-B253-95A046342704}" srcId="{B339649A-114A-4AAF-A660-5F2700EA9D95}" destId="{509CF4B3-53DC-42AD-AC26-77CBB3563780}" srcOrd="3" destOrd="0" parTransId="{820C3055-9008-4620-AFF6-0930D6514AEF}" sibTransId="{9BA93F3B-51DF-4C3B-8951-1007EE5EA7B1}"/>
    <dgm:cxn modelId="{B9114B2A-256A-43CF-B4AA-C8182D6D05C8}" srcId="{B339649A-114A-4AAF-A660-5F2700EA9D95}" destId="{117B9BD9-C461-4E61-9D31-24B258A01E1C}" srcOrd="0" destOrd="0" parTransId="{50639619-A207-4B9A-B673-53168685271F}" sibTransId="{3C844EE3-453D-474F-895E-F99E2531C3F9}"/>
    <dgm:cxn modelId="{AF3EFF31-8D80-42A2-85C5-93C7A16EEDC7}" type="presOf" srcId="{D97625A0-EDC8-4A66-B8F2-F8F9647AECE3}" destId="{A2B61C94-8811-434D-81D7-81E092C55535}" srcOrd="0" destOrd="6" presId="urn:microsoft.com/office/officeart/2005/8/layout/hList1"/>
    <dgm:cxn modelId="{6983575E-442E-4438-A6D8-C22CFDC94B1A}" srcId="{B339649A-114A-4AAF-A660-5F2700EA9D95}" destId="{7780AA71-3291-466C-AF6A-89E3DB81FE1F}" srcOrd="2" destOrd="0" parTransId="{42295278-CA09-4370-A191-73FC5B5521C3}" sibTransId="{B1B010F2-32AC-4967-BCE4-6270E9B827A6}"/>
    <dgm:cxn modelId="{D91C5245-3C96-44E5-AA50-5E91EA5C5C9F}" srcId="{B339649A-114A-4AAF-A660-5F2700EA9D95}" destId="{D97625A0-EDC8-4A66-B8F2-F8F9647AECE3}" srcOrd="6" destOrd="0" parTransId="{C69FA607-5DF8-4E8C-A9D4-B3199FBDB3E7}" sibTransId="{01774023-CD11-4F82-8278-1973999FEB86}"/>
    <dgm:cxn modelId="{CB81F946-CDEF-44EF-872A-9A3B9A0F19F1}" srcId="{B339649A-114A-4AAF-A660-5F2700EA9D95}" destId="{FA5D2084-3739-4226-95B8-55B35014EAA8}" srcOrd="4" destOrd="0" parTransId="{BF24FC71-5319-454B-AF70-1D41BCF5AFA7}" sibTransId="{3A9D1963-C598-4B7D-8723-0EFCD037A5A4}"/>
    <dgm:cxn modelId="{A372E96A-0049-4B6D-89B4-9245D15A1B0E}" type="presOf" srcId="{5D8ADCCF-86E5-460A-8C54-1F0899856DFC}" destId="{A2B61C94-8811-434D-81D7-81E092C55535}" srcOrd="0" destOrd="1" presId="urn:microsoft.com/office/officeart/2005/8/layout/hList1"/>
    <dgm:cxn modelId="{D9C23552-023F-4EAD-B12B-8D9F9D47C934}" srcId="{63BD8B0B-5689-49B4-A226-C7536F093CF1}" destId="{B339649A-114A-4AAF-A660-5F2700EA9D95}" srcOrd="0" destOrd="0" parTransId="{7DCD6B3C-F857-4139-93B7-EC84DD287514}" sibTransId="{688652D0-C27E-4A34-BD09-19FB477C04AA}"/>
    <dgm:cxn modelId="{249D9B52-AB0A-4FD3-9FA6-4F8A37CAC27A}" srcId="{B339649A-114A-4AAF-A660-5F2700EA9D95}" destId="{9A33CB76-A77F-4C26-B4DE-5DEF8D998298}" srcOrd="5" destOrd="0" parTransId="{0DA2F444-CC3B-4D65-A489-4C182F47D930}" sibTransId="{0461FDB0-96D3-4EFD-9EAC-3AB73305DA09}"/>
    <dgm:cxn modelId="{3A939C72-C278-412A-8EBA-BF3F4632CC7F}" srcId="{B339649A-114A-4AAF-A660-5F2700EA9D95}" destId="{27447FE9-BC61-4B32-ABEB-8CBC522D406B}" srcOrd="7" destOrd="0" parTransId="{A7D381B0-DEAD-4DE1-80EE-5CF1F697BF7A}" sibTransId="{E2A2D133-AEF7-42C9-80F9-01E132F21A81}"/>
    <dgm:cxn modelId="{9736FA72-BBAD-4018-A839-D12DE74CD9F2}" type="presOf" srcId="{63BD8B0B-5689-49B4-A226-C7536F093CF1}" destId="{815BDCB6-25DD-4226-B188-7E95974808B5}" srcOrd="0" destOrd="0" presId="urn:microsoft.com/office/officeart/2005/8/layout/hList1"/>
    <dgm:cxn modelId="{5D454159-DCD3-4CBB-B3B5-93EE8C4C681C}" type="presOf" srcId="{509CF4B3-53DC-42AD-AC26-77CBB3563780}" destId="{A2B61C94-8811-434D-81D7-81E092C55535}" srcOrd="0" destOrd="3" presId="urn:microsoft.com/office/officeart/2005/8/layout/hList1"/>
    <dgm:cxn modelId="{CFEC2AB7-7B76-4B9A-B895-B8A93111B2B7}" type="presOf" srcId="{117B9BD9-C461-4E61-9D31-24B258A01E1C}" destId="{A2B61C94-8811-434D-81D7-81E092C55535}" srcOrd="0" destOrd="0" presId="urn:microsoft.com/office/officeart/2005/8/layout/hList1"/>
    <dgm:cxn modelId="{0AFCF5C4-8EC3-43A2-9A22-FF57932CE500}" type="presOf" srcId="{9A33CB76-A77F-4C26-B4DE-5DEF8D998298}" destId="{A2B61C94-8811-434D-81D7-81E092C55535}" srcOrd="0" destOrd="5" presId="urn:microsoft.com/office/officeart/2005/8/layout/hList1"/>
    <dgm:cxn modelId="{2B0990E4-AFF5-4901-A82C-5BFB53312A84}" srcId="{B339649A-114A-4AAF-A660-5F2700EA9D95}" destId="{5D8ADCCF-86E5-460A-8C54-1F0899856DFC}" srcOrd="1" destOrd="0" parTransId="{47567CBB-D147-45D6-8D2D-49FAF12EA0DF}" sibTransId="{62855E21-6422-4DA5-BAAF-9A02DB7DFD87}"/>
    <dgm:cxn modelId="{4CCD45E5-381A-44EB-8EE8-74C0F1FC67CE}" type="presOf" srcId="{B339649A-114A-4AAF-A660-5F2700EA9D95}" destId="{4D648B9A-4F8A-45C9-A106-769EECB415BD}" srcOrd="0" destOrd="0" presId="urn:microsoft.com/office/officeart/2005/8/layout/hList1"/>
    <dgm:cxn modelId="{55EB45EF-88EC-4301-876A-F1B11E499883}" type="presOf" srcId="{27447FE9-BC61-4B32-ABEB-8CBC522D406B}" destId="{A2B61C94-8811-434D-81D7-81E092C55535}" srcOrd="0" destOrd="7" presId="urn:microsoft.com/office/officeart/2005/8/layout/hList1"/>
    <dgm:cxn modelId="{97609DD5-8894-4226-95E3-1D7807FFD44D}" type="presParOf" srcId="{815BDCB6-25DD-4226-B188-7E95974808B5}" destId="{5A573ADF-6FFD-49DF-81A0-3EB28717398B}" srcOrd="0" destOrd="0" presId="urn:microsoft.com/office/officeart/2005/8/layout/hList1"/>
    <dgm:cxn modelId="{FEB4123B-FB31-4F37-817E-AF35405B49C8}" type="presParOf" srcId="{5A573ADF-6FFD-49DF-81A0-3EB28717398B}" destId="{4D648B9A-4F8A-45C9-A106-769EECB415BD}" srcOrd="0" destOrd="0" presId="urn:microsoft.com/office/officeart/2005/8/layout/hList1"/>
    <dgm:cxn modelId="{10151814-D8F1-4AA7-B0A9-18C9005F36DE}" type="presParOf" srcId="{5A573ADF-6FFD-49DF-81A0-3EB28717398B}" destId="{A2B61C94-8811-434D-81D7-81E092C555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BD8B0B-5689-49B4-A226-C7536F093CF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339649A-114A-4AAF-A660-5F2700EA9D95}">
      <dgm:prSet phldrT="[Texto]" custT="1"/>
      <dgm:spPr>
        <a:solidFill>
          <a:srgbClr val="66FFFF"/>
        </a:solidFill>
        <a:ln w="38100">
          <a:solidFill>
            <a:srgbClr val="F90FEE"/>
          </a:solidFill>
        </a:ln>
      </dgm:spPr>
      <dgm:t>
        <a:bodyPr/>
        <a:lstStyle/>
        <a:p>
          <a:r>
            <a:rPr lang="es-ES" sz="4800" b="1" dirty="0">
              <a:solidFill>
                <a:schemeClr val="tx1"/>
              </a:solidFill>
            </a:rPr>
            <a:t>Textos provenientes de los MMC</a:t>
          </a:r>
          <a:endParaRPr lang="es-CL" sz="4800" b="1" dirty="0">
            <a:solidFill>
              <a:schemeClr val="tx1"/>
            </a:solidFill>
          </a:endParaRPr>
        </a:p>
      </dgm:t>
    </dgm:pt>
    <dgm:pt modelId="{7DCD6B3C-F857-4139-93B7-EC84DD287514}" type="parTrans" cxnId="{D9C23552-023F-4EAD-B12B-8D9F9D47C934}">
      <dgm:prSet/>
      <dgm:spPr/>
      <dgm:t>
        <a:bodyPr/>
        <a:lstStyle/>
        <a:p>
          <a:endParaRPr lang="es-CL"/>
        </a:p>
      </dgm:t>
    </dgm:pt>
    <dgm:pt modelId="{688652D0-C27E-4A34-BD09-19FB477C04AA}" type="sibTrans" cxnId="{D9C23552-023F-4EAD-B12B-8D9F9D47C934}">
      <dgm:prSet/>
      <dgm:spPr/>
      <dgm:t>
        <a:bodyPr/>
        <a:lstStyle/>
        <a:p>
          <a:endParaRPr lang="es-CL"/>
        </a:p>
      </dgm:t>
    </dgm:pt>
    <dgm:pt modelId="{117B9BD9-C461-4E61-9D31-24B258A01E1C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Los propósitos explícitos e implícitos.</a:t>
          </a:r>
          <a:endParaRPr lang="es-CL" dirty="0"/>
        </a:p>
      </dgm:t>
    </dgm:pt>
    <dgm:pt modelId="{50639619-A207-4B9A-B673-53168685271F}" type="parTrans" cxnId="{B9114B2A-256A-43CF-B4AA-C8182D6D05C8}">
      <dgm:prSet/>
      <dgm:spPr/>
      <dgm:t>
        <a:bodyPr/>
        <a:lstStyle/>
        <a:p>
          <a:endParaRPr lang="es-CL"/>
        </a:p>
      </dgm:t>
    </dgm:pt>
    <dgm:pt modelId="{3C844EE3-453D-474F-895E-F99E2531C3F9}" type="sibTrans" cxnId="{B9114B2A-256A-43CF-B4AA-C8182D6D05C8}">
      <dgm:prSet/>
      <dgm:spPr/>
      <dgm:t>
        <a:bodyPr/>
        <a:lstStyle/>
        <a:p>
          <a:endParaRPr lang="es-CL"/>
        </a:p>
      </dgm:t>
    </dgm:pt>
    <dgm:pt modelId="{280D03FB-01A4-4B48-AF27-2A4E1E90A6F6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Las estrategias de persuasión utilizadas (uso del humor, presencia de estereotipos, apelaciones a los sentimientos, etc.) </a:t>
          </a:r>
          <a:endParaRPr lang="es-CL" dirty="0"/>
        </a:p>
      </dgm:t>
    </dgm:pt>
    <dgm:pt modelId="{58600061-00F6-435A-B44E-5001C1559A06}" type="parTrans" cxnId="{0A5A283D-792D-4BCD-ABBB-6F34DF32AAFE}">
      <dgm:prSet/>
      <dgm:spPr/>
    </dgm:pt>
    <dgm:pt modelId="{B244CF3A-805D-410D-A96E-0CF427134157}" type="sibTrans" cxnId="{0A5A283D-792D-4BCD-ABBB-6F34DF32AAFE}">
      <dgm:prSet/>
      <dgm:spPr/>
    </dgm:pt>
    <dgm:pt modelId="{CCD870B4-E1F7-45A7-9196-615D47CEAC38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Las evidencias que se entregan o se omiten para apoyar una afirmación.</a:t>
          </a:r>
          <a:endParaRPr lang="es-CL" dirty="0"/>
        </a:p>
      </dgm:t>
    </dgm:pt>
    <dgm:pt modelId="{7710C8C2-8D9C-403F-992C-488B4902EFE1}" type="parTrans" cxnId="{F4432BDE-FC65-4EC4-BF24-5835480B2F3C}">
      <dgm:prSet/>
      <dgm:spPr/>
    </dgm:pt>
    <dgm:pt modelId="{BBA6CAED-9FFB-434B-94C7-72E2CCA6A448}" type="sibTrans" cxnId="{F4432BDE-FC65-4EC4-BF24-5835480B2F3C}">
      <dgm:prSet/>
      <dgm:spPr/>
    </dgm:pt>
    <dgm:pt modelId="{9F6B7924-3C5E-42A4-9C8C-4B05E9A8A125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Los efectos causados por recursos no lingüísticos (como diseño, imágenes y disposición tipográfica) y lingüísticos (como uso del imperativo, de figuras literarias, de expresiones populares, de palabras en otros idiomas, de modalizaciones, etc.) para el sentido global del texto.</a:t>
          </a:r>
          <a:endParaRPr lang="es-CL" dirty="0"/>
        </a:p>
      </dgm:t>
    </dgm:pt>
    <dgm:pt modelId="{14805D1B-E485-4E9C-AA0C-3F3628A2CB78}" type="parTrans" cxnId="{D49A2F60-F6C7-4D47-BAEB-A63899719B4A}">
      <dgm:prSet/>
      <dgm:spPr/>
    </dgm:pt>
    <dgm:pt modelId="{0373E0B2-D8BD-4187-99E1-3E90B2A6A9A2}" type="sibTrans" cxnId="{D49A2F60-F6C7-4D47-BAEB-A63899719B4A}">
      <dgm:prSet/>
      <dgm:spPr/>
    </dgm:pt>
    <dgm:pt modelId="{9FBDE03A-8AC7-4A83-8986-EEA49E80CE9B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La influencia del contexto sociocultural presente en el texto.</a:t>
          </a:r>
          <a:endParaRPr lang="es-CL" dirty="0"/>
        </a:p>
      </dgm:t>
    </dgm:pt>
    <dgm:pt modelId="{E36DB75A-F180-49FA-9C04-74C6E59B0003}" type="parTrans" cxnId="{8EE10F2A-B25F-457E-8A08-CEA2E9963AD5}">
      <dgm:prSet/>
      <dgm:spPr/>
    </dgm:pt>
    <dgm:pt modelId="{87639F60-DCDF-4F48-BEB8-547619610E1E}" type="sibTrans" cxnId="{8EE10F2A-B25F-457E-8A08-CEA2E9963AD5}">
      <dgm:prSet/>
      <dgm:spPr/>
    </dgm:pt>
    <dgm:pt modelId="{2BD4B54A-78F5-4A4D-8FDE-040177687A5F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Los criterios de evaluación de las evidencias para sostener argumentos.</a:t>
          </a:r>
          <a:endParaRPr lang="es-CL" dirty="0"/>
        </a:p>
      </dgm:t>
    </dgm:pt>
    <dgm:pt modelId="{A644B4C2-C7B4-40E3-9570-D374F9A360B1}" type="parTrans" cxnId="{8B5DC03A-CC4F-4611-9B48-20568268EEFD}">
      <dgm:prSet/>
      <dgm:spPr/>
    </dgm:pt>
    <dgm:pt modelId="{DF7FB066-2C87-49EA-AECE-298CA7AD5DF1}" type="sibTrans" cxnId="{8B5DC03A-CC4F-4611-9B48-20568268EEFD}">
      <dgm:prSet/>
      <dgm:spPr/>
    </dgm:pt>
    <dgm:pt modelId="{815BDCB6-25DD-4226-B188-7E95974808B5}" type="pres">
      <dgm:prSet presAssocID="{63BD8B0B-5689-49B4-A226-C7536F093CF1}" presName="Name0" presStyleCnt="0">
        <dgm:presLayoutVars>
          <dgm:dir/>
          <dgm:animLvl val="lvl"/>
          <dgm:resizeHandles val="exact"/>
        </dgm:presLayoutVars>
      </dgm:prSet>
      <dgm:spPr/>
    </dgm:pt>
    <dgm:pt modelId="{5A573ADF-6FFD-49DF-81A0-3EB28717398B}" type="pres">
      <dgm:prSet presAssocID="{B339649A-114A-4AAF-A660-5F2700EA9D95}" presName="composite" presStyleCnt="0"/>
      <dgm:spPr/>
    </dgm:pt>
    <dgm:pt modelId="{4D648B9A-4F8A-45C9-A106-769EECB415BD}" type="pres">
      <dgm:prSet presAssocID="{B339649A-114A-4AAF-A660-5F2700EA9D95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</dgm:pt>
    <dgm:pt modelId="{A2B61C94-8811-434D-81D7-81E092C55535}" type="pres">
      <dgm:prSet presAssocID="{B339649A-114A-4AAF-A660-5F2700EA9D9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EE10F2A-B25F-457E-8A08-CEA2E9963AD5}" srcId="{B339649A-114A-4AAF-A660-5F2700EA9D95}" destId="{9FBDE03A-8AC7-4A83-8986-EEA49E80CE9B}" srcOrd="4" destOrd="0" parTransId="{E36DB75A-F180-49FA-9C04-74C6E59B0003}" sibTransId="{87639F60-DCDF-4F48-BEB8-547619610E1E}"/>
    <dgm:cxn modelId="{B9114B2A-256A-43CF-B4AA-C8182D6D05C8}" srcId="{B339649A-114A-4AAF-A660-5F2700EA9D95}" destId="{117B9BD9-C461-4E61-9D31-24B258A01E1C}" srcOrd="0" destOrd="0" parTransId="{50639619-A207-4B9A-B673-53168685271F}" sibTransId="{3C844EE3-453D-474F-895E-F99E2531C3F9}"/>
    <dgm:cxn modelId="{94F32E2C-11E3-4DAE-86FD-FE73BD801B32}" type="presOf" srcId="{CCD870B4-E1F7-45A7-9196-615D47CEAC38}" destId="{A2B61C94-8811-434D-81D7-81E092C55535}" srcOrd="0" destOrd="2" presId="urn:microsoft.com/office/officeart/2005/8/layout/hList1"/>
    <dgm:cxn modelId="{D05D1130-2474-4473-9081-3CA86A3F53A9}" type="presOf" srcId="{9F6B7924-3C5E-42A4-9C8C-4B05E9A8A125}" destId="{A2B61C94-8811-434D-81D7-81E092C55535}" srcOrd="0" destOrd="3" presId="urn:microsoft.com/office/officeart/2005/8/layout/hList1"/>
    <dgm:cxn modelId="{8B5DC03A-CC4F-4611-9B48-20568268EEFD}" srcId="{B339649A-114A-4AAF-A660-5F2700EA9D95}" destId="{2BD4B54A-78F5-4A4D-8FDE-040177687A5F}" srcOrd="5" destOrd="0" parTransId="{A644B4C2-C7B4-40E3-9570-D374F9A360B1}" sibTransId="{DF7FB066-2C87-49EA-AECE-298CA7AD5DF1}"/>
    <dgm:cxn modelId="{0A5A283D-792D-4BCD-ABBB-6F34DF32AAFE}" srcId="{B339649A-114A-4AAF-A660-5F2700EA9D95}" destId="{280D03FB-01A4-4B48-AF27-2A4E1E90A6F6}" srcOrd="1" destOrd="0" parTransId="{58600061-00F6-435A-B44E-5001C1559A06}" sibTransId="{B244CF3A-805D-410D-A96E-0CF427134157}"/>
    <dgm:cxn modelId="{D49A2F60-F6C7-4D47-BAEB-A63899719B4A}" srcId="{B339649A-114A-4AAF-A660-5F2700EA9D95}" destId="{9F6B7924-3C5E-42A4-9C8C-4B05E9A8A125}" srcOrd="3" destOrd="0" parTransId="{14805D1B-E485-4E9C-AA0C-3F3628A2CB78}" sibTransId="{0373E0B2-D8BD-4187-99E1-3E90B2A6A9A2}"/>
    <dgm:cxn modelId="{D9C23552-023F-4EAD-B12B-8D9F9D47C934}" srcId="{63BD8B0B-5689-49B4-A226-C7536F093CF1}" destId="{B339649A-114A-4AAF-A660-5F2700EA9D95}" srcOrd="0" destOrd="0" parTransId="{7DCD6B3C-F857-4139-93B7-EC84DD287514}" sibTransId="{688652D0-C27E-4A34-BD09-19FB477C04AA}"/>
    <dgm:cxn modelId="{9736FA72-BBAD-4018-A839-D12DE74CD9F2}" type="presOf" srcId="{63BD8B0B-5689-49B4-A226-C7536F093CF1}" destId="{815BDCB6-25DD-4226-B188-7E95974808B5}" srcOrd="0" destOrd="0" presId="urn:microsoft.com/office/officeart/2005/8/layout/hList1"/>
    <dgm:cxn modelId="{A3056589-612E-4405-9131-BEC5506284BF}" type="presOf" srcId="{280D03FB-01A4-4B48-AF27-2A4E1E90A6F6}" destId="{A2B61C94-8811-434D-81D7-81E092C55535}" srcOrd="0" destOrd="1" presId="urn:microsoft.com/office/officeart/2005/8/layout/hList1"/>
    <dgm:cxn modelId="{38A948AE-7215-4BF7-B8B4-F17CABC4414F}" type="presOf" srcId="{9FBDE03A-8AC7-4A83-8986-EEA49E80CE9B}" destId="{A2B61C94-8811-434D-81D7-81E092C55535}" srcOrd="0" destOrd="4" presId="urn:microsoft.com/office/officeart/2005/8/layout/hList1"/>
    <dgm:cxn modelId="{CFEC2AB7-7B76-4B9A-B895-B8A93111B2B7}" type="presOf" srcId="{117B9BD9-C461-4E61-9D31-24B258A01E1C}" destId="{A2B61C94-8811-434D-81D7-81E092C55535}" srcOrd="0" destOrd="0" presId="urn:microsoft.com/office/officeart/2005/8/layout/hList1"/>
    <dgm:cxn modelId="{D32C95C7-D640-4368-B876-83ABB5938C1D}" type="presOf" srcId="{2BD4B54A-78F5-4A4D-8FDE-040177687A5F}" destId="{A2B61C94-8811-434D-81D7-81E092C55535}" srcOrd="0" destOrd="5" presId="urn:microsoft.com/office/officeart/2005/8/layout/hList1"/>
    <dgm:cxn modelId="{F4432BDE-FC65-4EC4-BF24-5835480B2F3C}" srcId="{B339649A-114A-4AAF-A660-5F2700EA9D95}" destId="{CCD870B4-E1F7-45A7-9196-615D47CEAC38}" srcOrd="2" destOrd="0" parTransId="{7710C8C2-8D9C-403F-992C-488B4902EFE1}" sibTransId="{BBA6CAED-9FFB-434B-94C7-72E2CCA6A448}"/>
    <dgm:cxn modelId="{4CCD45E5-381A-44EB-8EE8-74C0F1FC67CE}" type="presOf" srcId="{B339649A-114A-4AAF-A660-5F2700EA9D95}" destId="{4D648B9A-4F8A-45C9-A106-769EECB415BD}" srcOrd="0" destOrd="0" presId="urn:microsoft.com/office/officeart/2005/8/layout/hList1"/>
    <dgm:cxn modelId="{97609DD5-8894-4226-95E3-1D7807FFD44D}" type="presParOf" srcId="{815BDCB6-25DD-4226-B188-7E95974808B5}" destId="{5A573ADF-6FFD-49DF-81A0-3EB28717398B}" srcOrd="0" destOrd="0" presId="urn:microsoft.com/office/officeart/2005/8/layout/hList1"/>
    <dgm:cxn modelId="{FEB4123B-FB31-4F37-817E-AF35405B49C8}" type="presParOf" srcId="{5A573ADF-6FFD-49DF-81A0-3EB28717398B}" destId="{4D648B9A-4F8A-45C9-A106-769EECB415BD}" srcOrd="0" destOrd="0" presId="urn:microsoft.com/office/officeart/2005/8/layout/hList1"/>
    <dgm:cxn modelId="{10151814-D8F1-4AA7-B0A9-18C9005F36DE}" type="presParOf" srcId="{5A573ADF-6FFD-49DF-81A0-3EB28717398B}" destId="{A2B61C94-8811-434D-81D7-81E092C555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BD8B0B-5689-49B4-A226-C7536F093CF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B339649A-114A-4AAF-A660-5F2700EA9D95}">
      <dgm:prSet phldrT="[Texto]" custT="1"/>
      <dgm:spPr>
        <a:solidFill>
          <a:srgbClr val="66FFFF"/>
        </a:solidFill>
        <a:ln w="38100">
          <a:solidFill>
            <a:srgbClr val="F90FEE"/>
          </a:solidFill>
        </a:ln>
      </dgm:spPr>
      <dgm:t>
        <a:bodyPr/>
        <a:lstStyle/>
        <a:p>
          <a:r>
            <a:rPr lang="es-ES" sz="4800" b="1" dirty="0">
              <a:solidFill>
                <a:schemeClr val="tx1"/>
              </a:solidFill>
            </a:rPr>
            <a:t>Vocabulario</a:t>
          </a:r>
          <a:endParaRPr lang="es-CL" sz="4800" b="1" dirty="0">
            <a:solidFill>
              <a:schemeClr val="tx1"/>
            </a:solidFill>
          </a:endParaRPr>
        </a:p>
      </dgm:t>
    </dgm:pt>
    <dgm:pt modelId="{7DCD6B3C-F857-4139-93B7-EC84DD287514}" type="parTrans" cxnId="{D9C23552-023F-4EAD-B12B-8D9F9D47C934}">
      <dgm:prSet/>
      <dgm:spPr/>
      <dgm:t>
        <a:bodyPr/>
        <a:lstStyle/>
        <a:p>
          <a:endParaRPr lang="es-CL"/>
        </a:p>
      </dgm:t>
    </dgm:pt>
    <dgm:pt modelId="{688652D0-C27E-4A34-BD09-19FB477C04AA}" type="sibTrans" cxnId="{D9C23552-023F-4EAD-B12B-8D9F9D47C934}">
      <dgm:prSet/>
      <dgm:spPr/>
      <dgm:t>
        <a:bodyPr/>
        <a:lstStyle/>
        <a:p>
          <a:endParaRPr lang="es-CL"/>
        </a:p>
      </dgm:t>
    </dgm:pt>
    <dgm:pt modelId="{117B9BD9-C461-4E61-9D31-24B258A01E1C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El </a:t>
          </a:r>
          <a:r>
            <a:rPr lang="es-ES" b="1" dirty="0"/>
            <a:t>sentido que adquiere </a:t>
          </a:r>
          <a:r>
            <a:rPr lang="es-ES" dirty="0"/>
            <a:t>(n) la o las palabra (s) seleccionada (s) en el contexto.</a:t>
          </a:r>
          <a:endParaRPr lang="es-CL" dirty="0"/>
        </a:p>
      </dgm:t>
    </dgm:pt>
    <dgm:pt modelId="{50639619-A207-4B9A-B673-53168685271F}" type="parTrans" cxnId="{B9114B2A-256A-43CF-B4AA-C8182D6D05C8}">
      <dgm:prSet/>
      <dgm:spPr/>
      <dgm:t>
        <a:bodyPr/>
        <a:lstStyle/>
        <a:p>
          <a:endParaRPr lang="es-CL"/>
        </a:p>
      </dgm:t>
    </dgm:pt>
    <dgm:pt modelId="{3C844EE3-453D-474F-895E-F99E2531C3F9}" type="sibTrans" cxnId="{B9114B2A-256A-43CF-B4AA-C8182D6D05C8}">
      <dgm:prSet/>
      <dgm:spPr/>
      <dgm:t>
        <a:bodyPr/>
        <a:lstStyle/>
        <a:p>
          <a:endParaRPr lang="es-CL"/>
        </a:p>
      </dgm:t>
    </dgm:pt>
    <dgm:pt modelId="{1D5AB2A7-BACC-4BCE-B61D-68A8A00C3D76}">
      <dgm:prSet phldrT="[Texto]"/>
      <dgm:spPr>
        <a:solidFill>
          <a:srgbClr val="A6DFEA">
            <a:alpha val="90000"/>
          </a:srgbClr>
        </a:solidFill>
        <a:ln w="38100">
          <a:solidFill>
            <a:srgbClr val="F90FEE">
              <a:alpha val="90000"/>
            </a:srgbClr>
          </a:solidFill>
        </a:ln>
      </dgm:spPr>
      <dgm:t>
        <a:bodyPr/>
        <a:lstStyle/>
        <a:p>
          <a:r>
            <a:rPr lang="es-ES" dirty="0"/>
            <a:t>El </a:t>
          </a:r>
          <a:r>
            <a:rPr lang="es-ES" b="1" dirty="0"/>
            <a:t>sentido</a:t>
          </a:r>
          <a:r>
            <a:rPr lang="es-ES" dirty="0"/>
            <a:t> de la o las palabra (s) a partir de una </a:t>
          </a:r>
          <a:r>
            <a:rPr lang="es-ES" b="1" dirty="0"/>
            <a:t>sustitución léxica posible según el contexto</a:t>
          </a:r>
          <a:r>
            <a:rPr lang="es-ES" dirty="0"/>
            <a:t>.</a:t>
          </a:r>
          <a:endParaRPr lang="es-CL" dirty="0"/>
        </a:p>
      </dgm:t>
    </dgm:pt>
    <dgm:pt modelId="{8C5C77BB-20A7-495B-8456-D48D69E72322}" type="parTrans" cxnId="{F77EFD79-7A50-47A8-AC83-86005C13AAAB}">
      <dgm:prSet/>
      <dgm:spPr/>
      <dgm:t>
        <a:bodyPr/>
        <a:lstStyle/>
        <a:p>
          <a:endParaRPr lang="es-CL"/>
        </a:p>
      </dgm:t>
    </dgm:pt>
    <dgm:pt modelId="{E79DF6E4-BF3D-4459-B73C-AC4F6BFED8B0}" type="sibTrans" cxnId="{F77EFD79-7A50-47A8-AC83-86005C13AAAB}">
      <dgm:prSet/>
      <dgm:spPr/>
      <dgm:t>
        <a:bodyPr/>
        <a:lstStyle/>
        <a:p>
          <a:endParaRPr lang="es-CL"/>
        </a:p>
      </dgm:t>
    </dgm:pt>
    <dgm:pt modelId="{815BDCB6-25DD-4226-B188-7E95974808B5}" type="pres">
      <dgm:prSet presAssocID="{63BD8B0B-5689-49B4-A226-C7536F093CF1}" presName="Name0" presStyleCnt="0">
        <dgm:presLayoutVars>
          <dgm:dir/>
          <dgm:animLvl val="lvl"/>
          <dgm:resizeHandles val="exact"/>
        </dgm:presLayoutVars>
      </dgm:prSet>
      <dgm:spPr/>
    </dgm:pt>
    <dgm:pt modelId="{5A573ADF-6FFD-49DF-81A0-3EB28717398B}" type="pres">
      <dgm:prSet presAssocID="{B339649A-114A-4AAF-A660-5F2700EA9D95}" presName="composite" presStyleCnt="0"/>
      <dgm:spPr/>
    </dgm:pt>
    <dgm:pt modelId="{4D648B9A-4F8A-45C9-A106-769EECB415BD}" type="pres">
      <dgm:prSet presAssocID="{B339649A-114A-4AAF-A660-5F2700EA9D95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</dgm:pt>
    <dgm:pt modelId="{A2B61C94-8811-434D-81D7-81E092C55535}" type="pres">
      <dgm:prSet presAssocID="{B339649A-114A-4AAF-A660-5F2700EA9D9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B9114B2A-256A-43CF-B4AA-C8182D6D05C8}" srcId="{B339649A-114A-4AAF-A660-5F2700EA9D95}" destId="{117B9BD9-C461-4E61-9D31-24B258A01E1C}" srcOrd="0" destOrd="0" parTransId="{50639619-A207-4B9A-B673-53168685271F}" sibTransId="{3C844EE3-453D-474F-895E-F99E2531C3F9}"/>
    <dgm:cxn modelId="{D9C23552-023F-4EAD-B12B-8D9F9D47C934}" srcId="{63BD8B0B-5689-49B4-A226-C7536F093CF1}" destId="{B339649A-114A-4AAF-A660-5F2700EA9D95}" srcOrd="0" destOrd="0" parTransId="{7DCD6B3C-F857-4139-93B7-EC84DD287514}" sibTransId="{688652D0-C27E-4A34-BD09-19FB477C04AA}"/>
    <dgm:cxn modelId="{9736FA72-BBAD-4018-A839-D12DE74CD9F2}" type="presOf" srcId="{63BD8B0B-5689-49B4-A226-C7536F093CF1}" destId="{815BDCB6-25DD-4226-B188-7E95974808B5}" srcOrd="0" destOrd="0" presId="urn:microsoft.com/office/officeart/2005/8/layout/hList1"/>
    <dgm:cxn modelId="{9F1E1078-9337-4CB5-8B4E-2AE8D55A8D37}" type="presOf" srcId="{1D5AB2A7-BACC-4BCE-B61D-68A8A00C3D76}" destId="{A2B61C94-8811-434D-81D7-81E092C55535}" srcOrd="0" destOrd="1" presId="urn:microsoft.com/office/officeart/2005/8/layout/hList1"/>
    <dgm:cxn modelId="{F77EFD79-7A50-47A8-AC83-86005C13AAAB}" srcId="{B339649A-114A-4AAF-A660-5F2700EA9D95}" destId="{1D5AB2A7-BACC-4BCE-B61D-68A8A00C3D76}" srcOrd="1" destOrd="0" parTransId="{8C5C77BB-20A7-495B-8456-D48D69E72322}" sibTransId="{E79DF6E4-BF3D-4459-B73C-AC4F6BFED8B0}"/>
    <dgm:cxn modelId="{CFEC2AB7-7B76-4B9A-B895-B8A93111B2B7}" type="presOf" srcId="{117B9BD9-C461-4E61-9D31-24B258A01E1C}" destId="{A2B61C94-8811-434D-81D7-81E092C55535}" srcOrd="0" destOrd="0" presId="urn:microsoft.com/office/officeart/2005/8/layout/hList1"/>
    <dgm:cxn modelId="{4CCD45E5-381A-44EB-8EE8-74C0F1FC67CE}" type="presOf" srcId="{B339649A-114A-4AAF-A660-5F2700EA9D95}" destId="{4D648B9A-4F8A-45C9-A106-769EECB415BD}" srcOrd="0" destOrd="0" presId="urn:microsoft.com/office/officeart/2005/8/layout/hList1"/>
    <dgm:cxn modelId="{97609DD5-8894-4226-95E3-1D7807FFD44D}" type="presParOf" srcId="{815BDCB6-25DD-4226-B188-7E95974808B5}" destId="{5A573ADF-6FFD-49DF-81A0-3EB28717398B}" srcOrd="0" destOrd="0" presId="urn:microsoft.com/office/officeart/2005/8/layout/hList1"/>
    <dgm:cxn modelId="{FEB4123B-FB31-4F37-817E-AF35405B49C8}" type="presParOf" srcId="{5A573ADF-6FFD-49DF-81A0-3EB28717398B}" destId="{4D648B9A-4F8A-45C9-A106-769EECB415BD}" srcOrd="0" destOrd="0" presId="urn:microsoft.com/office/officeart/2005/8/layout/hList1"/>
    <dgm:cxn modelId="{10151814-D8F1-4AA7-B0A9-18C9005F36DE}" type="presParOf" srcId="{5A573ADF-6FFD-49DF-81A0-3EB28717398B}" destId="{A2B61C94-8811-434D-81D7-81E092C555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72E0F-B22D-4803-A4A7-167721183398}">
      <dsp:nvSpPr>
        <dsp:cNvPr id="0" name=""/>
        <dsp:cNvSpPr/>
      </dsp:nvSpPr>
      <dsp:spPr>
        <a:xfrm>
          <a:off x="9585" y="3009726"/>
          <a:ext cx="2986190" cy="149309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38100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Estructura Prueba Comprensión Lectora</a:t>
          </a:r>
          <a:endParaRPr lang="es-CL" sz="2800" b="1" kern="1200" dirty="0"/>
        </a:p>
      </dsp:txBody>
      <dsp:txXfrm>
        <a:off x="53316" y="3053457"/>
        <a:ext cx="2898728" cy="1405633"/>
      </dsp:txXfrm>
    </dsp:sp>
    <dsp:sp modelId="{F50B448B-C089-4A66-8AEB-D1A7505D776E}">
      <dsp:nvSpPr>
        <dsp:cNvPr id="0" name=""/>
        <dsp:cNvSpPr/>
      </dsp:nvSpPr>
      <dsp:spPr>
        <a:xfrm rot="18770822">
          <a:off x="2714778" y="3092181"/>
          <a:ext cx="175647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756470" y="20195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3549102" y="3068464"/>
        <a:ext cx="87823" cy="87823"/>
      </dsp:txXfrm>
    </dsp:sp>
    <dsp:sp modelId="{85696D73-437C-4D62-8E37-60385ADD09D3}">
      <dsp:nvSpPr>
        <dsp:cNvPr id="0" name=""/>
        <dsp:cNvSpPr/>
      </dsp:nvSpPr>
      <dsp:spPr>
        <a:xfrm>
          <a:off x="4190252" y="1721931"/>
          <a:ext cx="2986190" cy="149309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65 preguntas de selección múltiple</a:t>
          </a:r>
          <a:endParaRPr lang="es-CL" sz="2800" b="1" kern="1200" dirty="0"/>
        </a:p>
      </dsp:txBody>
      <dsp:txXfrm>
        <a:off x="4233983" y="1765662"/>
        <a:ext cx="2898728" cy="1405633"/>
      </dsp:txXfrm>
    </dsp:sp>
    <dsp:sp modelId="{A7724CE5-6DDA-4397-950E-97D9F5887CFC}">
      <dsp:nvSpPr>
        <dsp:cNvPr id="0" name=""/>
        <dsp:cNvSpPr/>
      </dsp:nvSpPr>
      <dsp:spPr>
        <a:xfrm rot="19457599">
          <a:off x="7038179" y="2019019"/>
          <a:ext cx="147100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71002" y="20195"/>
              </a:lnTo>
            </a:path>
          </a:pathLst>
        </a:cu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7736905" y="2002439"/>
        <a:ext cx="73550" cy="73550"/>
      </dsp:txXfrm>
    </dsp:sp>
    <dsp:sp modelId="{E0093A5D-360A-4CFC-B478-BAFA5236A4BE}">
      <dsp:nvSpPr>
        <dsp:cNvPr id="0" name=""/>
        <dsp:cNvSpPr/>
      </dsp:nvSpPr>
      <dsp:spPr>
        <a:xfrm>
          <a:off x="8370919" y="863401"/>
          <a:ext cx="2986190" cy="14930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60 se consideran para calcular el puntaje de selección</a:t>
          </a:r>
          <a:endParaRPr lang="es-CL" sz="2400" b="1" kern="1200" dirty="0"/>
        </a:p>
      </dsp:txBody>
      <dsp:txXfrm>
        <a:off x="8414650" y="907132"/>
        <a:ext cx="2898728" cy="1405633"/>
      </dsp:txXfrm>
    </dsp:sp>
    <dsp:sp modelId="{BCE2233E-3FBB-45B4-8E81-A9438C04A278}">
      <dsp:nvSpPr>
        <dsp:cNvPr id="0" name=""/>
        <dsp:cNvSpPr/>
      </dsp:nvSpPr>
      <dsp:spPr>
        <a:xfrm rot="2142401">
          <a:off x="7038179" y="2877548"/>
          <a:ext cx="147100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71002" y="20195"/>
              </a:lnTo>
            </a:path>
          </a:pathLst>
        </a:cu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7736905" y="2860969"/>
        <a:ext cx="73550" cy="73550"/>
      </dsp:txXfrm>
    </dsp:sp>
    <dsp:sp modelId="{DF70151B-EEFA-4AA6-AE59-74F2347816E0}">
      <dsp:nvSpPr>
        <dsp:cNvPr id="0" name=""/>
        <dsp:cNvSpPr/>
      </dsp:nvSpPr>
      <dsp:spPr>
        <a:xfrm>
          <a:off x="8370919" y="2580461"/>
          <a:ext cx="2986190" cy="14930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5 preguntas tendrán carácter experimental</a:t>
          </a:r>
          <a:endParaRPr lang="es-CL" sz="2400" b="1" kern="1200" dirty="0"/>
        </a:p>
      </dsp:txBody>
      <dsp:txXfrm>
        <a:off x="8414650" y="2624192"/>
        <a:ext cx="2898728" cy="1405633"/>
      </dsp:txXfrm>
    </dsp:sp>
    <dsp:sp modelId="{2382A41F-7E57-4DE6-94D9-A84533E520A6}">
      <dsp:nvSpPr>
        <dsp:cNvPr id="0" name=""/>
        <dsp:cNvSpPr/>
      </dsp:nvSpPr>
      <dsp:spPr>
        <a:xfrm rot="2829178">
          <a:off x="2714778" y="4379976"/>
          <a:ext cx="175647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756470" y="20195"/>
              </a:lnTo>
            </a:path>
          </a:pathLst>
        </a:cu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3549102" y="4356259"/>
        <a:ext cx="87823" cy="87823"/>
      </dsp:txXfrm>
    </dsp:sp>
    <dsp:sp modelId="{D6031223-EAF8-494B-8E75-2B1793CED99B}">
      <dsp:nvSpPr>
        <dsp:cNvPr id="0" name=""/>
        <dsp:cNvSpPr/>
      </dsp:nvSpPr>
      <dsp:spPr>
        <a:xfrm>
          <a:off x="4190252" y="4297520"/>
          <a:ext cx="2986190" cy="149309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Se evaluará</a:t>
          </a:r>
          <a:endParaRPr lang="es-CL" sz="4000" b="1" kern="1200" dirty="0"/>
        </a:p>
      </dsp:txBody>
      <dsp:txXfrm>
        <a:off x="4233983" y="4341251"/>
        <a:ext cx="2898728" cy="1405633"/>
      </dsp:txXfrm>
    </dsp:sp>
    <dsp:sp modelId="{BE74FA97-254A-45C6-9321-A43833BFEAFE}">
      <dsp:nvSpPr>
        <dsp:cNvPr id="0" name=""/>
        <dsp:cNvSpPr/>
      </dsp:nvSpPr>
      <dsp:spPr>
        <a:xfrm>
          <a:off x="7176442" y="5023873"/>
          <a:ext cx="119447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94476" y="20195"/>
              </a:lnTo>
            </a:path>
          </a:pathLst>
        </a:custGeom>
        <a:noFill/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7743819" y="5014206"/>
        <a:ext cx="59723" cy="59723"/>
      </dsp:txXfrm>
    </dsp:sp>
    <dsp:sp modelId="{22656DD3-25D4-4DC5-BF4F-8D3254CD1597}">
      <dsp:nvSpPr>
        <dsp:cNvPr id="0" name=""/>
        <dsp:cNvSpPr/>
      </dsp:nvSpPr>
      <dsp:spPr>
        <a:xfrm>
          <a:off x="8370919" y="4297520"/>
          <a:ext cx="2986190" cy="149309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Estrategias de comprensión lectora e interpretación del sentido del vocabulario del texto.</a:t>
          </a:r>
          <a:endParaRPr lang="es-CL" sz="2000" b="1" kern="1200" dirty="0"/>
        </a:p>
      </dsp:txBody>
      <dsp:txXfrm>
        <a:off x="8414650" y="4341251"/>
        <a:ext cx="2898728" cy="1405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34CA8-C105-4B07-B5A5-8997C2C77874}">
      <dsp:nvSpPr>
        <dsp:cNvPr id="0" name=""/>
        <dsp:cNvSpPr/>
      </dsp:nvSpPr>
      <dsp:spPr>
        <a:xfrm>
          <a:off x="4380092" y="2972152"/>
          <a:ext cx="3632631" cy="3632631"/>
        </a:xfrm>
        <a:prstGeom prst="gear9">
          <a:avLst/>
        </a:prstGeom>
        <a:solidFill>
          <a:srgbClr val="00FF00"/>
        </a:solidFill>
        <a:ln w="158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Reflexionar –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/>
            <a:t>Evaluar</a:t>
          </a:r>
          <a:endParaRPr lang="es-CL" sz="2800" b="1" kern="1200" dirty="0"/>
        </a:p>
      </dsp:txBody>
      <dsp:txXfrm>
        <a:off x="5110412" y="3823078"/>
        <a:ext cx="2171991" cy="1867248"/>
      </dsp:txXfrm>
    </dsp:sp>
    <dsp:sp modelId="{7C81677D-87F1-408F-9E98-87EE11B6134C}">
      <dsp:nvSpPr>
        <dsp:cNvPr id="0" name=""/>
        <dsp:cNvSpPr/>
      </dsp:nvSpPr>
      <dsp:spPr>
        <a:xfrm>
          <a:off x="2266561" y="2113530"/>
          <a:ext cx="2641913" cy="2641913"/>
        </a:xfrm>
        <a:prstGeom prst="gear6">
          <a:avLst/>
        </a:prstGeom>
        <a:solidFill>
          <a:srgbClr val="66FFFF"/>
        </a:solidFill>
        <a:ln w="158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Relacionar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- </a:t>
          </a:r>
          <a:r>
            <a:rPr lang="es-ES" sz="1900" b="1" kern="1200" dirty="0"/>
            <a:t>Interpretar</a:t>
          </a:r>
          <a:endParaRPr lang="es-CL" sz="1900" b="1" kern="1200" dirty="0"/>
        </a:p>
      </dsp:txBody>
      <dsp:txXfrm>
        <a:off x="2931671" y="2782659"/>
        <a:ext cx="1311693" cy="1303655"/>
      </dsp:txXfrm>
    </dsp:sp>
    <dsp:sp modelId="{58D96213-A0A2-461F-88DE-C8CAEEF8F71D}">
      <dsp:nvSpPr>
        <dsp:cNvPr id="0" name=""/>
        <dsp:cNvSpPr/>
      </dsp:nvSpPr>
      <dsp:spPr>
        <a:xfrm rot="20700000">
          <a:off x="3746303" y="290880"/>
          <a:ext cx="2588536" cy="2588536"/>
        </a:xfrm>
        <a:prstGeom prst="gear6">
          <a:avLst/>
        </a:prstGeom>
        <a:solidFill>
          <a:srgbClr val="F90FEE"/>
        </a:solidFill>
        <a:ln w="158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Rastrear - Localizar</a:t>
          </a:r>
          <a:endParaRPr lang="es-CL" sz="2400" b="1" kern="1200" dirty="0"/>
        </a:p>
      </dsp:txBody>
      <dsp:txXfrm rot="-20700000">
        <a:off x="4314044" y="858621"/>
        <a:ext cx="1453052" cy="1453052"/>
      </dsp:txXfrm>
    </dsp:sp>
    <dsp:sp modelId="{59D2619A-39CF-45D6-8326-8760E89D7E4D}">
      <dsp:nvSpPr>
        <dsp:cNvPr id="0" name=""/>
        <dsp:cNvSpPr/>
      </dsp:nvSpPr>
      <dsp:spPr>
        <a:xfrm>
          <a:off x="4128032" y="2408348"/>
          <a:ext cx="4649767" cy="4649767"/>
        </a:xfrm>
        <a:prstGeom prst="circularArrow">
          <a:avLst>
            <a:gd name="adj1" fmla="val 4688"/>
            <a:gd name="adj2" fmla="val 299029"/>
            <a:gd name="adj3" fmla="val 2554175"/>
            <a:gd name="adj4" fmla="val 15781698"/>
            <a:gd name="adj5" fmla="val 5469"/>
          </a:avLst>
        </a:prstGeom>
        <a:solidFill>
          <a:srgbClr val="92D050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434DF-D8B4-483A-82DF-94D6087B7B22}">
      <dsp:nvSpPr>
        <dsp:cNvPr id="0" name=""/>
        <dsp:cNvSpPr/>
      </dsp:nvSpPr>
      <dsp:spPr>
        <a:xfrm>
          <a:off x="1798684" y="1518630"/>
          <a:ext cx="3378347" cy="33783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92D050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54A46-6290-4457-92AF-C777694D19CB}">
      <dsp:nvSpPr>
        <dsp:cNvPr id="0" name=""/>
        <dsp:cNvSpPr/>
      </dsp:nvSpPr>
      <dsp:spPr>
        <a:xfrm>
          <a:off x="3147548" y="-286451"/>
          <a:ext cx="3642538" cy="36425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92D050"/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56073-7AC5-4E5E-BF5E-8321E8E3481E}">
      <dsp:nvSpPr>
        <dsp:cNvPr id="0" name=""/>
        <dsp:cNvSpPr/>
      </dsp:nvSpPr>
      <dsp:spPr>
        <a:xfrm>
          <a:off x="2377779" y="0"/>
          <a:ext cx="2165017" cy="1202787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38100" cap="rnd" cmpd="sng" algn="ctr">
          <a:solidFill>
            <a:srgbClr val="F90FE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Vocabulario</a:t>
          </a:r>
          <a:endParaRPr lang="es-CL" sz="2400" b="1" kern="1200" dirty="0"/>
        </a:p>
      </dsp:txBody>
      <dsp:txXfrm>
        <a:off x="2413007" y="35228"/>
        <a:ext cx="2094561" cy="1132331"/>
      </dsp:txXfrm>
    </dsp:sp>
    <dsp:sp modelId="{8C1508B5-A2D8-49A5-8806-46CEDC9655AA}">
      <dsp:nvSpPr>
        <dsp:cNvPr id="0" name=""/>
        <dsp:cNvSpPr/>
      </dsp:nvSpPr>
      <dsp:spPr>
        <a:xfrm>
          <a:off x="5505026" y="0"/>
          <a:ext cx="2165017" cy="1202787"/>
        </a:xfrm>
        <a:prstGeom prst="roundRect">
          <a:avLst>
            <a:gd name="adj" fmla="val 10000"/>
          </a:avLst>
        </a:prstGeom>
        <a:solidFill>
          <a:srgbClr val="FF99FF">
            <a:alpha val="90000"/>
          </a:srgbClr>
        </a:solidFill>
        <a:ln w="38100" cap="rnd" cmpd="sng" algn="ctr">
          <a:solidFill>
            <a:srgbClr val="F90FE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b="1" kern="1200" dirty="0"/>
            <a:t>Comprensión</a:t>
          </a:r>
          <a:endParaRPr lang="es-CL" sz="2300" b="1" kern="1200" dirty="0"/>
        </a:p>
      </dsp:txBody>
      <dsp:txXfrm>
        <a:off x="5540254" y="35228"/>
        <a:ext cx="2094561" cy="1132331"/>
      </dsp:txXfrm>
    </dsp:sp>
    <dsp:sp modelId="{9D211EFF-625F-4A59-9FA7-F1DF1D917BB8}">
      <dsp:nvSpPr>
        <dsp:cNvPr id="0" name=""/>
        <dsp:cNvSpPr/>
      </dsp:nvSpPr>
      <dsp:spPr>
        <a:xfrm>
          <a:off x="4572866" y="5111846"/>
          <a:ext cx="902090" cy="902090"/>
        </a:xfrm>
        <a:prstGeom prst="triangle">
          <a:avLst/>
        </a:prstGeom>
        <a:solidFill>
          <a:srgbClr val="00FF00">
            <a:alpha val="90000"/>
          </a:srgbClr>
        </a:solidFill>
        <a:ln w="28575" cap="rnd" cmpd="sng" algn="ctr">
          <a:solidFill>
            <a:srgbClr val="F90FE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FA24D-DA05-46D1-9C32-C24991099054}">
      <dsp:nvSpPr>
        <dsp:cNvPr id="0" name=""/>
        <dsp:cNvSpPr/>
      </dsp:nvSpPr>
      <dsp:spPr>
        <a:xfrm rot="240000">
          <a:off x="2316813" y="4725290"/>
          <a:ext cx="5414196" cy="378597"/>
        </a:xfrm>
        <a:prstGeom prst="rect">
          <a:avLst/>
        </a:prstGeom>
        <a:solidFill>
          <a:srgbClr val="00FF00">
            <a:alpha val="90000"/>
          </a:srgbClr>
        </a:solidFill>
        <a:ln w="28575" cap="rnd" cmpd="sng" algn="ctr">
          <a:solidFill>
            <a:srgbClr val="F90FE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48141-311E-4E63-8406-4FFA2857EE20}">
      <dsp:nvSpPr>
        <dsp:cNvPr id="0" name=""/>
        <dsp:cNvSpPr/>
      </dsp:nvSpPr>
      <dsp:spPr>
        <a:xfrm rot="240000">
          <a:off x="5567568" y="3778703"/>
          <a:ext cx="2160213" cy="1006438"/>
        </a:xfrm>
        <a:prstGeom prst="roundRect">
          <a:avLst/>
        </a:prstGeom>
        <a:solidFill>
          <a:srgbClr val="FF99FF"/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52 PREGUNTAS (80%)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5616698" y="3827833"/>
        <a:ext cx="2061953" cy="908178"/>
      </dsp:txXfrm>
    </dsp:sp>
    <dsp:sp modelId="{E9EAB1FC-8C0C-48DC-BA71-953BBB9F6D41}">
      <dsp:nvSpPr>
        <dsp:cNvPr id="0" name=""/>
        <dsp:cNvSpPr/>
      </dsp:nvSpPr>
      <dsp:spPr>
        <a:xfrm rot="240000">
          <a:off x="5645749" y="2696195"/>
          <a:ext cx="2160213" cy="1006438"/>
        </a:xfrm>
        <a:prstGeom prst="roundRect">
          <a:avLst/>
        </a:prstGeom>
        <a:solidFill>
          <a:srgbClr val="FF99FF"/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Textos provenientes de los MMC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5694879" y="2745325"/>
        <a:ext cx="2061953" cy="908178"/>
      </dsp:txXfrm>
    </dsp:sp>
    <dsp:sp modelId="{7341C154-24CE-446B-83C1-89C134245D1C}">
      <dsp:nvSpPr>
        <dsp:cNvPr id="0" name=""/>
        <dsp:cNvSpPr/>
      </dsp:nvSpPr>
      <dsp:spPr>
        <a:xfrm rot="240000">
          <a:off x="5723930" y="1637742"/>
          <a:ext cx="2160213" cy="1006438"/>
        </a:xfrm>
        <a:prstGeom prst="roundRect">
          <a:avLst/>
        </a:prstGeom>
        <a:solidFill>
          <a:srgbClr val="FF99FF"/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Textos Literarios y no Literarios 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5773060" y="1686872"/>
        <a:ext cx="2061953" cy="908178"/>
      </dsp:txXfrm>
    </dsp:sp>
    <dsp:sp modelId="{C19A3332-B6FF-4DA7-BB59-A78A6C5FE7A9}">
      <dsp:nvSpPr>
        <dsp:cNvPr id="0" name=""/>
        <dsp:cNvSpPr/>
      </dsp:nvSpPr>
      <dsp:spPr>
        <a:xfrm rot="240000">
          <a:off x="2426644" y="3562202"/>
          <a:ext cx="2160213" cy="1006438"/>
        </a:xfrm>
        <a:prstGeom prst="roundRect">
          <a:avLst/>
        </a:prstGeom>
        <a:solidFill>
          <a:srgbClr val="99CCFF"/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13 PREGUNTAS (20%)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2475774" y="3611332"/>
        <a:ext cx="2061953" cy="908178"/>
      </dsp:txXfrm>
    </dsp:sp>
    <dsp:sp modelId="{C6DE29E1-1534-4311-9DA3-9AAD2590933E}">
      <dsp:nvSpPr>
        <dsp:cNvPr id="0" name=""/>
        <dsp:cNvSpPr/>
      </dsp:nvSpPr>
      <dsp:spPr>
        <a:xfrm rot="240000">
          <a:off x="2548571" y="2479693"/>
          <a:ext cx="2160213" cy="1006438"/>
        </a:xfrm>
        <a:prstGeom prst="roundRect">
          <a:avLst/>
        </a:prstGeom>
        <a:solidFill>
          <a:srgbClr val="99CCFF"/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Textos literarios y no literarios y de los MMC</a:t>
          </a:r>
          <a:endParaRPr lang="es-CL" sz="1800" b="1" kern="1200" dirty="0">
            <a:solidFill>
              <a:schemeClr val="tx1"/>
            </a:solidFill>
          </a:endParaRPr>
        </a:p>
      </dsp:txBody>
      <dsp:txXfrm>
        <a:off x="2597701" y="2528823"/>
        <a:ext cx="2061953" cy="908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20A06-B9E9-431F-A140-34513756FD6B}">
      <dsp:nvSpPr>
        <dsp:cNvPr id="0" name=""/>
        <dsp:cNvSpPr/>
      </dsp:nvSpPr>
      <dsp:spPr>
        <a:xfrm>
          <a:off x="2718185" y="3207507"/>
          <a:ext cx="799567" cy="1523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783" y="0"/>
              </a:lnTo>
              <a:lnTo>
                <a:pt x="399783" y="1523566"/>
              </a:lnTo>
              <a:lnTo>
                <a:pt x="799567" y="1523566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3074953" y="3926274"/>
        <a:ext cx="86031" cy="86031"/>
      </dsp:txXfrm>
    </dsp:sp>
    <dsp:sp modelId="{B98322CC-3B82-489A-8A32-BDED150DBA4E}">
      <dsp:nvSpPr>
        <dsp:cNvPr id="0" name=""/>
        <dsp:cNvSpPr/>
      </dsp:nvSpPr>
      <dsp:spPr>
        <a:xfrm>
          <a:off x="2718185" y="3161787"/>
          <a:ext cx="7995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9567" y="4572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3097979" y="3187518"/>
        <a:ext cx="39978" cy="39978"/>
      </dsp:txXfrm>
    </dsp:sp>
    <dsp:sp modelId="{F2720965-64FE-46C3-BC64-DAE17582ED90}">
      <dsp:nvSpPr>
        <dsp:cNvPr id="0" name=""/>
        <dsp:cNvSpPr/>
      </dsp:nvSpPr>
      <dsp:spPr>
        <a:xfrm>
          <a:off x="2718185" y="1683941"/>
          <a:ext cx="799567" cy="1523566"/>
        </a:xfrm>
        <a:custGeom>
          <a:avLst/>
          <a:gdLst/>
          <a:ahLst/>
          <a:cxnLst/>
          <a:rect l="0" t="0" r="0" b="0"/>
          <a:pathLst>
            <a:path>
              <a:moveTo>
                <a:pt x="0" y="1523566"/>
              </a:moveTo>
              <a:lnTo>
                <a:pt x="399783" y="1523566"/>
              </a:lnTo>
              <a:lnTo>
                <a:pt x="399783" y="0"/>
              </a:lnTo>
              <a:lnTo>
                <a:pt x="799567" y="0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600" kern="1200"/>
        </a:p>
      </dsp:txBody>
      <dsp:txXfrm>
        <a:off x="3074953" y="2402708"/>
        <a:ext cx="86031" cy="86031"/>
      </dsp:txXfrm>
    </dsp:sp>
    <dsp:sp modelId="{E44B1417-6C89-4C8B-9202-7F497AD3C6B1}">
      <dsp:nvSpPr>
        <dsp:cNvPr id="0" name=""/>
        <dsp:cNvSpPr/>
      </dsp:nvSpPr>
      <dsp:spPr>
        <a:xfrm rot="16200000">
          <a:off x="-1098748" y="2598081"/>
          <a:ext cx="6415015" cy="1218852"/>
        </a:xfrm>
        <a:prstGeom prst="rect">
          <a:avLst/>
        </a:prstGeom>
        <a:solidFill>
          <a:srgbClr val="A6DFEA"/>
        </a:solidFill>
        <a:ln w="38100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b="1" kern="1200" dirty="0">
              <a:solidFill>
                <a:schemeClr val="tx1"/>
              </a:solidFill>
            </a:rPr>
            <a:t>Textos</a:t>
          </a:r>
          <a:endParaRPr lang="es-CL" sz="6500" b="1" kern="1200" dirty="0">
            <a:solidFill>
              <a:schemeClr val="tx1"/>
            </a:solidFill>
          </a:endParaRPr>
        </a:p>
      </dsp:txBody>
      <dsp:txXfrm>
        <a:off x="-1098748" y="2598081"/>
        <a:ext cx="6415015" cy="1218852"/>
      </dsp:txXfrm>
    </dsp:sp>
    <dsp:sp modelId="{AE06B6EA-7E01-4145-8BA7-7EC275D16EB9}">
      <dsp:nvSpPr>
        <dsp:cNvPr id="0" name=""/>
        <dsp:cNvSpPr/>
      </dsp:nvSpPr>
      <dsp:spPr>
        <a:xfrm>
          <a:off x="3517752" y="1074515"/>
          <a:ext cx="3997837" cy="1218852"/>
        </a:xfrm>
        <a:prstGeom prst="rect">
          <a:avLst/>
        </a:prstGeom>
        <a:solidFill>
          <a:srgbClr val="FF99FF"/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Literarios: narraciones – obras dramáticas</a:t>
          </a:r>
          <a:endParaRPr lang="es-CL" sz="2800" b="1" kern="1200" dirty="0">
            <a:solidFill>
              <a:schemeClr val="tx1"/>
            </a:solidFill>
          </a:endParaRPr>
        </a:p>
      </dsp:txBody>
      <dsp:txXfrm>
        <a:off x="3517752" y="1074515"/>
        <a:ext cx="3997837" cy="1218852"/>
      </dsp:txXfrm>
    </dsp:sp>
    <dsp:sp modelId="{4295C2FD-D703-497B-83C7-4909716311DD}">
      <dsp:nvSpPr>
        <dsp:cNvPr id="0" name=""/>
        <dsp:cNvSpPr/>
      </dsp:nvSpPr>
      <dsp:spPr>
        <a:xfrm>
          <a:off x="3517752" y="2598081"/>
          <a:ext cx="3997837" cy="1218852"/>
        </a:xfrm>
        <a:prstGeom prst="rect">
          <a:avLst/>
        </a:prstGeom>
        <a:solidFill>
          <a:srgbClr val="99CCFF"/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No literarios: finalidad expositiva y argumentativa</a:t>
          </a:r>
          <a:endParaRPr lang="es-CL" sz="2800" b="1" kern="1200" dirty="0">
            <a:solidFill>
              <a:schemeClr val="tx1"/>
            </a:solidFill>
          </a:endParaRPr>
        </a:p>
      </dsp:txBody>
      <dsp:txXfrm>
        <a:off x="3517752" y="2598081"/>
        <a:ext cx="3997837" cy="1218852"/>
      </dsp:txXfrm>
    </dsp:sp>
    <dsp:sp modelId="{8E885A45-A246-48DC-B520-5342038AA770}">
      <dsp:nvSpPr>
        <dsp:cNvPr id="0" name=""/>
        <dsp:cNvSpPr/>
      </dsp:nvSpPr>
      <dsp:spPr>
        <a:xfrm>
          <a:off x="3517752" y="4121647"/>
          <a:ext cx="3997837" cy="1218852"/>
        </a:xfrm>
        <a:prstGeom prst="rect">
          <a:avLst/>
        </a:prstGeom>
        <a:solidFill>
          <a:srgbClr val="66FFFF"/>
        </a:solidFill>
        <a:ln w="28575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Textos provenientes de los MMC</a:t>
          </a:r>
          <a:endParaRPr lang="es-CL" sz="2800" b="1" kern="1200" dirty="0">
            <a:solidFill>
              <a:schemeClr val="tx1"/>
            </a:solidFill>
          </a:endParaRPr>
        </a:p>
      </dsp:txBody>
      <dsp:txXfrm>
        <a:off x="3517752" y="4121647"/>
        <a:ext cx="3997837" cy="1218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48B9A-4F8A-45C9-A106-769EECB415BD}">
      <dsp:nvSpPr>
        <dsp:cNvPr id="0" name=""/>
        <dsp:cNvSpPr/>
      </dsp:nvSpPr>
      <dsp:spPr>
        <a:xfrm>
          <a:off x="0" y="253140"/>
          <a:ext cx="11380763" cy="1224238"/>
        </a:xfrm>
        <a:prstGeom prst="rect">
          <a:avLst/>
        </a:prstGeom>
        <a:solidFill>
          <a:srgbClr val="66FFFF"/>
        </a:solidFill>
        <a:ln w="38100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219456" rIns="384048" bIns="219456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b="1" kern="1200" dirty="0">
              <a:solidFill>
                <a:schemeClr val="tx1"/>
              </a:solidFill>
            </a:rPr>
            <a:t>Textos literarios: Narraciones</a:t>
          </a:r>
          <a:endParaRPr lang="es-CL" sz="5400" b="1" kern="1200" dirty="0">
            <a:solidFill>
              <a:schemeClr val="tx1"/>
            </a:solidFill>
          </a:endParaRPr>
        </a:p>
      </dsp:txBody>
      <dsp:txXfrm>
        <a:off x="0" y="253140"/>
        <a:ext cx="11380763" cy="1224238"/>
      </dsp:txXfrm>
    </dsp:sp>
    <dsp:sp modelId="{A2B61C94-8811-434D-81D7-81E092C55535}">
      <dsp:nvSpPr>
        <dsp:cNvPr id="0" name=""/>
        <dsp:cNvSpPr/>
      </dsp:nvSpPr>
      <dsp:spPr>
        <a:xfrm>
          <a:off x="0" y="1477379"/>
          <a:ext cx="11380763" cy="4853160"/>
        </a:xfrm>
        <a:prstGeom prst="rect">
          <a:avLst/>
        </a:prstGeom>
        <a:solidFill>
          <a:srgbClr val="A6DFEA">
            <a:alpha val="90000"/>
          </a:srgbClr>
        </a:solidFill>
        <a:ln w="38100" cap="rnd" cmpd="sng" algn="ctr">
          <a:solidFill>
            <a:srgbClr val="F90FE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El o los conflictos de la historia.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La relación entre los personajes, sus acciones y motivaciones, sus convicciones y los dilemas que enfrentan: qué dicen, cómo son, qué se dice de ellos.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La relación de un fragmento de la obra con el total.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La influencia de la visión del narrador en el relato.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Símbolos, tópicos literarios y características de personajes tipo (por ejemplo, el pícaro, el avaro, el seductor, la madrastra, etc.).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El modo como se presentan las creencias, prejuicios y estereotipos.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El efecto producido por recursos literarios para el sentido global del texto.</a:t>
          </a:r>
          <a:endParaRPr lang="es-CL" sz="2600" kern="1200" dirty="0"/>
        </a:p>
      </dsp:txBody>
      <dsp:txXfrm>
        <a:off x="0" y="1477379"/>
        <a:ext cx="11380763" cy="48531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48B9A-4F8A-45C9-A106-769EECB415BD}">
      <dsp:nvSpPr>
        <dsp:cNvPr id="0" name=""/>
        <dsp:cNvSpPr/>
      </dsp:nvSpPr>
      <dsp:spPr>
        <a:xfrm>
          <a:off x="0" y="169830"/>
          <a:ext cx="11380763" cy="1105378"/>
        </a:xfrm>
        <a:prstGeom prst="rect">
          <a:avLst/>
        </a:prstGeom>
        <a:solidFill>
          <a:srgbClr val="66FFFF"/>
        </a:solidFill>
        <a:ln w="38100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b="1" kern="1200" dirty="0">
              <a:solidFill>
                <a:schemeClr val="tx1"/>
              </a:solidFill>
            </a:rPr>
            <a:t>Textos literarios: Obras dramáticas</a:t>
          </a:r>
          <a:endParaRPr lang="es-CL" sz="4800" b="1" kern="1200" dirty="0">
            <a:solidFill>
              <a:schemeClr val="tx1"/>
            </a:solidFill>
          </a:endParaRPr>
        </a:p>
      </dsp:txBody>
      <dsp:txXfrm>
        <a:off x="0" y="169830"/>
        <a:ext cx="11380763" cy="1105378"/>
      </dsp:txXfrm>
    </dsp:sp>
    <dsp:sp modelId="{A2B61C94-8811-434D-81D7-81E092C55535}">
      <dsp:nvSpPr>
        <dsp:cNvPr id="0" name=""/>
        <dsp:cNvSpPr/>
      </dsp:nvSpPr>
      <dsp:spPr>
        <a:xfrm>
          <a:off x="0" y="1275209"/>
          <a:ext cx="11380763" cy="5138640"/>
        </a:xfrm>
        <a:prstGeom prst="rect">
          <a:avLst/>
        </a:prstGeom>
        <a:solidFill>
          <a:srgbClr val="A6DFEA">
            <a:alpha val="90000"/>
          </a:srgbClr>
        </a:solidFill>
        <a:ln w="38100" cap="rnd" cmpd="sng" algn="ctr">
          <a:solidFill>
            <a:srgbClr val="F90FE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El conflicto y qué problema humano se expresa a través de él.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Los personajes principales y su evolución, su relación con otros personajes, qué dicen, qué se dice de ellos, lo que hacen, cómo reaccionan, qué piensan y cuáles son sus motivaciones.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Símbolos, tópicos literarios y características de los personajes tipo (por ejemplo, el pícaro, el avaro, el seductor, la madrastra, etc.)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El modo como se presentan las creencias, prejuicios y estereotipos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La atmósfera de la obra y cómo se construye a través de los diálogos, los monólogos, las acciones y las acotaciones.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El aporte de los elementos propios de la puesta en escena mencionados en las acotaciones: iluminación, sonido, vestuario, escenografía, actuación.</a:t>
          </a:r>
          <a:endParaRPr lang="es-CL" sz="2600" kern="1200" dirty="0"/>
        </a:p>
      </dsp:txBody>
      <dsp:txXfrm>
        <a:off x="0" y="1275209"/>
        <a:ext cx="11380763" cy="5138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48B9A-4F8A-45C9-A106-769EECB415BD}">
      <dsp:nvSpPr>
        <dsp:cNvPr id="0" name=""/>
        <dsp:cNvSpPr/>
      </dsp:nvSpPr>
      <dsp:spPr>
        <a:xfrm>
          <a:off x="0" y="191221"/>
          <a:ext cx="11380763" cy="1490816"/>
        </a:xfrm>
        <a:prstGeom prst="rect">
          <a:avLst/>
        </a:prstGeom>
        <a:solidFill>
          <a:srgbClr val="66FFFF"/>
        </a:solidFill>
        <a:ln w="38100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4000" b="1" kern="1200" dirty="0">
              <a:solidFill>
                <a:schemeClr val="tx1"/>
              </a:solidFill>
            </a:rPr>
            <a:t>Textos No Literarios: </a:t>
          </a:r>
          <a:endParaRPr lang="es-ES" sz="5400" b="1" kern="1200" dirty="0">
            <a:solidFill>
              <a:schemeClr val="tx1"/>
            </a:solidFill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4000" b="1" kern="1200" dirty="0">
              <a:solidFill>
                <a:schemeClr val="tx1"/>
              </a:solidFill>
            </a:rPr>
            <a:t>Con finalidad expositiva y argumentativa</a:t>
          </a:r>
          <a:endParaRPr lang="es-CL" sz="4000" b="1" kern="1200" dirty="0">
            <a:solidFill>
              <a:schemeClr val="tx1"/>
            </a:solidFill>
          </a:endParaRPr>
        </a:p>
      </dsp:txBody>
      <dsp:txXfrm>
        <a:off x="0" y="191221"/>
        <a:ext cx="11380763" cy="1490816"/>
      </dsp:txXfrm>
    </dsp:sp>
    <dsp:sp modelId="{A2B61C94-8811-434D-81D7-81E092C55535}">
      <dsp:nvSpPr>
        <dsp:cNvPr id="0" name=""/>
        <dsp:cNvSpPr/>
      </dsp:nvSpPr>
      <dsp:spPr>
        <a:xfrm>
          <a:off x="0" y="1682038"/>
          <a:ext cx="11380763" cy="4710419"/>
        </a:xfrm>
        <a:prstGeom prst="rect">
          <a:avLst/>
        </a:prstGeom>
        <a:solidFill>
          <a:srgbClr val="A6DFEA">
            <a:alpha val="90000"/>
          </a:srgbClr>
        </a:solidFill>
        <a:ln w="38100" cap="rnd" cmpd="sng" algn="ctr">
          <a:solidFill>
            <a:srgbClr val="F90FE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La tesis, ya sea explícita o implícita, y los argumentos e información que la sostienen.</a:t>
          </a:r>
          <a:endParaRPr lang="es-C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Los recursos emocionales que usa el autor para persuadir o convencer al lector.</a:t>
          </a:r>
          <a:endParaRPr lang="es-C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Fallas evidentes en la argumentación, por ejemplo, exageración, estereotipos, generalizaciones, descalificaciones personales, entre otras.</a:t>
          </a:r>
          <a:endParaRPr lang="es-C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El efecto que produce el uso de modalizaciones en el grado de certeza con que se presenta la información.</a:t>
          </a:r>
          <a:endParaRPr lang="es-C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La manera en que el autor organiza la información del texto.</a:t>
          </a:r>
          <a:endParaRPr lang="es-C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La intención con que el autor usa distintos elementos léxico valorativos y figuras retóricas para el sentido global del texto, las intenciones explícitas e implícitas del texto.</a:t>
          </a:r>
          <a:endParaRPr lang="es-C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El tratamiento de temas y veracidad de la información.</a:t>
          </a:r>
          <a:endParaRPr lang="es-CL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La presentación de ideologías, creencias y puntos de vista.</a:t>
          </a:r>
          <a:endParaRPr lang="es-CL" sz="2200" kern="1200" dirty="0"/>
        </a:p>
      </dsp:txBody>
      <dsp:txXfrm>
        <a:off x="0" y="1682038"/>
        <a:ext cx="11380763" cy="47104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48B9A-4F8A-45C9-A106-769EECB415BD}">
      <dsp:nvSpPr>
        <dsp:cNvPr id="0" name=""/>
        <dsp:cNvSpPr/>
      </dsp:nvSpPr>
      <dsp:spPr>
        <a:xfrm>
          <a:off x="0" y="27090"/>
          <a:ext cx="11380763" cy="1105378"/>
        </a:xfrm>
        <a:prstGeom prst="rect">
          <a:avLst/>
        </a:prstGeom>
        <a:solidFill>
          <a:srgbClr val="66FFFF"/>
        </a:solidFill>
        <a:ln w="38100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b="1" kern="1200" dirty="0">
              <a:solidFill>
                <a:schemeClr val="tx1"/>
              </a:solidFill>
            </a:rPr>
            <a:t>Textos provenientes de los MMC</a:t>
          </a:r>
          <a:endParaRPr lang="es-CL" sz="4800" b="1" kern="1200" dirty="0">
            <a:solidFill>
              <a:schemeClr val="tx1"/>
            </a:solidFill>
          </a:endParaRPr>
        </a:p>
      </dsp:txBody>
      <dsp:txXfrm>
        <a:off x="0" y="27090"/>
        <a:ext cx="11380763" cy="1105378"/>
      </dsp:txXfrm>
    </dsp:sp>
    <dsp:sp modelId="{A2B61C94-8811-434D-81D7-81E092C55535}">
      <dsp:nvSpPr>
        <dsp:cNvPr id="0" name=""/>
        <dsp:cNvSpPr/>
      </dsp:nvSpPr>
      <dsp:spPr>
        <a:xfrm>
          <a:off x="0" y="1132469"/>
          <a:ext cx="11380763" cy="5424120"/>
        </a:xfrm>
        <a:prstGeom prst="rect">
          <a:avLst/>
        </a:prstGeom>
        <a:solidFill>
          <a:srgbClr val="A6DFEA">
            <a:alpha val="90000"/>
          </a:srgbClr>
        </a:solidFill>
        <a:ln w="38100" cap="rnd" cmpd="sng" algn="ctr">
          <a:solidFill>
            <a:srgbClr val="F90FE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Los propósitos explícitos e implícitos.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Las estrategias de persuasión utilizadas (uso del humor, presencia de estereotipos, apelaciones a los sentimientos, etc.) 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Las evidencias que se entregan o se omiten para apoyar una afirmación.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Los efectos causados por recursos no lingüísticos (como diseño, imágenes y disposición tipográfica) y lingüísticos (como uso del imperativo, de figuras literarias, de expresiones populares, de palabras en otros idiomas, de modalizaciones, etc.) para el sentido global del texto.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La influencia del contexto sociocultural presente en el texto.</a:t>
          </a:r>
          <a:endParaRPr lang="es-CL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Los criterios de evaluación de las evidencias para sostener argumentos.</a:t>
          </a:r>
          <a:endParaRPr lang="es-CL" sz="2600" kern="1200" dirty="0"/>
        </a:p>
      </dsp:txBody>
      <dsp:txXfrm>
        <a:off x="0" y="1132469"/>
        <a:ext cx="11380763" cy="5424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48B9A-4F8A-45C9-A106-769EECB415BD}">
      <dsp:nvSpPr>
        <dsp:cNvPr id="0" name=""/>
        <dsp:cNvSpPr/>
      </dsp:nvSpPr>
      <dsp:spPr>
        <a:xfrm>
          <a:off x="0" y="56632"/>
          <a:ext cx="7821637" cy="1180800"/>
        </a:xfrm>
        <a:prstGeom prst="rect">
          <a:avLst/>
        </a:prstGeom>
        <a:solidFill>
          <a:srgbClr val="66FFFF"/>
        </a:solidFill>
        <a:ln w="38100" cap="rnd" cmpd="sng" algn="ctr">
          <a:solidFill>
            <a:srgbClr val="F90FE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b="1" kern="1200" dirty="0">
              <a:solidFill>
                <a:schemeClr val="tx1"/>
              </a:solidFill>
            </a:rPr>
            <a:t>Vocabulario</a:t>
          </a:r>
          <a:endParaRPr lang="es-CL" sz="4800" b="1" kern="1200" dirty="0">
            <a:solidFill>
              <a:schemeClr val="tx1"/>
            </a:solidFill>
          </a:endParaRPr>
        </a:p>
      </dsp:txBody>
      <dsp:txXfrm>
        <a:off x="0" y="56632"/>
        <a:ext cx="7821637" cy="1180800"/>
      </dsp:txXfrm>
    </dsp:sp>
    <dsp:sp modelId="{A2B61C94-8811-434D-81D7-81E092C55535}">
      <dsp:nvSpPr>
        <dsp:cNvPr id="0" name=""/>
        <dsp:cNvSpPr/>
      </dsp:nvSpPr>
      <dsp:spPr>
        <a:xfrm>
          <a:off x="0" y="1237432"/>
          <a:ext cx="7821637" cy="5289615"/>
        </a:xfrm>
        <a:prstGeom prst="rect">
          <a:avLst/>
        </a:prstGeom>
        <a:solidFill>
          <a:srgbClr val="A6DFEA">
            <a:alpha val="90000"/>
          </a:srgbClr>
        </a:solidFill>
        <a:ln w="38100" cap="rnd" cmpd="sng" algn="ctr">
          <a:solidFill>
            <a:srgbClr val="F90FE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694" tIns="218694" rIns="291592" bIns="328041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100" kern="1200" dirty="0"/>
            <a:t>El </a:t>
          </a:r>
          <a:r>
            <a:rPr lang="es-ES" sz="4100" b="1" kern="1200" dirty="0"/>
            <a:t>sentido que adquiere </a:t>
          </a:r>
          <a:r>
            <a:rPr lang="es-ES" sz="4100" kern="1200" dirty="0"/>
            <a:t>(n) la o las palabra (s) seleccionada (s) en el contexto.</a:t>
          </a:r>
          <a:endParaRPr lang="es-CL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4100" kern="1200" dirty="0"/>
            <a:t>El </a:t>
          </a:r>
          <a:r>
            <a:rPr lang="es-ES" sz="4100" b="1" kern="1200" dirty="0"/>
            <a:t>sentido</a:t>
          </a:r>
          <a:r>
            <a:rPr lang="es-ES" sz="4100" kern="1200" dirty="0"/>
            <a:t> de la o las palabra (s) a partir de una </a:t>
          </a:r>
          <a:r>
            <a:rPr lang="es-ES" sz="4100" b="1" kern="1200" dirty="0"/>
            <a:t>sustitución léxica posible según el contexto</a:t>
          </a:r>
          <a:r>
            <a:rPr lang="es-ES" sz="4100" kern="1200" dirty="0"/>
            <a:t>.</a:t>
          </a:r>
          <a:endParaRPr lang="es-CL" sz="4100" kern="1200" dirty="0"/>
        </a:p>
      </dsp:txBody>
      <dsp:txXfrm>
        <a:off x="0" y="1237432"/>
        <a:ext cx="7821637" cy="5289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3723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786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112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8863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85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16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648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687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7776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484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292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578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081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61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266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7164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1A08-3262-40E2-B9D0-1B4F5EA777F1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7A90AF-DB6B-43C9-BF06-9349848EFB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269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2CAEC-417E-42C8-9717-2FE43F051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788" y="2300264"/>
            <a:ext cx="11169747" cy="1357336"/>
          </a:xfrm>
        </p:spPr>
        <p:txBody>
          <a:bodyPr>
            <a:noAutofit/>
          </a:bodyPr>
          <a:lstStyle/>
          <a:p>
            <a:pPr algn="ctr"/>
            <a:r>
              <a:rPr lang="es-C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 virtual</a:t>
            </a:r>
            <a:br>
              <a:rPr lang="es-C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 DE TRANSICIÓN COMPRENSIÓN LECTORA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901103-70E6-4A92-9216-90310E4B8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6535" y="223128"/>
            <a:ext cx="9144000" cy="165576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Liceo Huépil</a:t>
            </a:r>
          </a:p>
          <a:p>
            <a:pPr algn="l"/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Asignatura: Lenguaje y Comunicación</a:t>
            </a:r>
          </a:p>
          <a:p>
            <a:pPr algn="l"/>
            <a:r>
              <a:rPr lang="es-C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Profesora: </a:t>
            </a:r>
            <a:r>
              <a:rPr lang="es-C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Angélica Sanhueza Manzor</a:t>
            </a:r>
          </a:p>
          <a:p>
            <a:pPr algn="l"/>
            <a:r>
              <a:rPr lang="es-C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Educadora Diferencial: Carmen Carilao.</a:t>
            </a:r>
          </a:p>
          <a:p>
            <a:pPr algn="l"/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F83F49B-1F92-4041-B06E-710BBE90E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1" y="223128"/>
            <a:ext cx="1277645" cy="1521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ítulo 2">
            <a:extLst>
              <a:ext uri="{FF2B5EF4-FFF2-40B4-BE49-F238E27FC236}">
                <a16:creationId xmlns:a16="http://schemas.microsoft.com/office/drawing/2014/main" id="{1DC165CD-CF3C-42F4-878E-889F6DCFC52D}"/>
              </a:ext>
            </a:extLst>
          </p:cNvPr>
          <p:cNvSpPr txBox="1">
            <a:spLocks/>
          </p:cNvSpPr>
          <p:nvPr/>
        </p:nvSpPr>
        <p:spPr>
          <a:xfrm>
            <a:off x="3890336" y="6102389"/>
            <a:ext cx="4411328" cy="50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i="1" dirty="0">
                <a:latin typeface="Arial" panose="020B0604020202020204" pitchFamily="34" charset="0"/>
                <a:cs typeface="Arial" panose="020B0604020202020204" pitchFamily="34" charset="0"/>
              </a:rPr>
              <a:t>Huépil, junio 25 de 2020</a:t>
            </a:r>
          </a:p>
          <a:p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938B78-C725-47CF-A4E2-3D59EDF4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47" y="4009292"/>
            <a:ext cx="3180897" cy="25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6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9B2B317-D939-4D76-BD77-F0655AF20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12" y="253242"/>
            <a:ext cx="2806651" cy="311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8FB54E6-73CD-4A1D-8631-15C81052A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683" y="3492500"/>
            <a:ext cx="2806651" cy="317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010C52B9-055B-4D40-8BED-D7DCE6806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451990"/>
              </p:ext>
            </p:extLst>
          </p:nvPr>
        </p:nvGraphicFramePr>
        <p:xfrm>
          <a:off x="-39710" y="253242"/>
          <a:ext cx="9014922" cy="641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216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B44CA99-064B-4F6D-BBE7-07CACDAAD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931175"/>
              </p:ext>
            </p:extLst>
          </p:nvPr>
        </p:nvGraphicFramePr>
        <p:xfrm>
          <a:off x="450166" y="126609"/>
          <a:ext cx="11380763" cy="65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978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B44CA99-064B-4F6D-BBE7-07CACDAAD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875518"/>
              </p:ext>
            </p:extLst>
          </p:nvPr>
        </p:nvGraphicFramePr>
        <p:xfrm>
          <a:off x="450166" y="126609"/>
          <a:ext cx="11380763" cy="65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078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B44CA99-064B-4F6D-BBE7-07CACDAAD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69433"/>
              </p:ext>
            </p:extLst>
          </p:nvPr>
        </p:nvGraphicFramePr>
        <p:xfrm>
          <a:off x="450166" y="126609"/>
          <a:ext cx="11380763" cy="65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7804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B44CA99-064B-4F6D-BBE7-07CACDAAD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040112"/>
              </p:ext>
            </p:extLst>
          </p:nvPr>
        </p:nvGraphicFramePr>
        <p:xfrm>
          <a:off x="450166" y="126609"/>
          <a:ext cx="11380763" cy="65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06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B44CA99-064B-4F6D-BBE7-07CACDAAD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817652"/>
              </p:ext>
            </p:extLst>
          </p:nvPr>
        </p:nvGraphicFramePr>
        <p:xfrm>
          <a:off x="4009291" y="126609"/>
          <a:ext cx="7821637" cy="658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F963EAD2-37C7-43A1-9E87-5E29375E0F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2" y="1983544"/>
            <a:ext cx="3587034" cy="249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116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27306-FDB3-411F-A0F4-BB74AA64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1" y="1659988"/>
            <a:ext cx="4276579" cy="3677529"/>
          </a:xfrm>
        </p:spPr>
        <p:txBody>
          <a:bodyPr>
            <a:normAutofit/>
          </a:bodyPr>
          <a:lstStyle/>
          <a:p>
            <a:r>
              <a:rPr lang="es-ES" b="1" dirty="0"/>
              <a:t>Veamos algunos ejercicios de vocabulario contextual</a:t>
            </a:r>
            <a:endParaRPr lang="es-CL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15BDF2-F830-44D3-A3A0-81752D178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78" y="1855387"/>
            <a:ext cx="3887373" cy="36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9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F35B-802C-48DE-9208-E4D0C356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57" y="230215"/>
            <a:ext cx="10013437" cy="1280890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“Jorge Luis Borges: «Odio al fútbol» 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sz="3200" dirty="0">
                <a:solidFill>
                  <a:schemeClr val="tx1"/>
                </a:solidFill>
              </a:rPr>
              <a:t>Zoé Robledo, junio de 2006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248802-EBF8-4FC0-BF11-860F03800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1" y="1511105"/>
            <a:ext cx="11535507" cy="5016303"/>
          </a:xfrm>
        </p:spPr>
        <p:txBody>
          <a:bodyPr/>
          <a:lstStyle/>
          <a:p>
            <a:pPr algn="just"/>
            <a:r>
              <a:rPr lang="es-ES" sz="2600" dirty="0">
                <a:solidFill>
                  <a:schemeClr val="tx1"/>
                </a:solidFill>
              </a:rPr>
              <a:t>1.Queda claro que en la </a:t>
            </a:r>
            <a:r>
              <a:rPr lang="es-ES" sz="2600" b="1" u="sng" dirty="0">
                <a:solidFill>
                  <a:schemeClr val="tx1"/>
                </a:solidFill>
              </a:rPr>
              <a:t>insólita</a:t>
            </a:r>
            <a:r>
              <a:rPr lang="es-ES" sz="2600" dirty="0">
                <a:solidFill>
                  <a:schemeClr val="tx1"/>
                </a:solidFill>
              </a:rPr>
              <a:t> </a:t>
            </a:r>
            <a:r>
              <a:rPr lang="es-ES" sz="2600" b="1" u="sng" dirty="0">
                <a:solidFill>
                  <a:schemeClr val="tx1"/>
                </a:solidFill>
              </a:rPr>
              <a:t>fusión</a:t>
            </a:r>
            <a:r>
              <a:rPr lang="es-ES" sz="2600" dirty="0">
                <a:solidFill>
                  <a:schemeClr val="tx1"/>
                </a:solidFill>
              </a:rPr>
              <a:t> entre fútbol y literatura hay dos grupos muy </a:t>
            </a:r>
            <a:r>
              <a:rPr lang="es-ES" sz="2600" b="1" u="sng" dirty="0">
                <a:solidFill>
                  <a:schemeClr val="tx1"/>
                </a:solidFill>
              </a:rPr>
              <a:t>marcados</a:t>
            </a:r>
            <a:r>
              <a:rPr lang="es-ES" sz="2600" dirty="0">
                <a:solidFill>
                  <a:schemeClr val="tx1"/>
                </a:solidFill>
              </a:rPr>
              <a:t>. Los escritores para los que el fútbol despierta admiración y que lo han usado como un </a:t>
            </a:r>
            <a:r>
              <a:rPr lang="es-ES" sz="2600" b="1" u="sng" dirty="0">
                <a:solidFill>
                  <a:schemeClr val="tx1"/>
                </a:solidFill>
              </a:rPr>
              <a:t>recurso</a:t>
            </a:r>
            <a:r>
              <a:rPr lang="es-ES" sz="2600" dirty="0">
                <a:solidFill>
                  <a:schemeClr val="tx1"/>
                </a:solidFill>
              </a:rPr>
              <a:t> artístico. Y los otros, los que odian el fútbol y se ofenden por la </a:t>
            </a:r>
            <a:r>
              <a:rPr lang="es-ES" sz="2600" b="1" u="sng" dirty="0">
                <a:solidFill>
                  <a:schemeClr val="tx1"/>
                </a:solidFill>
              </a:rPr>
              <a:t>afición</a:t>
            </a:r>
            <a:r>
              <a:rPr lang="es-ES" sz="2600" dirty="0">
                <a:solidFill>
                  <a:schemeClr val="tx1"/>
                </a:solidFill>
              </a:rPr>
              <a:t> que siente la gente por este deporte. Queda claro también que Borges pertenecía a este segundo grupo.</a:t>
            </a:r>
          </a:p>
          <a:p>
            <a:pPr algn="just"/>
            <a:r>
              <a:rPr lang="es-ES" sz="2600" dirty="0">
                <a:solidFill>
                  <a:schemeClr val="tx1"/>
                </a:solidFill>
              </a:rPr>
              <a:t>2. Pero ahora, veinte años después de muerto, el fútbol se venga de su </a:t>
            </a:r>
            <a:r>
              <a:rPr lang="es-ES" sz="2600" b="1" u="sng" dirty="0">
                <a:solidFill>
                  <a:schemeClr val="tx1"/>
                </a:solidFill>
              </a:rPr>
              <a:t>antagonista</a:t>
            </a:r>
            <a:r>
              <a:rPr lang="es-ES" sz="2600" dirty="0">
                <a:solidFill>
                  <a:schemeClr val="tx1"/>
                </a:solidFill>
              </a:rPr>
              <a:t> más célebre. Sobre la tormentosa relación entre Borges y el fútbol, circula una inverosímil leyenda, una especie de mito urbano que señala, sin más, que el fútbol dejó ciego a Borges”.</a:t>
            </a:r>
          </a:p>
          <a:p>
            <a:pPr marL="0" indent="0" algn="r">
              <a:buNone/>
            </a:pPr>
            <a:r>
              <a:rPr lang="es-ES" sz="1600" dirty="0"/>
              <a:t> http://webarticulista.net.free.fr/zr200616060706.html (fragmento)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854520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5F45F-3436-477F-BB31-51FC082D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82" y="309490"/>
            <a:ext cx="10325685" cy="1111348"/>
          </a:xfrm>
          <a:solidFill>
            <a:srgbClr val="A6DFEA"/>
          </a:solidFill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1. ¿Cuál es el sentido de la palabra INSÓLITA en el contexto del primer párrafo del fragmento leído?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C214C-64C3-4B38-83AA-2DE6B5BE3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540189"/>
            <a:ext cx="11521439" cy="3228759"/>
          </a:xfrm>
          <a:ln w="28575">
            <a:solidFill>
              <a:srgbClr val="F90FEE"/>
            </a:solidFill>
          </a:ln>
        </p:spPr>
        <p:txBody>
          <a:bodyPr>
            <a:normAutofit/>
          </a:bodyPr>
          <a:lstStyle/>
          <a:p>
            <a:r>
              <a:rPr lang="es-ES" sz="2000" dirty="0">
                <a:solidFill>
                  <a:schemeClr val="tx1"/>
                </a:solidFill>
              </a:rPr>
              <a:t>A) </a:t>
            </a:r>
            <a:r>
              <a:rPr lang="es-ES" sz="2000" b="1" dirty="0">
                <a:solidFill>
                  <a:schemeClr val="tx1"/>
                </a:solidFill>
              </a:rPr>
              <a:t>NOVEDOSA, </a:t>
            </a:r>
            <a:r>
              <a:rPr lang="es-ES" sz="2000" dirty="0">
                <a:solidFill>
                  <a:schemeClr val="tx1"/>
                </a:solidFill>
              </a:rPr>
              <a:t>porque la fusión entre fútbol y literatura nunca se había visto antes. </a:t>
            </a:r>
          </a:p>
          <a:p>
            <a:r>
              <a:rPr lang="es-ES" sz="2000" dirty="0">
                <a:solidFill>
                  <a:schemeClr val="tx1"/>
                </a:solidFill>
              </a:rPr>
              <a:t>B) </a:t>
            </a:r>
            <a:r>
              <a:rPr lang="es-ES" sz="2000" b="1" dirty="0">
                <a:solidFill>
                  <a:schemeClr val="tx1"/>
                </a:solidFill>
              </a:rPr>
              <a:t>VANGUARDISTA, </a:t>
            </a:r>
            <a:r>
              <a:rPr lang="es-ES" sz="2000" dirty="0">
                <a:solidFill>
                  <a:schemeClr val="tx1"/>
                </a:solidFill>
              </a:rPr>
              <a:t>porque la fusión entre fútbol y literatura es un acto adelantado para la época. </a:t>
            </a:r>
          </a:p>
          <a:p>
            <a:r>
              <a:rPr lang="es-ES" sz="2000" dirty="0">
                <a:solidFill>
                  <a:schemeClr val="tx1"/>
                </a:solidFill>
              </a:rPr>
              <a:t>C) </a:t>
            </a:r>
            <a:r>
              <a:rPr lang="es-ES" sz="2000" b="1" dirty="0">
                <a:solidFill>
                  <a:schemeClr val="tx1"/>
                </a:solidFill>
              </a:rPr>
              <a:t>INUSITADA, </a:t>
            </a:r>
            <a:r>
              <a:rPr lang="es-ES" sz="2000" dirty="0">
                <a:solidFill>
                  <a:schemeClr val="tx1"/>
                </a:solidFill>
              </a:rPr>
              <a:t>porque la fusión entre fútbol y literatura no se realiza comúnmente. </a:t>
            </a:r>
          </a:p>
          <a:p>
            <a:r>
              <a:rPr lang="es-ES" sz="2000" dirty="0">
                <a:solidFill>
                  <a:schemeClr val="tx1"/>
                </a:solidFill>
              </a:rPr>
              <a:t>D) </a:t>
            </a:r>
            <a:r>
              <a:rPr lang="es-ES" sz="2000" b="1" dirty="0">
                <a:solidFill>
                  <a:schemeClr val="tx1"/>
                </a:solidFill>
              </a:rPr>
              <a:t>IMPREVISTA, </a:t>
            </a:r>
            <a:r>
              <a:rPr lang="es-ES" sz="2000" dirty="0">
                <a:solidFill>
                  <a:schemeClr val="tx1"/>
                </a:solidFill>
              </a:rPr>
              <a:t>porque la fusión entre fútbol y literatura ocurre de forma súbita e inesperada. </a:t>
            </a:r>
          </a:p>
          <a:p>
            <a:r>
              <a:rPr lang="es-ES" sz="2000" dirty="0">
                <a:solidFill>
                  <a:schemeClr val="tx1"/>
                </a:solidFill>
              </a:rPr>
              <a:t>E) </a:t>
            </a:r>
            <a:r>
              <a:rPr lang="es-ES" sz="2000" b="1" dirty="0">
                <a:solidFill>
                  <a:schemeClr val="tx1"/>
                </a:solidFill>
              </a:rPr>
              <a:t>CASUAL, </a:t>
            </a:r>
            <a:r>
              <a:rPr lang="es-ES" sz="2000" dirty="0">
                <a:solidFill>
                  <a:schemeClr val="tx1"/>
                </a:solidFill>
              </a:rPr>
              <a:t>porque la fusión entre fútbol y literatura se produce sin que nadie la planifique.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4" name="Rectángulo: esquina doblada 3">
            <a:extLst>
              <a:ext uri="{FF2B5EF4-FFF2-40B4-BE49-F238E27FC236}">
                <a16:creationId xmlns:a16="http://schemas.microsoft.com/office/drawing/2014/main" id="{1D5E6E35-DA99-4985-B3D6-D24D755658BD}"/>
              </a:ext>
            </a:extLst>
          </p:cNvPr>
          <p:cNvSpPr/>
          <p:nvPr/>
        </p:nvSpPr>
        <p:spPr>
          <a:xfrm>
            <a:off x="8145195" y="5022166"/>
            <a:ext cx="2588455" cy="1674056"/>
          </a:xfrm>
          <a:prstGeom prst="foldedCorner">
            <a:avLst/>
          </a:prstGeom>
          <a:solidFill>
            <a:srgbClr val="00FF00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Alternativa correcta C</a:t>
            </a:r>
          </a:p>
          <a:p>
            <a:pPr algn="ctr"/>
            <a:endParaRPr lang="es-CL" sz="2400" b="1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078EA7-FD1E-45DD-A4BE-DBD1BAD03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86" y="4888299"/>
            <a:ext cx="2371725" cy="1939813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976EDA8-89D3-4EA1-837D-C0A87362860A}"/>
              </a:ext>
            </a:extLst>
          </p:cNvPr>
          <p:cNvSpPr/>
          <p:nvPr/>
        </p:nvSpPr>
        <p:spPr>
          <a:xfrm>
            <a:off x="5050302" y="5472332"/>
            <a:ext cx="1631852" cy="647114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425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5F45F-3436-477F-BB31-51FC082D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1" y="161778"/>
            <a:ext cx="10325685" cy="1111348"/>
          </a:xfrm>
          <a:solidFill>
            <a:srgbClr val="A6DFEA"/>
          </a:solidFill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2. ¿Cuál es el sentido de la palabra FUSIÓN en el contexto del primer párrafo del fragmento leído?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C214C-64C3-4B38-83AA-2DE6B5BE3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273127"/>
            <a:ext cx="11521439" cy="3974122"/>
          </a:xfrm>
          <a:ln w="28575">
            <a:solidFill>
              <a:srgbClr val="F90FEE"/>
            </a:solidFill>
          </a:ln>
        </p:spPr>
        <p:txBody>
          <a:bodyPr>
            <a:noAutofit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A) </a:t>
            </a:r>
            <a:r>
              <a:rPr lang="es-ES" sz="2400" b="1" dirty="0">
                <a:solidFill>
                  <a:schemeClr val="tx1"/>
                </a:solidFill>
              </a:rPr>
              <a:t>UNIÓN</a:t>
            </a:r>
            <a:r>
              <a:rPr lang="es-ES" sz="2400" dirty="0">
                <a:solidFill>
                  <a:schemeClr val="tx1"/>
                </a:solidFill>
              </a:rPr>
              <a:t>, porque se establece un vínculo entre literatura y fútbol.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B) </a:t>
            </a:r>
            <a:r>
              <a:rPr lang="es-ES" sz="2400" b="1" dirty="0">
                <a:solidFill>
                  <a:schemeClr val="tx1"/>
                </a:solidFill>
              </a:rPr>
              <a:t>MEZCOLANZA</a:t>
            </a:r>
            <a:r>
              <a:rPr lang="es-ES" sz="2400" dirty="0">
                <a:solidFill>
                  <a:schemeClr val="tx1"/>
                </a:solidFill>
              </a:rPr>
              <a:t>, porque se produce un revoltijo entre la literatura y el fútbol.</a:t>
            </a:r>
          </a:p>
          <a:p>
            <a:r>
              <a:rPr lang="es-ES" sz="2400" dirty="0">
                <a:solidFill>
                  <a:schemeClr val="tx1"/>
                </a:solidFill>
              </a:rPr>
              <a:t>C) </a:t>
            </a:r>
            <a:r>
              <a:rPr lang="es-ES" sz="2400" b="1" dirty="0">
                <a:solidFill>
                  <a:schemeClr val="tx1"/>
                </a:solidFill>
              </a:rPr>
              <a:t>IMPLICANCIA, </a:t>
            </a:r>
            <a:r>
              <a:rPr lang="es-ES" sz="2400" dirty="0">
                <a:solidFill>
                  <a:schemeClr val="tx1"/>
                </a:solidFill>
              </a:rPr>
              <a:t>porque se aduce que la práctica del fútbol conlleva a la literatura.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D) </a:t>
            </a:r>
            <a:r>
              <a:rPr lang="es-ES" sz="2400" b="1" dirty="0">
                <a:solidFill>
                  <a:schemeClr val="tx1"/>
                </a:solidFill>
              </a:rPr>
              <a:t>ENCADENAMIENTO</a:t>
            </a:r>
            <a:r>
              <a:rPr lang="es-ES" sz="2400" dirty="0">
                <a:solidFill>
                  <a:schemeClr val="tx1"/>
                </a:solidFill>
              </a:rPr>
              <a:t>, porque se genera trabazón entre literatura y fútbol.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E) </a:t>
            </a:r>
            <a:r>
              <a:rPr lang="es-ES" sz="2400" b="1" dirty="0">
                <a:solidFill>
                  <a:schemeClr val="tx1"/>
                </a:solidFill>
              </a:rPr>
              <a:t>SUCESIÓN</a:t>
            </a:r>
            <a:r>
              <a:rPr lang="es-ES" sz="2400" dirty="0">
                <a:solidFill>
                  <a:schemeClr val="tx1"/>
                </a:solidFill>
              </a:rPr>
              <a:t>, porque se advierte que la literatura despierta un interés posterior por el fútbol.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284FDA-404C-426B-BE26-740BC9D0B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86" y="5348533"/>
            <a:ext cx="1809017" cy="1479579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37D8ACA5-7E63-4541-88C5-A6EEC1FA7ACB}"/>
              </a:ext>
            </a:extLst>
          </p:cNvPr>
          <p:cNvSpPr/>
          <p:nvPr/>
        </p:nvSpPr>
        <p:spPr>
          <a:xfrm>
            <a:off x="5050302" y="5472332"/>
            <a:ext cx="1631852" cy="647114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7493A706-6BA4-49CC-844D-392046648001}"/>
              </a:ext>
            </a:extLst>
          </p:cNvPr>
          <p:cNvSpPr/>
          <p:nvPr/>
        </p:nvSpPr>
        <p:spPr>
          <a:xfrm>
            <a:off x="8145195" y="5348532"/>
            <a:ext cx="2588455" cy="1347689"/>
          </a:xfrm>
          <a:prstGeom prst="foldedCorner">
            <a:avLst/>
          </a:prstGeom>
          <a:solidFill>
            <a:srgbClr val="00FF00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Alternativa correcta A</a:t>
            </a:r>
          </a:p>
          <a:p>
            <a:pPr algn="ctr"/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60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2C08B-B552-46B4-BC38-6256701B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7" y="1607930"/>
            <a:ext cx="3547624" cy="1426477"/>
          </a:xfrm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/>
            <a:r>
              <a:rPr lang="es-CL" b="1" dirty="0">
                <a:solidFill>
                  <a:srgbClr val="002060"/>
                </a:solidFill>
              </a:rPr>
              <a:t>OBJETIVO </a:t>
            </a:r>
            <a:br>
              <a:rPr lang="es-CL" b="1" dirty="0">
                <a:solidFill>
                  <a:srgbClr val="002060"/>
                </a:solidFill>
              </a:rPr>
            </a:br>
            <a:r>
              <a:rPr lang="es-CL" b="1" dirty="0">
                <a:solidFill>
                  <a:srgbClr val="002060"/>
                </a:solidFill>
              </a:rPr>
              <a:t>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9889D-0719-4488-8FBD-FEC89B46F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794" y="232117"/>
            <a:ext cx="6203853" cy="4178105"/>
          </a:xfr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CL" sz="2400" b="1" i="1" dirty="0">
              <a:solidFill>
                <a:srgbClr val="7030A0"/>
              </a:solidFill>
            </a:endParaRPr>
          </a:p>
          <a:p>
            <a:r>
              <a:rPr lang="es-CL" sz="4000" b="1" i="1" dirty="0">
                <a:solidFill>
                  <a:srgbClr val="7030A0"/>
                </a:solidFill>
              </a:rPr>
              <a:t>Analizar la Prueba de Transición</a:t>
            </a:r>
            <a:r>
              <a:rPr lang="es-CL" sz="4000" b="1" i="1" dirty="0">
                <a:solidFill>
                  <a:schemeClr val="tx1"/>
                </a:solidFill>
              </a:rPr>
              <a:t> </a:t>
            </a:r>
            <a:r>
              <a:rPr lang="es-CL" sz="4000" b="1" i="1" dirty="0">
                <a:solidFill>
                  <a:srgbClr val="7030A0"/>
                </a:solidFill>
              </a:rPr>
              <a:t>Obligatoria de “Comprensión Lectora”.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2159E2-C406-476D-BECA-E516A9067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68" y="4625452"/>
            <a:ext cx="5267794" cy="18850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C05A91-249D-4BFA-B4B1-330D23C4F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96" y="3668849"/>
            <a:ext cx="4560498" cy="2686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891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5F45F-3436-477F-BB31-51FC082D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82" y="309490"/>
            <a:ext cx="10325685" cy="1111348"/>
          </a:xfrm>
          <a:solidFill>
            <a:srgbClr val="A6DFEA"/>
          </a:solidFill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3. ¿Cuál es el sentido de la palabra MARCADOS en el contexto del primer párrafo del fragmento leído?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C214C-64C3-4B38-83AA-2DE6B5BE3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540189"/>
            <a:ext cx="11521439" cy="3228759"/>
          </a:xfrm>
          <a:ln w="28575">
            <a:solidFill>
              <a:srgbClr val="F90FEE"/>
            </a:solidFill>
          </a:ln>
        </p:spPr>
        <p:txBody>
          <a:bodyPr>
            <a:normAutofit fontScale="92500"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A) </a:t>
            </a:r>
            <a:r>
              <a:rPr lang="es-ES" sz="2400" b="1" dirty="0">
                <a:solidFill>
                  <a:schemeClr val="tx1"/>
                </a:solidFill>
              </a:rPr>
              <a:t>ANTAGÓNICOS</a:t>
            </a:r>
            <a:r>
              <a:rPr lang="es-ES" sz="2400" dirty="0">
                <a:solidFill>
                  <a:schemeClr val="tx1"/>
                </a:solidFill>
              </a:rPr>
              <a:t>, porque hay dos grupos que evidencian una intensa rivalidad.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B) </a:t>
            </a:r>
            <a:r>
              <a:rPr lang="es-ES" sz="2400" b="1" dirty="0">
                <a:solidFill>
                  <a:schemeClr val="tx1"/>
                </a:solidFill>
              </a:rPr>
              <a:t>LIMITADOS</a:t>
            </a:r>
            <a:r>
              <a:rPr lang="es-ES" sz="2400" dirty="0">
                <a:solidFill>
                  <a:schemeClr val="tx1"/>
                </a:solidFill>
              </a:rPr>
              <a:t>, porque hay grupos que poseen escasos integrantes.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C) </a:t>
            </a:r>
            <a:r>
              <a:rPr lang="es-ES" sz="2400" b="1" dirty="0">
                <a:solidFill>
                  <a:schemeClr val="tx1"/>
                </a:solidFill>
              </a:rPr>
              <a:t>AFECTADOS</a:t>
            </a:r>
            <a:r>
              <a:rPr lang="es-ES" sz="2400" dirty="0">
                <a:solidFill>
                  <a:schemeClr val="tx1"/>
                </a:solidFill>
              </a:rPr>
              <a:t>, porque hay grupos que manifiestan agudos padecimientos.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D) </a:t>
            </a:r>
            <a:r>
              <a:rPr lang="es-ES" sz="2400" b="1" dirty="0">
                <a:solidFill>
                  <a:schemeClr val="tx1"/>
                </a:solidFill>
              </a:rPr>
              <a:t>DIFERENCIADOS</a:t>
            </a:r>
            <a:r>
              <a:rPr lang="es-ES" sz="2400" dirty="0">
                <a:solidFill>
                  <a:schemeClr val="tx1"/>
                </a:solidFill>
              </a:rPr>
              <a:t>, porque hay dos grupos que tienen rasgos que los distinguen entre sí.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E) </a:t>
            </a:r>
            <a:r>
              <a:rPr lang="es-ES" sz="2400" b="1" dirty="0">
                <a:solidFill>
                  <a:schemeClr val="tx1"/>
                </a:solidFill>
              </a:rPr>
              <a:t>OPUESTOS</a:t>
            </a:r>
            <a:r>
              <a:rPr lang="es-ES" sz="2400" dirty="0">
                <a:solidFill>
                  <a:schemeClr val="tx1"/>
                </a:solidFill>
              </a:rPr>
              <a:t>, porque hay dos grupos que no presentan ningún aspecto en común.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90D252-6323-4610-96C2-F3FFF0C4A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86" y="4888299"/>
            <a:ext cx="2371725" cy="1939813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A668A3E5-F8BE-4711-A536-445DE551C2B3}"/>
              </a:ext>
            </a:extLst>
          </p:cNvPr>
          <p:cNvSpPr/>
          <p:nvPr/>
        </p:nvSpPr>
        <p:spPr>
          <a:xfrm>
            <a:off x="5050302" y="5472332"/>
            <a:ext cx="1631852" cy="647114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B8E4C1ED-D100-4274-A690-C2259D8FD0ED}"/>
              </a:ext>
            </a:extLst>
          </p:cNvPr>
          <p:cNvSpPr/>
          <p:nvPr/>
        </p:nvSpPr>
        <p:spPr>
          <a:xfrm>
            <a:off x="8145195" y="5022166"/>
            <a:ext cx="2588455" cy="1674056"/>
          </a:xfrm>
          <a:prstGeom prst="foldedCorner">
            <a:avLst/>
          </a:prstGeom>
          <a:solidFill>
            <a:srgbClr val="00FF00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Alternativa correcta D</a:t>
            </a:r>
          </a:p>
          <a:p>
            <a:pPr algn="ctr"/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68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5F45F-3436-477F-BB31-51FC082D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82" y="309490"/>
            <a:ext cx="10325685" cy="1111348"/>
          </a:xfrm>
          <a:solidFill>
            <a:srgbClr val="A6DFEA"/>
          </a:solidFill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4. ¿Cuál es el sentido de la palabra RECURSO en el contexto del primer párrafo del fragmento leído?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C214C-64C3-4B38-83AA-2DE6B5BE3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540189"/>
            <a:ext cx="11521439" cy="3228759"/>
          </a:xfrm>
          <a:ln w="28575">
            <a:solidFill>
              <a:srgbClr val="F90FEE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A) </a:t>
            </a:r>
            <a:r>
              <a:rPr lang="es-ES" sz="2400" b="1" dirty="0">
                <a:solidFill>
                  <a:schemeClr val="tx1"/>
                </a:solidFill>
              </a:rPr>
              <a:t>AGENTE</a:t>
            </a:r>
            <a:r>
              <a:rPr lang="es-ES" sz="2400" dirty="0">
                <a:solidFill>
                  <a:schemeClr val="tx1"/>
                </a:solidFill>
              </a:rPr>
              <a:t>, porque algunos escritores han convertido al fútbol en un representante del arte.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B) </a:t>
            </a:r>
            <a:r>
              <a:rPr lang="es-ES" sz="2400" b="1" dirty="0">
                <a:solidFill>
                  <a:schemeClr val="tx1"/>
                </a:solidFill>
              </a:rPr>
              <a:t>MEDIO</a:t>
            </a:r>
            <a:r>
              <a:rPr lang="es-ES" sz="2400" dirty="0">
                <a:solidFill>
                  <a:schemeClr val="tx1"/>
                </a:solidFill>
              </a:rPr>
              <a:t>, porque algunos escritores usan el fútbol como una herramienta artística.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C) </a:t>
            </a:r>
            <a:r>
              <a:rPr lang="es-ES" sz="2400" b="1" dirty="0">
                <a:solidFill>
                  <a:schemeClr val="tx1"/>
                </a:solidFill>
              </a:rPr>
              <a:t>TÉCNICA</a:t>
            </a:r>
            <a:r>
              <a:rPr lang="es-ES" sz="2400" dirty="0">
                <a:solidFill>
                  <a:schemeClr val="tx1"/>
                </a:solidFill>
              </a:rPr>
              <a:t>, porque algunos escritores señalan que el fútbol es útil para estudiar el arte.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D) </a:t>
            </a:r>
            <a:r>
              <a:rPr lang="es-ES" sz="2400" b="1" dirty="0">
                <a:solidFill>
                  <a:schemeClr val="tx1"/>
                </a:solidFill>
              </a:rPr>
              <a:t>SÍMIL</a:t>
            </a:r>
            <a:r>
              <a:rPr lang="es-ES" sz="2400" dirty="0">
                <a:solidFill>
                  <a:schemeClr val="tx1"/>
                </a:solidFill>
              </a:rPr>
              <a:t>, porque algunos escritores ven el fútbol como otra forma artística.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E) </a:t>
            </a:r>
            <a:r>
              <a:rPr lang="es-ES" sz="2400" b="1" dirty="0">
                <a:solidFill>
                  <a:schemeClr val="tx1"/>
                </a:solidFill>
              </a:rPr>
              <a:t>TIPO</a:t>
            </a:r>
            <a:r>
              <a:rPr lang="es-ES" sz="2400" dirty="0">
                <a:solidFill>
                  <a:schemeClr val="tx1"/>
                </a:solidFill>
              </a:rPr>
              <a:t>, porque algunos escritores utilizan el fútbol como un ejemplo de buen arte.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6CB857-6151-4542-AB72-5848C2BC6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86" y="4888299"/>
            <a:ext cx="2371725" cy="1939813"/>
          </a:xfrm>
          <a:prstGeom prst="rect">
            <a:avLst/>
          </a:prstGeom>
        </p:spPr>
      </p:pic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D6C41B09-4539-40DC-A2DE-946968CFC7BE}"/>
              </a:ext>
            </a:extLst>
          </p:cNvPr>
          <p:cNvSpPr/>
          <p:nvPr/>
        </p:nvSpPr>
        <p:spPr>
          <a:xfrm>
            <a:off x="8145195" y="5022166"/>
            <a:ext cx="2588455" cy="1674056"/>
          </a:xfrm>
          <a:prstGeom prst="foldedCorner">
            <a:avLst/>
          </a:prstGeom>
          <a:solidFill>
            <a:srgbClr val="00FF00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Alternativa correcta B</a:t>
            </a:r>
          </a:p>
          <a:p>
            <a:pPr algn="ctr"/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E2E13606-B305-417F-80A5-58C35DD82738}"/>
              </a:ext>
            </a:extLst>
          </p:cNvPr>
          <p:cNvSpPr/>
          <p:nvPr/>
        </p:nvSpPr>
        <p:spPr>
          <a:xfrm>
            <a:off x="5050302" y="5472332"/>
            <a:ext cx="1631852" cy="647114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09257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5F45F-3436-477F-BB31-51FC082D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82" y="309490"/>
            <a:ext cx="10325685" cy="1111348"/>
          </a:xfrm>
          <a:solidFill>
            <a:srgbClr val="A6DFEA"/>
          </a:solidFill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5. </a:t>
            </a:r>
            <a:r>
              <a:rPr lang="es-ES" sz="2800" b="1" dirty="0"/>
              <a:t>¿Cuál es el sentido de la palabra AFICIÓN en el contexto del primer párrafo del fragmento leído?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C214C-64C3-4B38-83AA-2DE6B5BE3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540189"/>
            <a:ext cx="11521439" cy="3228759"/>
          </a:xfrm>
          <a:ln w="28575">
            <a:solidFill>
              <a:srgbClr val="F90FEE"/>
            </a:solidFill>
          </a:ln>
        </p:spPr>
        <p:txBody>
          <a:bodyPr>
            <a:normAutofit fontScale="92500"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A) </a:t>
            </a:r>
            <a:r>
              <a:rPr lang="es-ES" sz="2400" b="1" dirty="0">
                <a:solidFill>
                  <a:schemeClr val="tx1"/>
                </a:solidFill>
              </a:rPr>
              <a:t>FANATISMO</a:t>
            </a:r>
            <a:r>
              <a:rPr lang="es-ES" sz="2400" dirty="0">
                <a:solidFill>
                  <a:schemeClr val="tx1"/>
                </a:solidFill>
              </a:rPr>
              <a:t>, porque mucha gente experimenta una desmedida preocupación por el fútbol.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B) </a:t>
            </a:r>
            <a:r>
              <a:rPr lang="es-ES" sz="2400" b="1" dirty="0">
                <a:solidFill>
                  <a:schemeClr val="tx1"/>
                </a:solidFill>
              </a:rPr>
              <a:t>GUSTO</a:t>
            </a:r>
            <a:r>
              <a:rPr lang="es-ES" sz="2400" dirty="0">
                <a:solidFill>
                  <a:schemeClr val="tx1"/>
                </a:solidFill>
              </a:rPr>
              <a:t>, porque la gente saborea el dulce agrado que implica ver fútbol.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C) </a:t>
            </a:r>
            <a:r>
              <a:rPr lang="es-ES" sz="2400" b="1" dirty="0">
                <a:solidFill>
                  <a:schemeClr val="tx1"/>
                </a:solidFill>
              </a:rPr>
              <a:t>INCLINACIÓN</a:t>
            </a:r>
            <a:r>
              <a:rPr lang="es-ES" sz="2400" dirty="0">
                <a:solidFill>
                  <a:schemeClr val="tx1"/>
                </a:solidFill>
              </a:rPr>
              <a:t>, porque mucha gente siente interés y preferencia por el fútbol.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D) </a:t>
            </a:r>
            <a:r>
              <a:rPr lang="es-ES" sz="2400" b="1" dirty="0">
                <a:solidFill>
                  <a:schemeClr val="tx1"/>
                </a:solidFill>
              </a:rPr>
              <a:t>PASIÓN</a:t>
            </a:r>
            <a:r>
              <a:rPr lang="es-ES" sz="2400" dirty="0">
                <a:solidFill>
                  <a:schemeClr val="tx1"/>
                </a:solidFill>
              </a:rPr>
              <a:t>, porque mucha gente se desenfrena cuando escucha hablar de fútbol.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E) </a:t>
            </a:r>
            <a:r>
              <a:rPr lang="es-ES" sz="2400" b="1" dirty="0">
                <a:solidFill>
                  <a:schemeClr val="tx1"/>
                </a:solidFill>
              </a:rPr>
              <a:t>CERCANÍA</a:t>
            </a:r>
            <a:r>
              <a:rPr lang="es-ES" sz="2400" dirty="0">
                <a:solidFill>
                  <a:schemeClr val="tx1"/>
                </a:solidFill>
              </a:rPr>
              <a:t>, porque la gente se siente muy próxima al fútbol.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CB648E-AAEE-4E8F-A310-45801DA3E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86" y="4888299"/>
            <a:ext cx="2371725" cy="1939813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96F95DC-2A5C-4766-9DC3-D698B1441D4B}"/>
              </a:ext>
            </a:extLst>
          </p:cNvPr>
          <p:cNvSpPr/>
          <p:nvPr/>
        </p:nvSpPr>
        <p:spPr>
          <a:xfrm>
            <a:off x="5050302" y="5472332"/>
            <a:ext cx="1631852" cy="647114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3C1AAB34-03AF-4255-B1DB-2B901D27640D}"/>
              </a:ext>
            </a:extLst>
          </p:cNvPr>
          <p:cNvSpPr/>
          <p:nvPr/>
        </p:nvSpPr>
        <p:spPr>
          <a:xfrm>
            <a:off x="8145195" y="5022166"/>
            <a:ext cx="2588455" cy="1674056"/>
          </a:xfrm>
          <a:prstGeom prst="foldedCorner">
            <a:avLst/>
          </a:prstGeom>
          <a:solidFill>
            <a:srgbClr val="00FF00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Alternativa correcta C</a:t>
            </a:r>
          </a:p>
          <a:p>
            <a:pPr algn="ctr"/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90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5F45F-3436-477F-BB31-51FC082D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82" y="309490"/>
            <a:ext cx="10325685" cy="1111348"/>
          </a:xfrm>
          <a:solidFill>
            <a:srgbClr val="A6DFEA"/>
          </a:solidFill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6. </a:t>
            </a:r>
            <a:r>
              <a:rPr lang="es-ES" sz="2800" b="1" dirty="0"/>
              <a:t>¿Cuál es el sentido de la palabra ANTAGONISTA en el contexto del segundo párrafo del fragmento leído?</a:t>
            </a:r>
            <a:endParaRPr lang="es-CL" sz="28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CC214C-64C3-4B38-83AA-2DE6B5BE3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540189"/>
            <a:ext cx="11521439" cy="3228759"/>
          </a:xfrm>
          <a:ln w="28575">
            <a:solidFill>
              <a:srgbClr val="F90FEE"/>
            </a:solidFill>
          </a:ln>
        </p:spPr>
        <p:txBody>
          <a:bodyPr>
            <a:normAutofit fontScale="92500"/>
          </a:bodyPr>
          <a:lstStyle/>
          <a:p>
            <a:r>
              <a:rPr lang="es-ES" sz="2400" dirty="0">
                <a:solidFill>
                  <a:schemeClr val="tx1"/>
                </a:solidFill>
              </a:rPr>
              <a:t>A) </a:t>
            </a:r>
            <a:r>
              <a:rPr lang="es-ES" sz="2400" b="1" dirty="0">
                <a:solidFill>
                  <a:schemeClr val="tx1"/>
                </a:solidFill>
              </a:rPr>
              <a:t>CRÍTICO, </a:t>
            </a:r>
            <a:r>
              <a:rPr lang="es-ES" sz="2400" dirty="0">
                <a:solidFill>
                  <a:schemeClr val="tx1"/>
                </a:solidFill>
              </a:rPr>
              <a:t>porque el fútbol ofende a su más afamado inquisidor.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B) </a:t>
            </a:r>
            <a:r>
              <a:rPr lang="es-ES" sz="2400" b="1" dirty="0">
                <a:solidFill>
                  <a:schemeClr val="tx1"/>
                </a:solidFill>
              </a:rPr>
              <a:t>COMPETIDOR</a:t>
            </a:r>
            <a:r>
              <a:rPr lang="es-ES" sz="2400" dirty="0">
                <a:solidFill>
                  <a:schemeClr val="tx1"/>
                </a:solidFill>
              </a:rPr>
              <a:t>, porque el fútbol cobra revancha de su más aplaudido contendor.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C) </a:t>
            </a:r>
            <a:r>
              <a:rPr lang="es-ES" sz="2400" b="1" dirty="0">
                <a:solidFill>
                  <a:schemeClr val="tx1"/>
                </a:solidFill>
              </a:rPr>
              <a:t>CONFLICTIVO</a:t>
            </a:r>
            <a:r>
              <a:rPr lang="es-ES" sz="2400" dirty="0">
                <a:solidFill>
                  <a:schemeClr val="tx1"/>
                </a:solidFill>
              </a:rPr>
              <a:t>, porque el fútbol se desquita de su más famoso polemista.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D) </a:t>
            </a:r>
            <a:r>
              <a:rPr lang="es-ES" sz="2400" b="1" dirty="0">
                <a:solidFill>
                  <a:schemeClr val="tx1"/>
                </a:solidFill>
              </a:rPr>
              <a:t>ANALISTA</a:t>
            </a:r>
            <a:r>
              <a:rPr lang="es-ES" sz="2400" dirty="0">
                <a:solidFill>
                  <a:schemeClr val="tx1"/>
                </a:solidFill>
              </a:rPr>
              <a:t>, porque el fútbol ajusta cuentas con su más célebre investigador. </a:t>
            </a:r>
          </a:p>
          <a:p>
            <a:r>
              <a:rPr lang="es-ES" sz="2400" dirty="0">
                <a:solidFill>
                  <a:schemeClr val="tx1"/>
                </a:solidFill>
              </a:rPr>
              <a:t>E) </a:t>
            </a:r>
            <a:r>
              <a:rPr lang="es-ES" sz="2400" b="1" dirty="0">
                <a:solidFill>
                  <a:schemeClr val="tx1"/>
                </a:solidFill>
              </a:rPr>
              <a:t>DETRACTOR</a:t>
            </a:r>
            <a:r>
              <a:rPr lang="es-ES" sz="2400" dirty="0">
                <a:solidFill>
                  <a:schemeClr val="tx1"/>
                </a:solidFill>
              </a:rPr>
              <a:t>, porque el fútbol se venga de su más reconocido opositor.</a:t>
            </a:r>
            <a:endParaRPr lang="es-CL" sz="24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FD5E9B-A48C-4DEA-8B52-E839057DC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86" y="4888299"/>
            <a:ext cx="2371725" cy="1939813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03444379-E7DB-4DB9-BE11-B8B0BC2449C2}"/>
              </a:ext>
            </a:extLst>
          </p:cNvPr>
          <p:cNvSpPr/>
          <p:nvPr/>
        </p:nvSpPr>
        <p:spPr>
          <a:xfrm>
            <a:off x="5050302" y="5472332"/>
            <a:ext cx="1631852" cy="647114"/>
          </a:xfrm>
          <a:prstGeom prst="rightArrow">
            <a:avLst/>
          </a:prstGeom>
          <a:solidFill>
            <a:srgbClr val="00FF00"/>
          </a:solid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0E587F78-2530-451A-B3FF-4C7F2DCD4C48}"/>
              </a:ext>
            </a:extLst>
          </p:cNvPr>
          <p:cNvSpPr/>
          <p:nvPr/>
        </p:nvSpPr>
        <p:spPr>
          <a:xfrm>
            <a:off x="8145195" y="5022166"/>
            <a:ext cx="2588455" cy="1674056"/>
          </a:xfrm>
          <a:prstGeom prst="foldedCorner">
            <a:avLst/>
          </a:prstGeom>
          <a:solidFill>
            <a:srgbClr val="00FF00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</a:rPr>
              <a:t>Alternativa correcta E</a:t>
            </a:r>
          </a:p>
          <a:p>
            <a:pPr algn="ctr"/>
            <a:endParaRPr lang="es-C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85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14DCC8-5DB0-4B87-86DC-5DE8506AB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11" y="309489"/>
            <a:ext cx="9950023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02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81320-DE37-4FA5-BB17-2B76D035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Fuente:</a:t>
            </a: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068CD3-985F-4976-A59F-F748CD3B5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/>
              <a:t>Temario Prueba de Transición Comprensión Lectora. DEMRE. 2020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242431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8CA40-70A6-4418-B6A2-9BD3B7E2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82" y="1291071"/>
            <a:ext cx="3283536" cy="1280890"/>
          </a:xfrm>
          <a:solidFill>
            <a:schemeClr val="bg1"/>
          </a:solidFill>
          <a:ln w="38100">
            <a:solidFill>
              <a:srgbClr val="F90FEE"/>
            </a:solidFill>
          </a:ln>
        </p:spPr>
        <p:txBody>
          <a:bodyPr/>
          <a:lstStyle/>
          <a:p>
            <a:r>
              <a:rPr lang="es-CL" b="1" dirty="0">
                <a:solidFill>
                  <a:srgbClr val="7030A0"/>
                </a:solidFill>
              </a:rPr>
              <a:t>Antes de comenzar…</a:t>
            </a:r>
          </a:p>
        </p:txBody>
      </p:sp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4E16C050-CDFE-4A88-9806-19C7A9DDEEF7}"/>
              </a:ext>
            </a:extLst>
          </p:cNvPr>
          <p:cNvSpPr/>
          <p:nvPr/>
        </p:nvSpPr>
        <p:spPr>
          <a:xfrm>
            <a:off x="5711483" y="259523"/>
            <a:ext cx="6274191" cy="2877573"/>
          </a:xfrm>
          <a:prstGeom prst="cloudCallout">
            <a:avLst>
              <a:gd name="adj1" fmla="val -101986"/>
              <a:gd name="adj2" fmla="val 45557"/>
            </a:avLst>
          </a:prstGeom>
          <a:solidFill>
            <a:schemeClr val="bg1"/>
          </a:solid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>
                <a:solidFill>
                  <a:srgbClr val="7030A0"/>
                </a:solidFill>
              </a:rPr>
              <a:t>¿Qué significa “analizar”?</a:t>
            </a:r>
          </a:p>
        </p:txBody>
      </p:sp>
      <p:sp>
        <p:nvSpPr>
          <p:cNvPr id="7" name="Onda 6">
            <a:extLst>
              <a:ext uri="{FF2B5EF4-FFF2-40B4-BE49-F238E27FC236}">
                <a16:creationId xmlns:a16="http://schemas.microsoft.com/office/drawing/2014/main" id="{EC336FC2-A41F-4A21-8BD9-2DA64325821D}"/>
              </a:ext>
            </a:extLst>
          </p:cNvPr>
          <p:cNvSpPr/>
          <p:nvPr/>
        </p:nvSpPr>
        <p:spPr>
          <a:xfrm>
            <a:off x="4290646" y="2912012"/>
            <a:ext cx="7455877" cy="3686465"/>
          </a:xfrm>
          <a:prstGeom prst="wave">
            <a:avLst>
              <a:gd name="adj1" fmla="val 10210"/>
              <a:gd name="adj2" fmla="val -508"/>
            </a:avLst>
          </a:prstGeom>
          <a:solidFill>
            <a:schemeClr val="bg1"/>
          </a:solid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i="1" dirty="0">
                <a:solidFill>
                  <a:schemeClr val="tx1"/>
                </a:solidFill>
              </a:rPr>
              <a:t>“Examinar detalladamente una cosa, separando o considerando sus partes, para conocer sus características o cualidades, o su estado, y extraer conclusiones”.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0FB545-AB0D-483F-ADEE-63F0A0293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6" y="3137096"/>
            <a:ext cx="3845169" cy="33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4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F11079D-22B8-49E7-95A9-4FA6298B1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920720"/>
              </p:ext>
            </p:extLst>
          </p:nvPr>
        </p:nvGraphicFramePr>
        <p:xfrm>
          <a:off x="548639" y="1"/>
          <a:ext cx="11366695" cy="6654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0F0FE731-81F6-475B-8FBB-F4C30AD2426B}"/>
              </a:ext>
            </a:extLst>
          </p:cNvPr>
          <p:cNvSpPr/>
          <p:nvPr/>
        </p:nvSpPr>
        <p:spPr>
          <a:xfrm>
            <a:off x="2032780" y="4536832"/>
            <a:ext cx="548640" cy="450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xplosión: 14 puntos 5">
            <a:extLst>
              <a:ext uri="{FF2B5EF4-FFF2-40B4-BE49-F238E27FC236}">
                <a16:creationId xmlns:a16="http://schemas.microsoft.com/office/drawing/2014/main" id="{811004D6-0420-4D6C-83F2-8AA84D13383D}"/>
              </a:ext>
            </a:extLst>
          </p:cNvPr>
          <p:cNvSpPr/>
          <p:nvPr/>
        </p:nvSpPr>
        <p:spPr>
          <a:xfrm>
            <a:off x="675248" y="4740812"/>
            <a:ext cx="3812345" cy="2117187"/>
          </a:xfrm>
          <a:prstGeom prst="irregularSeal2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Tiempo: 2 horas y 30 minutos</a:t>
            </a:r>
            <a:endParaRPr lang="es-C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8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gamino: horizontal 4">
            <a:extLst>
              <a:ext uri="{FF2B5EF4-FFF2-40B4-BE49-F238E27FC236}">
                <a16:creationId xmlns:a16="http://schemas.microsoft.com/office/drawing/2014/main" id="{DB6CACD2-47ED-4D84-BC48-6F628598012E}"/>
              </a:ext>
            </a:extLst>
          </p:cNvPr>
          <p:cNvSpPr/>
          <p:nvPr/>
        </p:nvSpPr>
        <p:spPr>
          <a:xfrm>
            <a:off x="633045" y="126608"/>
            <a:ext cx="3657601" cy="102694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Estrategias de Comprensión Lectora</a:t>
            </a:r>
            <a:endParaRPr lang="es-CL" sz="2400" b="1" dirty="0">
              <a:solidFill>
                <a:schemeClr val="tx1"/>
              </a:solidFill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818BBCE-20AE-408C-8D0D-881AE1B787DF}"/>
              </a:ext>
            </a:extLst>
          </p:cNvPr>
          <p:cNvSpPr/>
          <p:nvPr/>
        </p:nvSpPr>
        <p:spPr>
          <a:xfrm>
            <a:off x="4309403" y="4045495"/>
            <a:ext cx="633046" cy="48430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Pergamino: horizontal 6">
            <a:extLst>
              <a:ext uri="{FF2B5EF4-FFF2-40B4-BE49-F238E27FC236}">
                <a16:creationId xmlns:a16="http://schemas.microsoft.com/office/drawing/2014/main" id="{2DA6C6AD-5192-4481-9814-B677884A420D}"/>
              </a:ext>
            </a:extLst>
          </p:cNvPr>
          <p:cNvSpPr/>
          <p:nvPr/>
        </p:nvSpPr>
        <p:spPr>
          <a:xfrm>
            <a:off x="239149" y="1367410"/>
            <a:ext cx="4445391" cy="190048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>
                <a:solidFill>
                  <a:schemeClr val="tx1"/>
                </a:solidFill>
              </a:rPr>
              <a:t>“Procedimientos o mecanismos de carácter cognitivo que se utilizan para comprender un texto”.</a:t>
            </a:r>
            <a:endParaRPr lang="es-CL" sz="2000" b="1" i="1" dirty="0">
              <a:solidFill>
                <a:schemeClr val="tx1"/>
              </a:solidFill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3F836C3-64D0-41F8-82F9-73C190397BE3}"/>
              </a:ext>
            </a:extLst>
          </p:cNvPr>
          <p:cNvSpPr/>
          <p:nvPr/>
        </p:nvSpPr>
        <p:spPr>
          <a:xfrm>
            <a:off x="2175801" y="1034035"/>
            <a:ext cx="436100" cy="59285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Onda 8">
            <a:extLst>
              <a:ext uri="{FF2B5EF4-FFF2-40B4-BE49-F238E27FC236}">
                <a16:creationId xmlns:a16="http://schemas.microsoft.com/office/drawing/2014/main" id="{A3830594-AA99-4C3B-BC3C-A2B0E569E603}"/>
              </a:ext>
            </a:extLst>
          </p:cNvPr>
          <p:cNvSpPr/>
          <p:nvPr/>
        </p:nvSpPr>
        <p:spPr>
          <a:xfrm>
            <a:off x="642423" y="3352352"/>
            <a:ext cx="3648223" cy="1780184"/>
          </a:xfrm>
          <a:prstGeom prst="wave">
            <a:avLst>
              <a:gd name="adj1" fmla="val 12500"/>
              <a:gd name="adj2" fmla="val 0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Grupos de</a:t>
            </a:r>
          </a:p>
          <a:p>
            <a:pPr algn="ctr"/>
            <a:r>
              <a:rPr lang="es-ES" sz="3200" b="1" dirty="0">
                <a:solidFill>
                  <a:schemeClr val="tx1"/>
                </a:solidFill>
              </a:rPr>
              <a:t> estrategias</a:t>
            </a:r>
            <a:endParaRPr lang="es-CL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E42A67C4-D0E6-456F-BCB5-C181BE9D9C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226649"/>
              </p:ext>
            </p:extLst>
          </p:nvPr>
        </p:nvGraphicFramePr>
        <p:xfrm>
          <a:off x="2771336" y="126608"/>
          <a:ext cx="9420664" cy="660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804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gamino: horizontal 4">
            <a:extLst>
              <a:ext uri="{FF2B5EF4-FFF2-40B4-BE49-F238E27FC236}">
                <a16:creationId xmlns:a16="http://schemas.microsoft.com/office/drawing/2014/main" id="{DB6CACD2-47ED-4D84-BC48-6F628598012E}"/>
              </a:ext>
            </a:extLst>
          </p:cNvPr>
          <p:cNvSpPr/>
          <p:nvPr/>
        </p:nvSpPr>
        <p:spPr>
          <a:xfrm>
            <a:off x="710419" y="394974"/>
            <a:ext cx="3327010" cy="102694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Estrategia</a:t>
            </a:r>
            <a:endParaRPr lang="es-CL" sz="3600" b="1" dirty="0">
              <a:solidFill>
                <a:schemeClr val="tx1"/>
              </a:solidFill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818BBCE-20AE-408C-8D0D-881AE1B787DF}"/>
              </a:ext>
            </a:extLst>
          </p:cNvPr>
          <p:cNvSpPr/>
          <p:nvPr/>
        </p:nvSpPr>
        <p:spPr>
          <a:xfrm rot="5400000">
            <a:off x="1983600" y="1413090"/>
            <a:ext cx="506329" cy="3305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Pergamino: horizontal 6">
            <a:extLst>
              <a:ext uri="{FF2B5EF4-FFF2-40B4-BE49-F238E27FC236}">
                <a16:creationId xmlns:a16="http://schemas.microsoft.com/office/drawing/2014/main" id="{2DA6C6AD-5192-4481-9814-B677884A420D}"/>
              </a:ext>
            </a:extLst>
          </p:cNvPr>
          <p:cNvSpPr/>
          <p:nvPr/>
        </p:nvSpPr>
        <p:spPr>
          <a:xfrm>
            <a:off x="710419" y="1734855"/>
            <a:ext cx="3327010" cy="1195000"/>
          </a:xfrm>
          <a:prstGeom prst="horizontalScroll">
            <a:avLst/>
          </a:prstGeom>
          <a:solidFill>
            <a:srgbClr val="FF00FF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>
                <a:solidFill>
                  <a:schemeClr val="tx1"/>
                </a:solidFill>
              </a:rPr>
              <a:t>Rastrear – Localizar </a:t>
            </a:r>
            <a:endParaRPr lang="es-CL" sz="3200" b="1" i="1" dirty="0">
              <a:solidFill>
                <a:schemeClr val="tx1"/>
              </a:solidFill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3F836C3-64D0-41F8-82F9-73C190397BE3}"/>
              </a:ext>
            </a:extLst>
          </p:cNvPr>
          <p:cNvSpPr/>
          <p:nvPr/>
        </p:nvSpPr>
        <p:spPr>
          <a:xfrm>
            <a:off x="2071470" y="2757650"/>
            <a:ext cx="330594" cy="48514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Onda 8">
            <a:extLst>
              <a:ext uri="{FF2B5EF4-FFF2-40B4-BE49-F238E27FC236}">
                <a16:creationId xmlns:a16="http://schemas.microsoft.com/office/drawing/2014/main" id="{A3830594-AA99-4C3B-BC3C-A2B0E569E603}"/>
              </a:ext>
            </a:extLst>
          </p:cNvPr>
          <p:cNvSpPr/>
          <p:nvPr/>
        </p:nvSpPr>
        <p:spPr>
          <a:xfrm>
            <a:off x="462072" y="3121361"/>
            <a:ext cx="4154657" cy="3537947"/>
          </a:xfrm>
          <a:prstGeom prst="wave">
            <a:avLst>
              <a:gd name="adj1" fmla="val 4513"/>
              <a:gd name="adj2" fmla="val -316"/>
            </a:avLst>
          </a:prstGeom>
          <a:solidFill>
            <a:schemeClr val="bg1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800" b="1" i="1" dirty="0">
                <a:solidFill>
                  <a:schemeClr val="tx1"/>
                </a:solidFill>
              </a:rPr>
              <a:t>El lector demuestra comprensión del texto mediante la selección y organización de su contenido y la identificación de información del texto.</a:t>
            </a:r>
            <a:endParaRPr lang="es-CL" sz="2800" b="1" i="1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46FD94-B585-4AE4-8DCF-D28911331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729" y="3769861"/>
            <a:ext cx="2558634" cy="2706567"/>
          </a:xfrm>
          <a:prstGeom prst="rect">
            <a:avLst/>
          </a:prstGeom>
        </p:spPr>
      </p:pic>
      <p:sp>
        <p:nvSpPr>
          <p:cNvPr id="11" name="Bocadillo nube: nube 10">
            <a:extLst>
              <a:ext uri="{FF2B5EF4-FFF2-40B4-BE49-F238E27FC236}">
                <a16:creationId xmlns:a16="http://schemas.microsoft.com/office/drawing/2014/main" id="{E37CD4FC-2664-4584-993D-1AD9E81E7411}"/>
              </a:ext>
            </a:extLst>
          </p:cNvPr>
          <p:cNvSpPr/>
          <p:nvPr/>
        </p:nvSpPr>
        <p:spPr>
          <a:xfrm>
            <a:off x="4403188" y="381571"/>
            <a:ext cx="5020989" cy="2706568"/>
          </a:xfrm>
          <a:prstGeom prst="cloudCallout">
            <a:avLst>
              <a:gd name="adj1" fmla="val -23755"/>
              <a:gd name="adj2" fmla="val 74626"/>
            </a:avLst>
          </a:prstGeom>
          <a:blipFill>
            <a:blip r:embed="rId4"/>
            <a:tile tx="0" ty="0" sx="100000" sy="100000" flip="none" algn="tl"/>
          </a:blip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>
                <a:solidFill>
                  <a:srgbClr val="7030A0"/>
                </a:solidFill>
              </a:rPr>
              <a:t>¿Qué habilidad lectora está vinculada a la estrategia de rastrear – localizar?</a:t>
            </a:r>
            <a:endParaRPr lang="es-CL" sz="2400" b="1" i="1" dirty="0">
              <a:solidFill>
                <a:srgbClr val="7030A0"/>
              </a:solidFill>
            </a:endParaRPr>
          </a:p>
        </p:txBody>
      </p:sp>
      <p:sp>
        <p:nvSpPr>
          <p:cNvPr id="12" name="Globo: línea doblada doble 11">
            <a:extLst>
              <a:ext uri="{FF2B5EF4-FFF2-40B4-BE49-F238E27FC236}">
                <a16:creationId xmlns:a16="http://schemas.microsoft.com/office/drawing/2014/main" id="{F21A42E4-8427-4D49-B5E0-4B5435F662BE}"/>
              </a:ext>
            </a:extLst>
          </p:cNvPr>
          <p:cNvSpPr/>
          <p:nvPr/>
        </p:nvSpPr>
        <p:spPr>
          <a:xfrm>
            <a:off x="7788813" y="2869809"/>
            <a:ext cx="4154657" cy="353794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58091"/>
              <a:gd name="adj8" fmla="val -59800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7030A0"/>
                </a:solidFill>
              </a:rPr>
              <a:t>Habilidad: Identificar</a:t>
            </a:r>
          </a:p>
          <a:p>
            <a:endParaRPr lang="es-ES" sz="2800" b="1" dirty="0">
              <a:solidFill>
                <a:schemeClr val="tx1"/>
              </a:solidFill>
            </a:endParaRPr>
          </a:p>
          <a:p>
            <a:r>
              <a:rPr lang="es-ES" sz="2400" b="1" i="1" dirty="0">
                <a:solidFill>
                  <a:schemeClr val="tx1"/>
                </a:solidFill>
              </a:rPr>
              <a:t>Es reconocer información, elementos, conceptos, procedimientos de orden textual, lingüístico o literario presentes en el texto.</a:t>
            </a:r>
            <a:endParaRPr lang="es-CL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4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gamino: horizontal 4">
            <a:extLst>
              <a:ext uri="{FF2B5EF4-FFF2-40B4-BE49-F238E27FC236}">
                <a16:creationId xmlns:a16="http://schemas.microsoft.com/office/drawing/2014/main" id="{DB6CACD2-47ED-4D84-BC48-6F628598012E}"/>
              </a:ext>
            </a:extLst>
          </p:cNvPr>
          <p:cNvSpPr/>
          <p:nvPr/>
        </p:nvSpPr>
        <p:spPr>
          <a:xfrm>
            <a:off x="710419" y="394974"/>
            <a:ext cx="2947181" cy="102694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Estrategia</a:t>
            </a:r>
            <a:endParaRPr lang="es-CL" sz="3600" b="1" dirty="0">
              <a:solidFill>
                <a:schemeClr val="tx1"/>
              </a:solidFill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818BBCE-20AE-408C-8D0D-881AE1B787DF}"/>
              </a:ext>
            </a:extLst>
          </p:cNvPr>
          <p:cNvSpPr/>
          <p:nvPr/>
        </p:nvSpPr>
        <p:spPr>
          <a:xfrm rot="5400000">
            <a:off x="1983600" y="1413090"/>
            <a:ext cx="506329" cy="33059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Pergamino: horizontal 6">
            <a:extLst>
              <a:ext uri="{FF2B5EF4-FFF2-40B4-BE49-F238E27FC236}">
                <a16:creationId xmlns:a16="http://schemas.microsoft.com/office/drawing/2014/main" id="{2DA6C6AD-5192-4481-9814-B677884A420D}"/>
              </a:ext>
            </a:extLst>
          </p:cNvPr>
          <p:cNvSpPr/>
          <p:nvPr/>
        </p:nvSpPr>
        <p:spPr>
          <a:xfrm>
            <a:off x="710419" y="1659988"/>
            <a:ext cx="2947181" cy="1269867"/>
          </a:xfrm>
          <a:prstGeom prst="horizontalScroll">
            <a:avLst/>
          </a:prstGeom>
          <a:solidFill>
            <a:srgbClr val="66FFFF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>
                <a:solidFill>
                  <a:schemeClr val="tx1"/>
                </a:solidFill>
              </a:rPr>
              <a:t>Relacionar - Interpretar</a:t>
            </a:r>
            <a:endParaRPr lang="es-CL" sz="3200" b="1" i="1" dirty="0">
              <a:solidFill>
                <a:schemeClr val="tx1"/>
              </a:solidFill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3F836C3-64D0-41F8-82F9-73C190397BE3}"/>
              </a:ext>
            </a:extLst>
          </p:cNvPr>
          <p:cNvSpPr/>
          <p:nvPr/>
        </p:nvSpPr>
        <p:spPr>
          <a:xfrm>
            <a:off x="2071470" y="2757650"/>
            <a:ext cx="330594" cy="48514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Onda 8">
            <a:extLst>
              <a:ext uri="{FF2B5EF4-FFF2-40B4-BE49-F238E27FC236}">
                <a16:creationId xmlns:a16="http://schemas.microsoft.com/office/drawing/2014/main" id="{A3830594-AA99-4C3B-BC3C-A2B0E569E603}"/>
              </a:ext>
            </a:extLst>
          </p:cNvPr>
          <p:cNvSpPr/>
          <p:nvPr/>
        </p:nvSpPr>
        <p:spPr>
          <a:xfrm>
            <a:off x="462073" y="3121361"/>
            <a:ext cx="3527144" cy="3537947"/>
          </a:xfrm>
          <a:prstGeom prst="wave">
            <a:avLst>
              <a:gd name="adj1" fmla="val 4513"/>
              <a:gd name="adj2" fmla="val -316"/>
            </a:avLst>
          </a:prstGeom>
          <a:solidFill>
            <a:schemeClr val="bg1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2000" dirty="0">
                <a:solidFill>
                  <a:schemeClr val="tx1"/>
                </a:solidFill>
              </a:rPr>
              <a:t>Demuestra comprensión, </a:t>
            </a:r>
            <a:r>
              <a:rPr lang="es-ES" sz="2000" b="1" dirty="0">
                <a:solidFill>
                  <a:schemeClr val="tx1"/>
                </a:solidFill>
              </a:rPr>
              <a:t>otorgando sentido a las relaciones entre diferentes partes de un texto</a:t>
            </a:r>
            <a:r>
              <a:rPr lang="es-ES" sz="2000" dirty="0">
                <a:solidFill>
                  <a:schemeClr val="tx1"/>
                </a:solidFill>
              </a:rPr>
              <a:t>. Los componentes del texto que se han de relacionar pueden estar ubicados en la misma sección o en diferentes párrafos.</a:t>
            </a:r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46FD94-B585-4AE4-8DCF-D28911331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17" y="3769862"/>
            <a:ext cx="2106783" cy="2706567"/>
          </a:xfrm>
          <a:prstGeom prst="rect">
            <a:avLst/>
          </a:prstGeom>
        </p:spPr>
      </p:pic>
      <p:sp>
        <p:nvSpPr>
          <p:cNvPr id="11" name="Bocadillo nube: nube 10">
            <a:extLst>
              <a:ext uri="{FF2B5EF4-FFF2-40B4-BE49-F238E27FC236}">
                <a16:creationId xmlns:a16="http://schemas.microsoft.com/office/drawing/2014/main" id="{E37CD4FC-2664-4584-993D-1AD9E81E7411}"/>
              </a:ext>
            </a:extLst>
          </p:cNvPr>
          <p:cNvSpPr/>
          <p:nvPr/>
        </p:nvSpPr>
        <p:spPr>
          <a:xfrm>
            <a:off x="3677532" y="381570"/>
            <a:ext cx="3528642" cy="2706568"/>
          </a:xfrm>
          <a:prstGeom prst="cloudCallout">
            <a:avLst>
              <a:gd name="adj1" fmla="val -17577"/>
              <a:gd name="adj2" fmla="val 75145"/>
            </a:avLst>
          </a:prstGeom>
          <a:blipFill>
            <a:blip r:embed="rId4"/>
            <a:tile tx="0" ty="0" sx="100000" sy="100000" flip="none" algn="tl"/>
          </a:blip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>
                <a:solidFill>
                  <a:srgbClr val="7030A0"/>
                </a:solidFill>
              </a:rPr>
              <a:t>¿Qué habilidad lectora está vinculada a la estrategia de relacionar - interpretar?</a:t>
            </a:r>
            <a:endParaRPr lang="es-CL" sz="2000" b="1" i="1" dirty="0">
              <a:solidFill>
                <a:srgbClr val="7030A0"/>
              </a:solidFill>
            </a:endParaRPr>
          </a:p>
        </p:txBody>
      </p:sp>
      <p:sp>
        <p:nvSpPr>
          <p:cNvPr id="12" name="Globo: línea doblada doble 11">
            <a:extLst>
              <a:ext uri="{FF2B5EF4-FFF2-40B4-BE49-F238E27FC236}">
                <a16:creationId xmlns:a16="http://schemas.microsoft.com/office/drawing/2014/main" id="{F21A42E4-8427-4D49-B5E0-4B5435F662BE}"/>
              </a:ext>
            </a:extLst>
          </p:cNvPr>
          <p:cNvSpPr/>
          <p:nvPr/>
        </p:nvSpPr>
        <p:spPr>
          <a:xfrm>
            <a:off x="7184744" y="190786"/>
            <a:ext cx="4717364" cy="6476427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76771"/>
              <a:gd name="adj8" fmla="val -58011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tx1"/>
              </a:solidFill>
            </a:endParaRPr>
          </a:p>
          <a:p>
            <a:pPr algn="ctr"/>
            <a:r>
              <a:rPr lang="es-ES" sz="2400" b="1" u="sng" dirty="0">
                <a:solidFill>
                  <a:srgbClr val="7030A0"/>
                </a:solidFill>
              </a:rPr>
              <a:t>HABILIDADES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7030A0"/>
                </a:solidFill>
              </a:rPr>
              <a:t>Relacionar: </a:t>
            </a:r>
            <a:r>
              <a:rPr lang="es-ES" sz="2000" dirty="0">
                <a:solidFill>
                  <a:schemeClr val="tx1"/>
                </a:solidFill>
              </a:rPr>
              <a:t>es establecer </a:t>
            </a:r>
            <a:r>
              <a:rPr lang="es-ES" sz="2000" b="1" dirty="0">
                <a:solidFill>
                  <a:schemeClr val="tx1"/>
                </a:solidFill>
              </a:rPr>
              <a:t>conexiones</a:t>
            </a:r>
            <a:r>
              <a:rPr lang="es-ES" sz="2000" dirty="0">
                <a:solidFill>
                  <a:schemeClr val="tx1"/>
                </a:solidFill>
              </a:rPr>
              <a:t> entre dos o más partes de un texto.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7030A0"/>
                </a:solidFill>
              </a:rPr>
              <a:t>Sintetizar: </a:t>
            </a:r>
            <a:r>
              <a:rPr lang="es-ES" sz="2000" dirty="0">
                <a:solidFill>
                  <a:schemeClr val="tx1"/>
                </a:solidFill>
              </a:rPr>
              <a:t>es determinar </a:t>
            </a:r>
            <a:r>
              <a:rPr lang="es-ES" sz="2000" b="1" dirty="0">
                <a:solidFill>
                  <a:schemeClr val="tx1"/>
                </a:solidFill>
              </a:rPr>
              <a:t>la idea o las ideas centrales </a:t>
            </a:r>
            <a:r>
              <a:rPr lang="es-ES" sz="2000" dirty="0">
                <a:solidFill>
                  <a:schemeClr val="tx1"/>
                </a:solidFill>
              </a:rPr>
              <a:t>de un texto o de un fragmento de este para elaborar una </a:t>
            </a:r>
            <a:r>
              <a:rPr lang="es-ES" sz="2000" b="1" dirty="0">
                <a:solidFill>
                  <a:schemeClr val="tx1"/>
                </a:solidFill>
              </a:rPr>
              <a:t>reformulación</a:t>
            </a:r>
            <a:r>
              <a:rPr lang="es-ES" sz="2000" dirty="0">
                <a:solidFill>
                  <a:schemeClr val="tx1"/>
                </a:solidFill>
              </a:rPr>
              <a:t> del contenido original.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400" b="1" dirty="0">
                <a:solidFill>
                  <a:srgbClr val="7030A0"/>
                </a:solidFill>
              </a:rPr>
              <a:t>Inferir: </a:t>
            </a:r>
            <a:r>
              <a:rPr lang="es-ES" sz="2000" dirty="0">
                <a:solidFill>
                  <a:schemeClr val="tx1"/>
                </a:solidFill>
              </a:rPr>
              <a:t>es </a:t>
            </a:r>
            <a:r>
              <a:rPr lang="es-ES" sz="2000" b="1" dirty="0">
                <a:solidFill>
                  <a:schemeClr val="tx1"/>
                </a:solidFill>
              </a:rPr>
              <a:t>derivar información implícita desde la información explícita</a:t>
            </a:r>
            <a:r>
              <a:rPr lang="es-ES" sz="2000" dirty="0">
                <a:solidFill>
                  <a:schemeClr val="tx1"/>
                </a:solidFill>
              </a:rPr>
              <a:t> contenida en el texto.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s-ES" sz="2400" b="1" i="1" dirty="0">
                <a:solidFill>
                  <a:srgbClr val="7030A0"/>
                </a:solidFill>
              </a:rPr>
              <a:t>Interpretar: </a:t>
            </a:r>
            <a:r>
              <a:rPr lang="es-ES" sz="2000" dirty="0">
                <a:solidFill>
                  <a:schemeClr val="tx1"/>
                </a:solidFill>
              </a:rPr>
              <a:t>es </a:t>
            </a:r>
            <a:r>
              <a:rPr lang="es-ES" sz="2000" b="1" dirty="0">
                <a:solidFill>
                  <a:schemeClr val="tx1"/>
                </a:solidFill>
              </a:rPr>
              <a:t>determinar la función o finalidad</a:t>
            </a:r>
            <a:r>
              <a:rPr lang="es-ES" sz="2000" dirty="0">
                <a:solidFill>
                  <a:schemeClr val="tx1"/>
                </a:solidFill>
              </a:rPr>
              <a:t>, de un elemento textual para atribuirle un sentido de lectura coherente con el contexto de lo leído.</a:t>
            </a:r>
            <a:endParaRPr lang="es-CL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27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gamino: horizontal 4">
            <a:extLst>
              <a:ext uri="{FF2B5EF4-FFF2-40B4-BE49-F238E27FC236}">
                <a16:creationId xmlns:a16="http://schemas.microsoft.com/office/drawing/2014/main" id="{DB6CACD2-47ED-4D84-BC48-6F628598012E}"/>
              </a:ext>
            </a:extLst>
          </p:cNvPr>
          <p:cNvSpPr/>
          <p:nvPr/>
        </p:nvSpPr>
        <p:spPr>
          <a:xfrm>
            <a:off x="710419" y="318036"/>
            <a:ext cx="2947181" cy="102694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Estrategia</a:t>
            </a:r>
            <a:endParaRPr lang="es-CL" sz="3600" b="1" dirty="0">
              <a:solidFill>
                <a:schemeClr val="tx1"/>
              </a:solidFill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6818BBCE-20AE-408C-8D0D-881AE1B787DF}"/>
              </a:ext>
            </a:extLst>
          </p:cNvPr>
          <p:cNvSpPr/>
          <p:nvPr/>
        </p:nvSpPr>
        <p:spPr>
          <a:xfrm rot="5400000">
            <a:off x="2069381" y="1179681"/>
            <a:ext cx="334768" cy="33059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Pergamino: horizontal 6">
            <a:extLst>
              <a:ext uri="{FF2B5EF4-FFF2-40B4-BE49-F238E27FC236}">
                <a16:creationId xmlns:a16="http://schemas.microsoft.com/office/drawing/2014/main" id="{2DA6C6AD-5192-4481-9814-B677884A420D}"/>
              </a:ext>
            </a:extLst>
          </p:cNvPr>
          <p:cNvSpPr/>
          <p:nvPr/>
        </p:nvSpPr>
        <p:spPr>
          <a:xfrm>
            <a:off x="710419" y="1454849"/>
            <a:ext cx="2947181" cy="1269867"/>
          </a:xfrm>
          <a:prstGeom prst="horizontalScroll">
            <a:avLst/>
          </a:prstGeom>
          <a:solidFill>
            <a:srgbClr val="00FF00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>
                <a:solidFill>
                  <a:schemeClr val="tx1"/>
                </a:solidFill>
              </a:rPr>
              <a:t>Reflexionar - Evaluar</a:t>
            </a:r>
            <a:endParaRPr lang="es-CL" sz="3200" b="1" i="1" dirty="0">
              <a:solidFill>
                <a:schemeClr val="tx1"/>
              </a:solidFill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3F836C3-64D0-41F8-82F9-73C190397BE3}"/>
              </a:ext>
            </a:extLst>
          </p:cNvPr>
          <p:cNvSpPr/>
          <p:nvPr/>
        </p:nvSpPr>
        <p:spPr>
          <a:xfrm>
            <a:off x="2071467" y="2629448"/>
            <a:ext cx="330596" cy="41027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Onda 8">
            <a:extLst>
              <a:ext uri="{FF2B5EF4-FFF2-40B4-BE49-F238E27FC236}">
                <a16:creationId xmlns:a16="http://schemas.microsoft.com/office/drawing/2014/main" id="{A3830594-AA99-4C3B-BC3C-A2B0E569E603}"/>
              </a:ext>
            </a:extLst>
          </p:cNvPr>
          <p:cNvSpPr/>
          <p:nvPr/>
        </p:nvSpPr>
        <p:spPr>
          <a:xfrm>
            <a:off x="248530" y="3039726"/>
            <a:ext cx="7064143" cy="3632904"/>
          </a:xfrm>
          <a:prstGeom prst="wave">
            <a:avLst>
              <a:gd name="adj1" fmla="val 4513"/>
              <a:gd name="adj2" fmla="val -316"/>
            </a:avLst>
          </a:prstGeom>
          <a:solidFill>
            <a:schemeClr val="bg1"/>
          </a:solid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ES" dirty="0">
                <a:solidFill>
                  <a:schemeClr val="tx1"/>
                </a:solidFill>
              </a:rPr>
              <a:t>Demuestran comprensión, estableciendo </a:t>
            </a:r>
            <a:r>
              <a:rPr lang="es-ES" b="1" dirty="0">
                <a:solidFill>
                  <a:schemeClr val="tx1"/>
                </a:solidFill>
              </a:rPr>
              <a:t>relaciones críticas </a:t>
            </a:r>
            <a:r>
              <a:rPr lang="es-ES" dirty="0">
                <a:solidFill>
                  <a:schemeClr val="tx1"/>
                </a:solidFill>
              </a:rPr>
              <a:t>entre </a:t>
            </a:r>
            <a:r>
              <a:rPr lang="es-ES" b="1" dirty="0">
                <a:solidFill>
                  <a:schemeClr val="tx1"/>
                </a:solidFill>
              </a:rPr>
              <a:t>el texto, su contexto y la posición que los lectores pueden adoptar respecto él </a:t>
            </a:r>
            <a:r>
              <a:rPr lang="es-ES" dirty="0">
                <a:solidFill>
                  <a:schemeClr val="tx1"/>
                </a:solidFill>
              </a:rPr>
              <a:t>(elementos relacionados con sus conocimientos, ideas o valores). Se evalúa la capacidad </a:t>
            </a:r>
            <a:r>
              <a:rPr lang="es-ES" b="1" dirty="0">
                <a:solidFill>
                  <a:schemeClr val="tx1"/>
                </a:solidFill>
              </a:rPr>
              <a:t>de juzgar críticamente el texto: valorar la relevancia, credibilidad y calidad de la información, basándose en información tanto explícita como implícita. </a:t>
            </a:r>
            <a:r>
              <a:rPr lang="es-ES" dirty="0">
                <a:solidFill>
                  <a:schemeClr val="tx1"/>
                </a:solidFill>
              </a:rPr>
              <a:t>Estos procesos pueden ser también </a:t>
            </a:r>
            <a:r>
              <a:rPr lang="es-ES" b="1" dirty="0">
                <a:solidFill>
                  <a:schemeClr val="tx1"/>
                </a:solidFill>
              </a:rPr>
              <a:t>metatextuales </a:t>
            </a:r>
            <a:r>
              <a:rPr lang="es-ES" dirty="0">
                <a:solidFill>
                  <a:schemeClr val="tx1"/>
                </a:solidFill>
              </a:rPr>
              <a:t>en la medida que </a:t>
            </a:r>
            <a:r>
              <a:rPr lang="es-ES" b="1" dirty="0">
                <a:solidFill>
                  <a:schemeClr val="tx1"/>
                </a:solidFill>
              </a:rPr>
              <a:t>suponen evaluar el registro, la estructura, la pertinencia, la calidad del uso del lenguaje o la calidad de los argumentos presentados.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46FD94-B585-4AE4-8DCF-D28911331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84" y="2860303"/>
            <a:ext cx="1255722" cy="1866441"/>
          </a:xfrm>
          <a:prstGeom prst="rect">
            <a:avLst/>
          </a:prstGeom>
        </p:spPr>
      </p:pic>
      <p:sp>
        <p:nvSpPr>
          <p:cNvPr id="11" name="Bocadillo nube: nube 10">
            <a:extLst>
              <a:ext uri="{FF2B5EF4-FFF2-40B4-BE49-F238E27FC236}">
                <a16:creationId xmlns:a16="http://schemas.microsoft.com/office/drawing/2014/main" id="{E37CD4FC-2664-4584-993D-1AD9E81E7411}"/>
              </a:ext>
            </a:extLst>
          </p:cNvPr>
          <p:cNvSpPr/>
          <p:nvPr/>
        </p:nvSpPr>
        <p:spPr>
          <a:xfrm>
            <a:off x="3763110" y="372310"/>
            <a:ext cx="3945985" cy="2849191"/>
          </a:xfrm>
          <a:prstGeom prst="cloudCallout">
            <a:avLst>
              <a:gd name="adj1" fmla="val 55207"/>
              <a:gd name="adj2" fmla="val 38242"/>
            </a:avLst>
          </a:prstGeom>
          <a:blipFill>
            <a:blip r:embed="rId4"/>
            <a:tile tx="0" ty="0" sx="100000" sy="100000" flip="none" algn="tl"/>
          </a:blipFill>
          <a:ln w="28575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>
                <a:solidFill>
                  <a:srgbClr val="7030A0"/>
                </a:solidFill>
              </a:rPr>
              <a:t>¿Qué habilidad lectora está vinculada a la estrategia de reflexionar - evaluar?</a:t>
            </a:r>
            <a:endParaRPr lang="es-CL" sz="2000" b="1" i="1" dirty="0">
              <a:solidFill>
                <a:srgbClr val="7030A0"/>
              </a:solidFill>
            </a:endParaRPr>
          </a:p>
        </p:txBody>
      </p:sp>
      <p:sp>
        <p:nvSpPr>
          <p:cNvPr id="12" name="Globo: línea doblada doble 11">
            <a:extLst>
              <a:ext uri="{FF2B5EF4-FFF2-40B4-BE49-F238E27FC236}">
                <a16:creationId xmlns:a16="http://schemas.microsoft.com/office/drawing/2014/main" id="{F21A42E4-8427-4D49-B5E0-4B5435F662BE}"/>
              </a:ext>
            </a:extLst>
          </p:cNvPr>
          <p:cNvSpPr/>
          <p:nvPr/>
        </p:nvSpPr>
        <p:spPr>
          <a:xfrm>
            <a:off x="8534402" y="182881"/>
            <a:ext cx="3409068" cy="648974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41256"/>
              <a:gd name="adj6" fmla="val 252"/>
              <a:gd name="adj7" fmla="val 55056"/>
              <a:gd name="adj8" fmla="val -21423"/>
            </a:avLst>
          </a:prstGeom>
          <a:blipFill>
            <a:blip r:embed="rId4"/>
            <a:tile tx="0" ty="0" sx="100000" sy="100000" flip="none" algn="tl"/>
          </a:blipFill>
          <a:ln w="38100">
            <a:solidFill>
              <a:srgbClr val="F90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endParaRPr lang="es-ES" sz="2400" b="1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rgbClr val="7030A0"/>
                </a:solidFill>
              </a:rPr>
              <a:t>Habilidad de Evaluar:  </a:t>
            </a:r>
            <a:r>
              <a:rPr lang="es-ES" sz="2200" dirty="0">
                <a:solidFill>
                  <a:schemeClr val="tx1"/>
                </a:solidFill>
              </a:rPr>
              <a:t>es formular un </a:t>
            </a:r>
            <a:r>
              <a:rPr lang="es-ES" sz="2200" b="1" dirty="0">
                <a:solidFill>
                  <a:schemeClr val="tx1"/>
                </a:solidFill>
              </a:rPr>
              <a:t>juicio valorativo</a:t>
            </a:r>
            <a:r>
              <a:rPr lang="es-ES" sz="2200" dirty="0">
                <a:solidFill>
                  <a:schemeClr val="tx1"/>
                </a:solidFill>
              </a:rPr>
              <a:t> con relación a la información presente en el texto, al </a:t>
            </a:r>
            <a:r>
              <a:rPr lang="es-ES" sz="2200" b="1" dirty="0">
                <a:solidFill>
                  <a:schemeClr val="tx1"/>
                </a:solidFill>
              </a:rPr>
              <a:t>propósito</a:t>
            </a:r>
            <a:r>
              <a:rPr lang="es-ES" sz="2200" dirty="0">
                <a:solidFill>
                  <a:schemeClr val="tx1"/>
                </a:solidFill>
              </a:rPr>
              <a:t>, la </a:t>
            </a:r>
            <a:r>
              <a:rPr lang="es-ES" sz="2200" b="1" dirty="0">
                <a:solidFill>
                  <a:schemeClr val="tx1"/>
                </a:solidFill>
              </a:rPr>
              <a:t>forma del texto </a:t>
            </a:r>
            <a:r>
              <a:rPr lang="es-ES" sz="2200" dirty="0">
                <a:solidFill>
                  <a:schemeClr val="tx1"/>
                </a:solidFill>
              </a:rPr>
              <a:t>(registro, estructura, pertinencia o calidad) y </a:t>
            </a:r>
            <a:r>
              <a:rPr lang="es-ES" sz="2200" b="1" dirty="0">
                <a:solidFill>
                  <a:schemeClr val="tx1"/>
                </a:solidFill>
              </a:rPr>
              <a:t>la posición del emisor y su intención comunicativa</a:t>
            </a:r>
            <a:r>
              <a:rPr lang="es-ES" sz="2200" dirty="0">
                <a:solidFill>
                  <a:schemeClr val="tx1"/>
                </a:solidFill>
              </a:rPr>
              <a:t>.</a:t>
            </a:r>
            <a:endParaRPr lang="es-CL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9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EEFDD-043A-4391-9070-5A6ECF3B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634" y="159877"/>
            <a:ext cx="9872760" cy="571643"/>
          </a:xfrm>
          <a:solidFill>
            <a:srgbClr val="A6DFEA"/>
          </a:solidFill>
          <a:ln>
            <a:solidFill>
              <a:srgbClr val="F90FEE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DIMENSIONES ABORDADAS EN LA PRUEBA</a:t>
            </a:r>
            <a:endParaRPr lang="es-CL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18F2DC0-B6BA-4CBB-858A-C19FDF041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292908"/>
              </p:ext>
            </p:extLst>
          </p:nvPr>
        </p:nvGraphicFramePr>
        <p:xfrm>
          <a:off x="1856935" y="844062"/>
          <a:ext cx="10047824" cy="601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79F27A6B-9123-4828-8DFC-B060CB5903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2" y="3599420"/>
            <a:ext cx="3328156" cy="309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58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1486</TotalTime>
  <Words>1938</Words>
  <Application>Microsoft Office PowerPoint</Application>
  <PresentationFormat>Panorámica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</vt:lpstr>
      <vt:lpstr>Wingdings 3</vt:lpstr>
      <vt:lpstr>Espiral</vt:lpstr>
      <vt:lpstr>Clase virtual PRUEBA DE TRANSICIÓN COMPRENSIÓN LECTORA</vt:lpstr>
      <vt:lpstr>OBJETIVO  DE LA CLASE</vt:lpstr>
      <vt:lpstr>Antes de comenzar…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DIMENSIONES ABORDADAS EN LA PRUEBA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Veamos algunos ejercicios de vocabulario contextual</vt:lpstr>
      <vt:lpstr>“Jorge Luis Borges: «Odio al fútbol»  Zoé Robledo, junio de 2006</vt:lpstr>
      <vt:lpstr>1. ¿Cuál es el sentido de la palabra INSÓLITA en el contexto del primer párrafo del fragmento leído?</vt:lpstr>
      <vt:lpstr>2. ¿Cuál es el sentido de la palabra FUSIÓN en el contexto del primer párrafo del fragmento leído?</vt:lpstr>
      <vt:lpstr>3. ¿Cuál es el sentido de la palabra MARCADOS en el contexto del primer párrafo del fragmento leído?</vt:lpstr>
      <vt:lpstr>4. ¿Cuál es el sentido de la palabra RECURSO en el contexto del primer párrafo del fragmento leído?</vt:lpstr>
      <vt:lpstr>5. ¿Cuál es el sentido de la palabra AFICIÓN en el contexto del primer párrafo del fragmento leído?</vt:lpstr>
      <vt:lpstr>6. ¿Cuál es el sentido de la palabra ANTAGONISTA en el contexto del segundo párrafo del fragmento leído?</vt:lpstr>
      <vt:lpstr>Presentación de PowerPoint</vt:lpstr>
      <vt:lpstr>Fuente: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Angélica Sanhueza Manzor</dc:creator>
  <cp:lastModifiedBy>María Angélica Sanhueza Manzor</cp:lastModifiedBy>
  <cp:revision>241</cp:revision>
  <cp:lastPrinted>2020-06-18T02:59:58Z</cp:lastPrinted>
  <dcterms:created xsi:type="dcterms:W3CDTF">2020-06-16T20:16:37Z</dcterms:created>
  <dcterms:modified xsi:type="dcterms:W3CDTF">2020-07-07T21:53:30Z</dcterms:modified>
</cp:coreProperties>
</file>