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ED8"/>
    <a:srgbClr val="76C8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9B41-A9C4-47A7-99E4-8100FA5F47AC}" type="datetimeFigureOut">
              <a:rPr lang="es-CL" smtClean="0"/>
              <a:t>04-01-2021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DC95-1684-43BE-9859-3C72EFC4D0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0478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9B41-A9C4-47A7-99E4-8100FA5F47AC}" type="datetimeFigureOut">
              <a:rPr lang="es-CL" smtClean="0"/>
              <a:t>04-01-2021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DC95-1684-43BE-9859-3C72EFC4D0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653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9B41-A9C4-47A7-99E4-8100FA5F47AC}" type="datetimeFigureOut">
              <a:rPr lang="es-CL" smtClean="0"/>
              <a:t>04-01-2021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DC95-1684-43BE-9859-3C72EFC4D0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63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9B41-A9C4-47A7-99E4-8100FA5F47AC}" type="datetimeFigureOut">
              <a:rPr lang="es-CL" smtClean="0"/>
              <a:t>04-01-2021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DC95-1684-43BE-9859-3C72EFC4D05C}" type="slidenum">
              <a:rPr lang="es-CL" smtClean="0"/>
              <a:t>‹Nº›</a:t>
            </a:fld>
            <a:endParaRPr lang="es-C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2494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9B41-A9C4-47A7-99E4-8100FA5F47AC}" type="datetimeFigureOut">
              <a:rPr lang="es-CL" smtClean="0"/>
              <a:t>04-01-2021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DC95-1684-43BE-9859-3C72EFC4D0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89827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9B41-A9C4-47A7-99E4-8100FA5F47AC}" type="datetimeFigureOut">
              <a:rPr lang="es-CL" smtClean="0"/>
              <a:t>04-01-2021</a:t>
            </a:fld>
            <a:endParaRPr lang="es-C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DC95-1684-43BE-9859-3C72EFC4D0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3604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9B41-A9C4-47A7-99E4-8100FA5F47AC}" type="datetimeFigureOut">
              <a:rPr lang="es-CL" smtClean="0"/>
              <a:t>04-01-2021</a:t>
            </a:fld>
            <a:endParaRPr lang="es-C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DC95-1684-43BE-9859-3C72EFC4D0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23696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9B41-A9C4-47A7-99E4-8100FA5F47AC}" type="datetimeFigureOut">
              <a:rPr lang="es-CL" smtClean="0"/>
              <a:t>04-01-2021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DC95-1684-43BE-9859-3C72EFC4D0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0520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9B41-A9C4-47A7-99E4-8100FA5F47AC}" type="datetimeFigureOut">
              <a:rPr lang="es-CL" smtClean="0"/>
              <a:t>04-01-2021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DC95-1684-43BE-9859-3C72EFC4D0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0557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9B41-A9C4-47A7-99E4-8100FA5F47AC}" type="datetimeFigureOut">
              <a:rPr lang="es-CL" smtClean="0"/>
              <a:t>04-01-2021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DC95-1684-43BE-9859-3C72EFC4D0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856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9B41-A9C4-47A7-99E4-8100FA5F47AC}" type="datetimeFigureOut">
              <a:rPr lang="es-CL" smtClean="0"/>
              <a:t>04-01-2021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DC95-1684-43BE-9859-3C72EFC4D0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6727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9B41-A9C4-47A7-99E4-8100FA5F47AC}" type="datetimeFigureOut">
              <a:rPr lang="es-CL" smtClean="0"/>
              <a:t>04-01-2021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DC95-1684-43BE-9859-3C72EFC4D0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0244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9B41-A9C4-47A7-99E4-8100FA5F47AC}" type="datetimeFigureOut">
              <a:rPr lang="es-CL" smtClean="0"/>
              <a:t>04-01-2021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DC95-1684-43BE-9859-3C72EFC4D0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1255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9B41-A9C4-47A7-99E4-8100FA5F47AC}" type="datetimeFigureOut">
              <a:rPr lang="es-CL" smtClean="0"/>
              <a:t>04-01-2021</a:t>
            </a:fld>
            <a:endParaRPr lang="es-C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DC95-1684-43BE-9859-3C72EFC4D0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2369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9B41-A9C4-47A7-99E4-8100FA5F47AC}" type="datetimeFigureOut">
              <a:rPr lang="es-CL" smtClean="0"/>
              <a:t>04-01-2021</a:t>
            </a:fld>
            <a:endParaRPr lang="es-C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DC95-1684-43BE-9859-3C72EFC4D0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2012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9B41-A9C4-47A7-99E4-8100FA5F47AC}" type="datetimeFigureOut">
              <a:rPr lang="es-CL" smtClean="0"/>
              <a:t>04-01-2021</a:t>
            </a:fld>
            <a:endParaRPr lang="es-C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DC95-1684-43BE-9859-3C72EFC4D0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6187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9B41-A9C4-47A7-99E4-8100FA5F47AC}" type="datetimeFigureOut">
              <a:rPr lang="es-CL" smtClean="0"/>
              <a:t>04-01-2021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DC95-1684-43BE-9859-3C72EFC4D0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0207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90A9B41-A9C4-47A7-99E4-8100FA5F47AC}" type="datetimeFigureOut">
              <a:rPr lang="es-CL" smtClean="0"/>
              <a:t>04-01-2021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BDC95-1684-43BE-9859-3C72EFC4D0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81854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7127" y="692872"/>
            <a:ext cx="5749638" cy="1551564"/>
          </a:xfrm>
        </p:spPr>
        <p:txBody>
          <a:bodyPr>
            <a:normAutofit/>
          </a:bodyPr>
          <a:lstStyle/>
          <a:p>
            <a:r>
              <a:rPr lang="es-C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Tercer Año Básico</a:t>
            </a:r>
            <a:br>
              <a:rPr lang="es-C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Lenguaje y Comunicación </a:t>
            </a:r>
            <a:endParaRPr lang="es-CL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33600" y="3380365"/>
            <a:ext cx="4668982" cy="1233199"/>
          </a:xfrm>
        </p:spPr>
        <p:txBody>
          <a:bodyPr>
            <a:normAutofit fontScale="85000" lnSpcReduction="10000"/>
          </a:bodyPr>
          <a:lstStyle/>
          <a:p>
            <a:r>
              <a:rPr lang="es-CL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s-CL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cuento</a:t>
            </a:r>
            <a:endParaRPr lang="es-CL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in en CUENTOS E HISTORI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5527" y="2050473"/>
            <a:ext cx="3449782" cy="4391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979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74220" y="383445"/>
            <a:ext cx="9404723" cy="1400530"/>
          </a:xfrm>
        </p:spPr>
        <p:txBody>
          <a:bodyPr/>
          <a:lstStyle/>
          <a:p>
            <a:r>
              <a:rPr lang="es-C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cuentos son muy entretenidos dijo, Evelyn; ayer mi mamá me leyó “Los tres cerditos”. Entonces </a:t>
            </a:r>
            <a:r>
              <a:rPr lang="es-C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C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elenia preguntó ¿Qué es un cuento profesora? Y así comenzó nuestra clase.</a:t>
            </a:r>
            <a:endParaRPr lang="es-C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74220" y="1942082"/>
            <a:ext cx="10617633" cy="44033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CL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C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¿Qué es un cuento?</a:t>
            </a:r>
          </a:p>
          <a:p>
            <a:pPr marL="0" indent="0" algn="ctr">
              <a:buNone/>
            </a:pPr>
            <a:endParaRPr lang="es-CL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1116674" y="3413337"/>
            <a:ext cx="10132724" cy="212848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 un texto narrativo, que nos narra o cuenta una historia ficticia o imaginaria, que nace en la mente del autor, existen distintos tipos de cuentos, por ejemplo: cuentos de hadas, cuentos de terror, tradicionales, entre otros.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1213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87123" y="425009"/>
            <a:ext cx="10092399" cy="1400530"/>
          </a:xfrm>
        </p:spPr>
        <p:txBody>
          <a:bodyPr/>
          <a:lstStyle/>
          <a:p>
            <a:r>
              <a:rPr lang="es-C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los cuentos </a:t>
            </a:r>
            <a:r>
              <a:rPr lang="es-C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encontramos distintos elementos como:</a:t>
            </a:r>
            <a:r>
              <a:rPr lang="es-CL" sz="3600" dirty="0"/>
              <a:t/>
            </a:r>
            <a:br>
              <a:rPr lang="es-CL" sz="3600" dirty="0"/>
            </a:br>
            <a:endParaRPr lang="es-CL" sz="3600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887123" y="1827984"/>
            <a:ext cx="8636433" cy="1507701"/>
          </a:xfr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s-CL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personajes</a:t>
            </a:r>
            <a:r>
              <a:rPr lang="es-CL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C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s-C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s-C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que desarrollan las </a:t>
            </a:r>
            <a:r>
              <a:rPr lang="es-CL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acciones</a:t>
            </a:r>
            <a:r>
              <a:rPr lang="es-C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dentro del cuento, las acciones ocurren en un tiempo y lugar determinado. </a:t>
            </a:r>
            <a:r>
              <a:rPr lang="es-C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personaje principal</a:t>
            </a:r>
            <a:r>
              <a:rPr lang="es-C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es el personaje más importante y entorno a él o ella  se desarrolla la historia.</a:t>
            </a:r>
          </a:p>
        </p:txBody>
      </p:sp>
      <p:pic>
        <p:nvPicPr>
          <p:cNvPr id="7" name="Imagen 6" descr="99 mejores imágenes de FIESTA TEMATICA CAPERUCITA ROJA ..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0436" y="2001905"/>
            <a:ext cx="942975" cy="115985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Conector recto de flecha 8"/>
          <p:cNvCxnSpPr/>
          <p:nvPr/>
        </p:nvCxnSpPr>
        <p:spPr>
          <a:xfrm>
            <a:off x="9836727" y="2581834"/>
            <a:ext cx="609600" cy="0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Marcador de contenido 4"/>
          <p:cNvSpPr txBox="1">
            <a:spLocks/>
          </p:cNvSpPr>
          <p:nvPr/>
        </p:nvSpPr>
        <p:spPr>
          <a:xfrm>
            <a:off x="887122" y="3706035"/>
            <a:ext cx="8636433" cy="10937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2400" b="1" u="sng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Narrador</a:t>
            </a:r>
            <a:r>
              <a:rPr lang="es-CL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s-CL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e</a:t>
            </a:r>
            <a:r>
              <a:rPr lang="es-CL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 </a:t>
            </a:r>
            <a:r>
              <a:rPr lang="es-CL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quien cuenta o narra la </a:t>
            </a:r>
            <a:r>
              <a:rPr lang="es-CL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historia.  </a:t>
            </a:r>
            <a:endParaRPr lang="es-C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Conector recto de flecha 15"/>
          <p:cNvCxnSpPr/>
          <p:nvPr/>
        </p:nvCxnSpPr>
        <p:spPr>
          <a:xfrm>
            <a:off x="9773745" y="4243935"/>
            <a:ext cx="609600" cy="0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agen 16" descr="Narrador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8510" y="3615184"/>
            <a:ext cx="1266825" cy="107061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Marcador de contenido 4"/>
          <p:cNvSpPr txBox="1">
            <a:spLocks/>
          </p:cNvSpPr>
          <p:nvPr/>
        </p:nvSpPr>
        <p:spPr>
          <a:xfrm>
            <a:off x="887122" y="5216181"/>
            <a:ext cx="8636433" cy="10521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Ambiente</a:t>
            </a:r>
            <a:r>
              <a:rPr lang="es-CL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C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s-C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s-C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lugar donde ocurre la narración.</a:t>
            </a:r>
            <a:r>
              <a:rPr lang="es-CL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C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Conector recto de flecha 18"/>
          <p:cNvCxnSpPr/>
          <p:nvPr/>
        </p:nvCxnSpPr>
        <p:spPr>
          <a:xfrm>
            <a:off x="9836727" y="5742264"/>
            <a:ext cx="609600" cy="0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 descr="Caperucita Roja | Pequeoci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8510" y="5139216"/>
            <a:ext cx="1266825" cy="1068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004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74220" y="480427"/>
            <a:ext cx="9404723" cy="1400530"/>
          </a:xfrm>
        </p:spPr>
        <p:txBody>
          <a:bodyPr/>
          <a:lstStyle/>
          <a:p>
            <a:r>
              <a:rPr lang="es-C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cuento tiene una estructura </a:t>
            </a:r>
            <a:r>
              <a:rPr lang="es-C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definida</a:t>
            </a:r>
            <a:r>
              <a:rPr lang="es-C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C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veamos: </a:t>
            </a:r>
            <a:r>
              <a:rPr lang="es-C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C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CL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Marcador de contenido 3" descr="Teniendo en cuenta la estructura del cuento realiza las demás ...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21"/>
          <a:stretch/>
        </p:blipFill>
        <p:spPr bwMode="auto">
          <a:xfrm>
            <a:off x="874220" y="1551709"/>
            <a:ext cx="10417235" cy="469669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0647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74220" y="397300"/>
            <a:ext cx="9404723" cy="1400530"/>
          </a:xfrm>
        </p:spPr>
        <p:txBody>
          <a:bodyPr/>
          <a:lstStyle/>
          <a:p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Pero… ¿Cómo identificamos las partes del cuento?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74220" y="2052918"/>
            <a:ext cx="10708180" cy="4195481"/>
          </a:xfrm>
        </p:spPr>
        <p:txBody>
          <a:bodyPr/>
          <a:lstStyle/>
          <a:p>
            <a:pPr marL="0" indent="0">
              <a:buNone/>
            </a:pPr>
            <a:r>
              <a:rPr lang="es-CL" dirty="0" smtClean="0"/>
              <a:t> </a:t>
            </a:r>
            <a:r>
              <a:rPr lang="es-C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Existen frases  claves, para saber cuando estamos en el inicio desarrollo o desenlace del cuento algunas de estas son: </a:t>
            </a:r>
          </a:p>
          <a:p>
            <a:pPr marL="514350" indent="-514350">
              <a:buAutoNum type="arabicPeriod"/>
            </a:pPr>
            <a:r>
              <a:rPr lang="es-CL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Inicio:</a:t>
            </a:r>
            <a:r>
              <a:rPr lang="es-C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había una vez… hace muchos años atrás… </a:t>
            </a:r>
            <a:r>
              <a:rPr lang="es-C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s-C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un pueblo muy lejano… entre otras.</a:t>
            </a:r>
          </a:p>
          <a:p>
            <a:pPr marL="514350" indent="-514350">
              <a:buAutoNum type="arabicPeriod"/>
            </a:pPr>
            <a:r>
              <a:rPr lang="es-CL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Desarrollo:</a:t>
            </a:r>
            <a:r>
              <a:rPr lang="es-C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entonces… un día…  de pronto… entre otras.</a:t>
            </a:r>
          </a:p>
          <a:p>
            <a:pPr marL="514350" indent="-514350">
              <a:buAutoNum type="arabicPeriod"/>
            </a:pPr>
            <a:r>
              <a:rPr lang="es-CL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Final:</a:t>
            </a:r>
            <a:r>
              <a:rPr lang="es-C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finalmente… para terminar… entre otras.</a:t>
            </a:r>
            <a:endParaRPr lang="es-C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78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03312" y="328027"/>
            <a:ext cx="9175631" cy="1154409"/>
          </a:xfrm>
        </p:spPr>
        <p:txBody>
          <a:bodyPr/>
          <a:lstStyle/>
          <a:p>
            <a:r>
              <a:rPr lang="es-CL" dirty="0" smtClean="0"/>
              <a:t>Es importante saber…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1482436"/>
            <a:ext cx="10382106" cy="20781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Siempre en los cuentos </a:t>
            </a:r>
            <a:r>
              <a:rPr lang="es-CL" sz="32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personaje principal o protagonista</a:t>
            </a:r>
            <a:r>
              <a:rPr lang="es-CL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enfrenta a un problema que debe solucionar a esto se le llama </a:t>
            </a:r>
            <a:r>
              <a:rPr lang="es-CL" sz="32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conflicto de la historia</a:t>
            </a:r>
            <a:r>
              <a:rPr lang="es-C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existen de diversos tipos de conflictos, como por ejemplo:</a:t>
            </a:r>
          </a:p>
          <a:p>
            <a:pPr marL="0" indent="0">
              <a:buNone/>
            </a:pPr>
            <a:endParaRPr lang="es-C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493712" y="3906981"/>
            <a:ext cx="1750724" cy="95410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76C8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 confusión</a:t>
            </a:r>
            <a:endParaRPr lang="es-C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629785" y="5510391"/>
            <a:ext cx="1750724" cy="954107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4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4">
                  <a:lumMod val="60000"/>
                  <a:lumOff val="4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rgbClr val="76C8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mal entendido</a:t>
            </a:r>
            <a:endParaRPr lang="es-C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291482" y="3906978"/>
            <a:ext cx="2150545" cy="954107"/>
          </a:xfrm>
          <a:prstGeom prst="rect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76C8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 desaparición</a:t>
            </a:r>
            <a:endParaRPr lang="es-C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934791" y="5510391"/>
            <a:ext cx="1750724" cy="954107"/>
          </a:xfrm>
          <a:prstGeom prst="rect">
            <a:avLst/>
          </a:prstGeom>
          <a:gradFill flip="none" rotWithShape="1">
            <a:gsLst>
              <a:gs pos="0">
                <a:srgbClr val="76C8CC">
                  <a:shade val="30000"/>
                  <a:satMod val="115000"/>
                </a:srgbClr>
              </a:gs>
              <a:gs pos="50000">
                <a:srgbClr val="76C8CC">
                  <a:shade val="67500"/>
                  <a:satMod val="115000"/>
                </a:srgbClr>
              </a:gs>
              <a:gs pos="100000">
                <a:srgbClr val="76C8CC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</a:p>
          <a:p>
            <a:pPr algn="ctr"/>
            <a:r>
              <a:rPr lang="es-C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viaje</a:t>
            </a:r>
            <a:endParaRPr lang="es-C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489073" y="3906978"/>
            <a:ext cx="1750724" cy="954107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76C8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</a:p>
          <a:p>
            <a:pPr algn="ctr"/>
            <a:r>
              <a:rPr lang="es-C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misterio</a:t>
            </a:r>
            <a:endParaRPr lang="es-C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9336182" y="3906978"/>
            <a:ext cx="2249488" cy="95410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rgbClr val="76C8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 decisión difícil</a:t>
            </a:r>
            <a:endParaRPr lang="es-C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8239797" y="5510391"/>
            <a:ext cx="2688913" cy="95410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76C8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Entre otros conflictos</a:t>
            </a:r>
            <a:endParaRPr lang="es-C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17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0327" y="452718"/>
            <a:ext cx="9975273" cy="1400530"/>
          </a:xfrm>
        </p:spPr>
        <p:txBody>
          <a:bodyPr/>
          <a:lstStyle/>
          <a:p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finalizar busca en el texto de lenguaje  página 44 y lee el cuento</a:t>
            </a:r>
            <a:b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Mamá </a:t>
            </a:r>
            <a:r>
              <a:rPr lang="es-CL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s-CL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ondorina y mamá Suaves - Lanas</a:t>
            </a:r>
            <a:endParaRPr lang="es-CL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64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814071" cy="1400530"/>
          </a:xfrm>
        </p:spPr>
        <p:txBody>
          <a:bodyPr/>
          <a:lstStyle/>
          <a:p>
            <a:r>
              <a:rPr lang="es-C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 vez leído el texto completa en tu cuaderno</a:t>
            </a:r>
            <a:endParaRPr lang="es-C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6111" y="2108336"/>
            <a:ext cx="10811598" cy="2449809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s-CL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Título del texto leído:…………………………………………</a:t>
            </a:r>
          </a:p>
          <a:p>
            <a:pPr marL="457200" indent="-457200">
              <a:buAutoNum type="arabicPeriod"/>
            </a:pPr>
            <a:r>
              <a:rPr lang="es-CL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Personajes del cuento (3):……………   ………………………   ……………………..</a:t>
            </a:r>
          </a:p>
          <a:p>
            <a:pPr marL="457200" indent="-457200">
              <a:buAutoNum type="arabicPeriod"/>
            </a:pPr>
            <a:r>
              <a:rPr lang="es-CL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Personaje principal o protagonista de la historia:………………………………….....</a:t>
            </a:r>
          </a:p>
          <a:p>
            <a:pPr marL="457200" indent="-457200">
              <a:buAutoNum type="arabicPeriod"/>
            </a:pPr>
            <a:r>
              <a:rPr lang="es-CL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Ambiente donde ocurre la historia:…………………………………………………….</a:t>
            </a:r>
          </a:p>
          <a:p>
            <a:pPr marL="457200" indent="-457200">
              <a:buAutoNum type="arabicPeriod"/>
            </a:pPr>
            <a:r>
              <a:rPr lang="es-CL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¿Qué problema debe enfrentar mamá Suaves - Lanas?</a:t>
            </a:r>
            <a:endParaRPr lang="es-CL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646111" y="4408192"/>
            <a:ext cx="10811598" cy="200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endParaRPr lang="es-CL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817418" y="4558145"/>
            <a:ext cx="108896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 vez terminada  esta actividad sácale una muy buena            y  pídele a tu </a:t>
            </a:r>
          </a:p>
          <a:p>
            <a:endParaRPr lang="es-C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apoderado  enviarla  al WhatsApp   del tercer año, para  revisarla. </a:t>
            </a:r>
            <a:endParaRPr lang="es-C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Gifs Animados de Fotograf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655" y="4408192"/>
            <a:ext cx="678873" cy="85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767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47894" y="1290918"/>
            <a:ext cx="8946541" cy="41954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L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Muy buen trabajo</a:t>
            </a:r>
          </a:p>
          <a:p>
            <a:pPr marL="0" indent="0" algn="ctr">
              <a:buNone/>
            </a:pPr>
            <a:r>
              <a:rPr lang="es-CL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CL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vemos en la próxima.</a:t>
            </a:r>
            <a:endParaRPr lang="es-CL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Pin en 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1" y="4875357"/>
            <a:ext cx="2989230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377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192</TotalTime>
  <Words>401</Words>
  <Application>Microsoft Office PowerPoint</Application>
  <PresentationFormat>Panorámica</PresentationFormat>
  <Paragraphs>40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Ion</vt:lpstr>
      <vt:lpstr>Tercer Año Básico Lenguaje y Comunicación </vt:lpstr>
      <vt:lpstr>Los cuentos son muy entretenidos dijo, Evelyn; ayer mi mamá me leyó “Los tres cerditos”. Entonces Yelenia preguntó ¿Qué es un cuento profesora? Y así comenzó nuestra clase.</vt:lpstr>
      <vt:lpstr>En los cuentos encontramos distintos elementos como: </vt:lpstr>
      <vt:lpstr>El cuento tiene una estructura definida, veamos:  </vt:lpstr>
      <vt:lpstr> Pero… ¿Cómo identificamos las partes del cuento?</vt:lpstr>
      <vt:lpstr>Es importante saber…</vt:lpstr>
      <vt:lpstr>Para finalizar busca en el texto de lenguaje  página 44 y lee el cuento   Mamá Condorina y mamá Suaves - Lanas</vt:lpstr>
      <vt:lpstr>Una vez leído el texto completa en tu cuaderno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Tercer Año  Básico</dc:title>
  <dc:creator>usuario</dc:creator>
  <cp:lastModifiedBy>usuario</cp:lastModifiedBy>
  <cp:revision>27</cp:revision>
  <dcterms:created xsi:type="dcterms:W3CDTF">2020-06-30T00:07:34Z</dcterms:created>
  <dcterms:modified xsi:type="dcterms:W3CDTF">2021-01-05T00:14:17Z</dcterms:modified>
</cp:coreProperties>
</file>