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7" r:id="rId2"/>
    <p:sldId id="258" r:id="rId3"/>
    <p:sldId id="270" r:id="rId4"/>
    <p:sldId id="260" r:id="rId5"/>
    <p:sldId id="262" r:id="rId6"/>
    <p:sldId id="272" r:id="rId7"/>
    <p:sldId id="271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FF06A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48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3ADAB-AF0E-4A34-8C53-24FFDF2F0881}" type="datetimeFigureOut">
              <a:rPr lang="es-ES" smtClean="0"/>
              <a:t>07/07/2020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0925F-EFFA-47D6-882C-5804B5FD3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315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0925F-EFFA-47D6-882C-5804B5FD3BAA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485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44008" y="2130425"/>
            <a:ext cx="3814192" cy="1946647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4018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955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35696" y="273050"/>
            <a:ext cx="6851104" cy="61082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272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9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9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07/07/2020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306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TfTJw6pAmBY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aprenderespanol.org/gramatica/demostrativos.html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427984" y="2059632"/>
            <a:ext cx="4318248" cy="2738735"/>
          </a:xfr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br>
              <a:rPr lang="es-ES" sz="3200" dirty="0"/>
            </a:br>
            <a:r>
              <a:rPr lang="es-ES" sz="3200" dirty="0"/>
              <a:t>“LOS DEMOSTRATIVOS”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25352" y="1584830"/>
            <a:ext cx="6851104" cy="4796497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/>
              <a:t>Juego: cercanía o lejanía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835696" y="333375"/>
            <a:ext cx="6851104" cy="1008063"/>
          </a:xfrm>
          <a:solidFill>
            <a:srgbClr val="9900FF"/>
          </a:solidFill>
          <a:ln w="5715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s-ES" sz="3600" dirty="0"/>
              <a:t>Activación de conocimientos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352" y="2348881"/>
            <a:ext cx="6851104" cy="40324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691680" y="260648"/>
            <a:ext cx="6984776" cy="1080120"/>
          </a:xfrm>
          <a:prstGeom prst="roundRect">
            <a:avLst/>
          </a:prstGeom>
          <a:solidFill>
            <a:srgbClr val="FF06A7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>
                <a:latin typeface="+mj-lt"/>
              </a:rPr>
              <a:t>LOS PRONOMBRES DEMOSTRATIVOS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1691680" y="1556792"/>
            <a:ext cx="6984776" cy="4689254"/>
          </a:xfrm>
          <a:prstGeom prst="roundRect">
            <a:avLst/>
          </a:prstGeom>
          <a:solidFill>
            <a:srgbClr val="FFFF99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utilizan para señalar o mostrar la persona, animal o cosa designados por el elemento nominal al que sustituye</a:t>
            </a:r>
            <a:r>
              <a:rPr lang="es-CL" dirty="0">
                <a:solidFill>
                  <a:schemeClr val="tx1"/>
                </a:solidFill>
              </a:rPr>
              <a:t>. Reemplazan al sustantivo en una oración. </a:t>
            </a: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graphicFrame>
        <p:nvGraphicFramePr>
          <p:cNvPr id="6" name="Group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972694"/>
              </p:ext>
            </p:extLst>
          </p:nvPr>
        </p:nvGraphicFramePr>
        <p:xfrm>
          <a:off x="1691680" y="2780928"/>
          <a:ext cx="6984776" cy="346511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6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4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0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sng" strike="noStrike" cap="none" normalizeH="0" baseline="0" dirty="0" err="1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Masculino</a:t>
                      </a:r>
                      <a:r>
                        <a:rPr kumimoji="0" lang="en-US" sz="1800" u="sng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sng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Singular</a:t>
                      </a:r>
                      <a:endParaRPr kumimoji="0" lang="en-US" sz="18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éste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ése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aquél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sng" strike="noStrike" cap="none" normalizeH="0" baseline="0" dirty="0" err="1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Masculino</a:t>
                      </a:r>
                      <a:endParaRPr kumimoji="0" lang="en-US" sz="1800" u="sng" strike="noStrike" cap="none" normalizeH="0" baseline="0" dirty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sng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Plural</a:t>
                      </a:r>
                      <a:endParaRPr kumimoji="0" lang="en-US" sz="18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éstos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ésos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aquéllos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9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sng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Femenino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sng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Singular</a:t>
                      </a:r>
                      <a:endParaRPr kumimoji="0" lang="en-US" sz="1800" b="1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ésta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ésa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aquélla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6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sng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Femenino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sng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Plural</a:t>
                      </a:r>
                      <a:endParaRPr kumimoji="0" lang="en-US" sz="1800" b="1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éstas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ésas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aquéllas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73" marR="945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F42D14B7-A215-4E12-893D-341EFD1A2DE9}"/>
              </a:ext>
            </a:extLst>
          </p:cNvPr>
          <p:cNvGrpSpPr/>
          <p:nvPr/>
        </p:nvGrpSpPr>
        <p:grpSpPr>
          <a:xfrm>
            <a:off x="1619670" y="1988840"/>
            <a:ext cx="7249205" cy="4252689"/>
            <a:chOff x="539552" y="1988840"/>
            <a:chExt cx="8329324" cy="4252689"/>
          </a:xfrm>
        </p:grpSpPr>
        <p:pic>
          <p:nvPicPr>
            <p:cNvPr id="2052" name="Picture 4" descr="http://1.bp.blogspot.com/-OzPn_baCCmM/US0DIV6IkDI/AAAAAAAADYQ/zJ0zGgDF3bE/s400/Los+demostrativos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2564904"/>
              <a:ext cx="8329324" cy="3676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1 Rectángulo redondeado"/>
            <p:cNvSpPr/>
            <p:nvPr/>
          </p:nvSpPr>
          <p:spPr>
            <a:xfrm>
              <a:off x="539552" y="1988840"/>
              <a:ext cx="3384376" cy="57606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9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400" b="1" dirty="0">
                  <a:solidFill>
                    <a:srgbClr val="9900FF"/>
                  </a:solidFill>
                  <a:latin typeface="Arial Black" pitchFamily="34" charset="0"/>
                </a:rPr>
                <a:t>ADJETIVOS</a:t>
              </a:r>
            </a:p>
          </p:txBody>
        </p:sp>
      </p:grpSp>
      <p:sp>
        <p:nvSpPr>
          <p:cNvPr id="3" name="2 Rectángulo redondeado"/>
          <p:cNvSpPr/>
          <p:nvPr/>
        </p:nvSpPr>
        <p:spPr>
          <a:xfrm>
            <a:off x="1619671" y="476672"/>
            <a:ext cx="7246825" cy="1080120"/>
          </a:xfrm>
          <a:prstGeom prst="roundRect">
            <a:avLst/>
          </a:prstGeom>
          <a:ln w="76200">
            <a:solidFill>
              <a:srgbClr val="99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000" dirty="0"/>
              <a:t>Determina al sustantivo indicando lejanía o proximidad en relación a las personas que hablan; o sea, indica ubicación espacial.</a:t>
            </a:r>
          </a:p>
          <a:p>
            <a:pPr algn="just"/>
            <a:r>
              <a:rPr lang="es-CL" sz="2000" dirty="0"/>
              <a:t>Acompaña al sustantivo en las oraciones.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 idx="4294967295"/>
          </p:nvPr>
        </p:nvSpPr>
        <p:spPr>
          <a:xfrm>
            <a:off x="1835696" y="274638"/>
            <a:ext cx="6840759" cy="922337"/>
          </a:xfrm>
          <a:solidFill>
            <a:srgbClr val="9900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s-CL" dirty="0"/>
              <a:t>Observemos…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835696" y="1412776"/>
            <a:ext cx="6840759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sz="2400" dirty="0">
                <a:hlinkClick r:id="rId2"/>
              </a:rPr>
              <a:t>https://www.youtube.com/watch?v=TfTJw6pAmBY</a:t>
            </a:r>
            <a:endParaRPr lang="es-CL" sz="2400" dirty="0"/>
          </a:p>
          <a:p>
            <a:endParaRPr lang="es-CL" sz="2400" dirty="0"/>
          </a:p>
        </p:txBody>
      </p:sp>
      <p:pic>
        <p:nvPicPr>
          <p:cNvPr id="6146" name="Picture 2" descr="http://1.bp.blogspot.com/-IDKOSd50gqk/UtpiMKOUaSI/AAAAAAAAB7c/jp_0-OlxD84/s1600/demostrativos-portad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60354"/>
            <a:ext cx="6840758" cy="381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835696" y="246503"/>
            <a:ext cx="6660604" cy="1641475"/>
          </a:xfrm>
          <a:solidFill>
            <a:srgbClr val="FFC000"/>
          </a:solidFill>
          <a:ln w="76200"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s-CL" dirty="0"/>
              <a:t>Pongamos en práctica lo aprendido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1835696" y="2348880"/>
            <a:ext cx="6624736" cy="194421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rgbClr val="99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>
                <a:hlinkClick r:id="rId2"/>
              </a:rPr>
              <a:t>Ejercicios online</a:t>
            </a:r>
          </a:p>
          <a:p>
            <a:pPr algn="ctr"/>
            <a:endParaRPr lang="es-CL" dirty="0">
              <a:hlinkClick r:id="rId2"/>
            </a:endParaRPr>
          </a:p>
          <a:p>
            <a:pPr algn="ctr"/>
            <a:r>
              <a:rPr lang="es-CL" dirty="0">
                <a:hlinkClick r:id="rId2"/>
              </a:rPr>
              <a:t>https://aprenderespanol.org/gramatica/demostrativos.html</a:t>
            </a:r>
            <a:endParaRPr lang="es-CL" dirty="0"/>
          </a:p>
          <a:p>
            <a:pPr algn="ctr"/>
            <a:endParaRPr lang="es-CL" dirty="0"/>
          </a:p>
        </p:txBody>
      </p:sp>
      <p:pic>
        <p:nvPicPr>
          <p:cNvPr id="1026" name="Picture 2" descr="Dibujos para colorear. Maestra de Infantil y Primaria.: El colegio. Dibujos para colorear igual que el modelo.">
            <a:extLst>
              <a:ext uri="{FF2B5EF4-FFF2-40B4-BE49-F238E27FC236}">
                <a16:creationId xmlns:a16="http://schemas.microsoft.com/office/drawing/2014/main" id="{0F945D70-6128-43FA-B4D4-BDBC4B45DE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437112"/>
            <a:ext cx="2597274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2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EB8FB2-62E1-4C80-9E46-27AC3DB94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835696" y="260350"/>
            <a:ext cx="6851104" cy="1143000"/>
          </a:xfrm>
          <a:solidFill>
            <a:srgbClr val="9900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/>
              <a:t>¡Ojo!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1664972"/>
            <a:ext cx="6851104" cy="219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http://www.caletec.com/blog/wp-content/uploads/2009/10/ojo-del-amo1-300x29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102" y="260350"/>
            <a:ext cx="1207279" cy="1133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060" y="4203770"/>
            <a:ext cx="1876167" cy="2038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Flecha derecha"/>
          <p:cNvSpPr/>
          <p:nvPr/>
        </p:nvSpPr>
        <p:spPr>
          <a:xfrm>
            <a:off x="4447456" y="4842596"/>
            <a:ext cx="792088" cy="576064"/>
          </a:xfrm>
          <a:prstGeom prst="rightArrow">
            <a:avLst/>
          </a:prstGeom>
          <a:solidFill>
            <a:srgbClr val="FF06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773" y="4203770"/>
            <a:ext cx="2435095" cy="2038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8660548"/>
      </p:ext>
    </p:extLst>
  </p:cSld>
  <p:clrMapOvr>
    <a:masterClrMapping/>
  </p:clrMapOvr>
</p:sld>
</file>

<file path=ppt/theme/theme1.xml><?xml version="1.0" encoding="utf-8"?>
<a:theme xmlns:a="http://schemas.openxmlformats.org/drawingml/2006/main" name="escri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ritura" id="{632BD6C2-3D7C-478D-8B34-8EBA0FE96B9D}" vid="{1E91214C-C880-4547-AEBA-E12621C14CA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escritura</Template>
  <TotalTime>1780</TotalTime>
  <Words>126</Words>
  <Application>Microsoft Office PowerPoint</Application>
  <PresentationFormat>Presentación en pantalla (4:3)</PresentationFormat>
  <Paragraphs>47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escritura</vt:lpstr>
      <vt:lpstr> “LOS DEMOSTRATIVOS”</vt:lpstr>
      <vt:lpstr>Activación de conocimientos</vt:lpstr>
      <vt:lpstr>Presentación de PowerPoint</vt:lpstr>
      <vt:lpstr>Presentación de PowerPoint</vt:lpstr>
      <vt:lpstr>Observemos…</vt:lpstr>
      <vt:lpstr>Pongamos en práctica lo aprendido</vt:lpstr>
      <vt:lpstr>¡Ojo!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César Martínez</dc:creator>
  <cp:lastModifiedBy>JENNIFFER 2020</cp:lastModifiedBy>
  <cp:revision>47</cp:revision>
  <dcterms:created xsi:type="dcterms:W3CDTF">2014-06-13T04:16:24Z</dcterms:created>
  <dcterms:modified xsi:type="dcterms:W3CDTF">2020-07-08T00:51:48Z</dcterms:modified>
</cp:coreProperties>
</file>