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6"/>
  </p:notesMasterIdLst>
  <p:sldIdLst>
    <p:sldId id="257" r:id="rId2"/>
    <p:sldId id="260" r:id="rId3"/>
    <p:sldId id="261" r:id="rId4"/>
    <p:sldId id="265" r:id="rId5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ción predeterminada" id="{274018E9-E596-4CC4-B0B9-D732378AC2E9}">
          <p14:sldIdLst>
            <p14:sldId id="257"/>
            <p14:sldId id="260"/>
            <p14:sldId id="261"/>
            <p14:sldId id="26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CC"/>
    <a:srgbClr val="CCFF66"/>
    <a:srgbClr val="00FFFF"/>
    <a:srgbClr val="FFFF99"/>
    <a:srgbClr val="00FF00"/>
    <a:srgbClr val="00FF99"/>
    <a:srgbClr val="0066CC"/>
    <a:srgbClr val="CCFF33"/>
    <a:srgbClr val="FF7C80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53" autoAdjust="0"/>
    <p:restoredTop sz="94671" autoAdjust="0"/>
  </p:normalViewPr>
  <p:slideViewPr>
    <p:cSldViewPr>
      <p:cViewPr>
        <p:scale>
          <a:sx n="77" d="100"/>
          <a:sy n="77" d="100"/>
        </p:scale>
        <p:origin x="504" y="-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63ADAB-AF0E-4A34-8C53-24FFDF2F0881}" type="datetimeFigureOut">
              <a:rPr lang="es-ES" smtClean="0"/>
              <a:t>04/07/2020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50925F-EFFA-47D6-882C-5804B5FD3BA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429865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4644008" y="2130425"/>
            <a:ext cx="3814192" cy="1946647"/>
          </a:xfrm>
        </p:spPr>
        <p:txBody>
          <a:bodyPr>
            <a:normAutofit/>
          </a:bodyPr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1409498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01710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835696" y="273050"/>
            <a:ext cx="6851104" cy="610827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892060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A847CFC-816F-41D0-AAC0-9BF4FEBC753E}" type="datetimeFigureOut">
              <a:rPr lang="es-ES" smtClean="0"/>
              <a:pPr/>
              <a:t>04/07/2020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867934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/>
              <a:pPr/>
              <a:t>04/07/2020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145942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L" dirty="0"/>
              <a:t>Estrategias para resumir un texto.</a:t>
            </a:r>
            <a:br>
              <a:rPr lang="es-CL" dirty="0"/>
            </a:br>
            <a:r>
              <a:rPr lang="es-CL" dirty="0"/>
              <a:t>5° básico </a:t>
            </a:r>
            <a:br>
              <a:rPr lang="es-CL" dirty="0"/>
            </a:br>
            <a:r>
              <a:rPr lang="es-CL" dirty="0"/>
              <a:t>Lenguaje </a:t>
            </a:r>
            <a:r>
              <a:rPr lang="es-CL"/>
              <a:t>y Comunicación </a:t>
            </a:r>
            <a:br>
              <a:rPr lang="es-CL" dirty="0"/>
            </a:br>
            <a:endParaRPr lang="es-C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 redondeado"/>
          <p:cNvSpPr/>
          <p:nvPr/>
        </p:nvSpPr>
        <p:spPr>
          <a:xfrm>
            <a:off x="2051720" y="332656"/>
            <a:ext cx="6696744" cy="936104"/>
          </a:xfrm>
          <a:prstGeom prst="roundRect">
            <a:avLst/>
          </a:prstGeom>
          <a:solidFill>
            <a:srgbClr val="00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fontAlgn="base">
              <a:spcBef>
                <a:spcPct val="20000"/>
              </a:spcBef>
              <a:spcAft>
                <a:spcPct val="0"/>
              </a:spcAft>
            </a:pPr>
            <a:r>
              <a:rPr lang="es-ES" sz="3200" b="1" kern="0" dirty="0">
                <a:solidFill>
                  <a:srgbClr val="000000"/>
                </a:solidFill>
              </a:rPr>
              <a:t>Estrategias de comprensión lectora</a:t>
            </a:r>
            <a:r>
              <a:rPr lang="es-ES" sz="3200" kern="0" dirty="0">
                <a:solidFill>
                  <a:srgbClr val="000000"/>
                </a:solidFill>
              </a:rPr>
              <a:t>:</a:t>
            </a:r>
          </a:p>
        </p:txBody>
      </p:sp>
      <p:sp>
        <p:nvSpPr>
          <p:cNvPr id="5" name="4 Rectángulo"/>
          <p:cNvSpPr/>
          <p:nvPr/>
        </p:nvSpPr>
        <p:spPr>
          <a:xfrm>
            <a:off x="2051720" y="1556792"/>
            <a:ext cx="6696744" cy="4536504"/>
          </a:xfrm>
          <a:prstGeom prst="rect">
            <a:avLst/>
          </a:prstGeom>
          <a:solidFill>
            <a:srgbClr val="99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fontAlgn="base">
              <a:spcBef>
                <a:spcPct val="20000"/>
              </a:spcBef>
              <a:spcAft>
                <a:spcPct val="0"/>
              </a:spcAft>
            </a:pPr>
            <a:r>
              <a:rPr lang="es-ES" sz="3200" kern="0" dirty="0">
                <a:solidFill>
                  <a:srgbClr val="000000"/>
                </a:solidFill>
              </a:rPr>
              <a:t>Una estrategia que permite la comprensión de un texto es </a:t>
            </a:r>
            <a:r>
              <a:rPr lang="es-ES" sz="3200" b="1" u="sng" kern="0" dirty="0">
                <a:solidFill>
                  <a:srgbClr val="000000"/>
                </a:solidFill>
              </a:rPr>
              <a:t>resumir</a:t>
            </a:r>
            <a:r>
              <a:rPr lang="es-ES" sz="3200" kern="0" dirty="0">
                <a:solidFill>
                  <a:srgbClr val="000000"/>
                </a:solidFill>
              </a:rPr>
              <a:t>. </a:t>
            </a:r>
          </a:p>
          <a:p>
            <a:pPr lvl="0" algn="ctr" fontAlgn="base">
              <a:spcBef>
                <a:spcPct val="20000"/>
              </a:spcBef>
              <a:spcAft>
                <a:spcPct val="0"/>
              </a:spcAft>
            </a:pPr>
            <a:r>
              <a:rPr lang="es-ES" sz="3200" b="1" u="sng" kern="0" dirty="0">
                <a:solidFill>
                  <a:srgbClr val="000000"/>
                </a:solidFill>
              </a:rPr>
              <a:t>Resumir</a:t>
            </a:r>
            <a:r>
              <a:rPr lang="es-ES" sz="3200" kern="0" dirty="0">
                <a:solidFill>
                  <a:srgbClr val="000000"/>
                </a:solidFill>
              </a:rPr>
              <a:t>: es buscar lo esencial de los hechos, personajes o ideas indispensables para la comprensión de un texto, eliminando todo lo demás. </a:t>
            </a:r>
          </a:p>
        </p:txBody>
      </p:sp>
    </p:spTree>
    <p:extLst>
      <p:ext uri="{BB962C8B-B14F-4D97-AF65-F5344CB8AC3E}">
        <p14:creationId xmlns:p14="http://schemas.microsoft.com/office/powerpoint/2010/main" val="37216168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Rectángulo redondeado"/>
          <p:cNvSpPr/>
          <p:nvPr/>
        </p:nvSpPr>
        <p:spPr>
          <a:xfrm>
            <a:off x="1803451" y="188640"/>
            <a:ext cx="6912768" cy="648072"/>
          </a:xfrm>
          <a:prstGeom prst="roundRect">
            <a:avLst/>
          </a:prstGeom>
          <a:solidFill>
            <a:srgbClr val="FF7C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4400" kern="0" dirty="0">
                <a:solidFill>
                  <a:srgbClr val="000000"/>
                </a:solidFill>
                <a:ea typeface="+mj-ea"/>
                <a:cs typeface="+mj-cs"/>
              </a:rPr>
              <a:t>Pasos para resumir</a:t>
            </a:r>
            <a:endParaRPr lang="es-ES" dirty="0"/>
          </a:p>
        </p:txBody>
      </p:sp>
      <p:sp>
        <p:nvSpPr>
          <p:cNvPr id="8" name="7 Rectángulo"/>
          <p:cNvSpPr/>
          <p:nvPr/>
        </p:nvSpPr>
        <p:spPr>
          <a:xfrm>
            <a:off x="1804611" y="1052736"/>
            <a:ext cx="6912768" cy="5328592"/>
          </a:xfrm>
          <a:prstGeom prst="rect">
            <a:avLst/>
          </a:prstGeom>
          <a:solidFill>
            <a:srgbClr val="CCFF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 fontAlgn="base">
              <a:spcBef>
                <a:spcPct val="20000"/>
              </a:spcBef>
              <a:spcAft>
                <a:spcPct val="0"/>
              </a:spcAft>
            </a:pPr>
            <a:r>
              <a:rPr lang="es-ES" sz="2400" b="1" kern="0" dirty="0">
                <a:solidFill>
                  <a:srgbClr val="000000"/>
                </a:solidFill>
              </a:rPr>
              <a:t>1-  Lee silenciosamente todo el texto.</a:t>
            </a:r>
          </a:p>
          <a:p>
            <a:pPr lvl="0" algn="just" fontAlgn="base">
              <a:spcBef>
                <a:spcPct val="20000"/>
              </a:spcBef>
              <a:spcAft>
                <a:spcPct val="0"/>
              </a:spcAft>
            </a:pPr>
            <a:r>
              <a:rPr lang="es-ES" sz="2400" b="1" kern="0" dirty="0">
                <a:solidFill>
                  <a:srgbClr val="000000"/>
                </a:solidFill>
              </a:rPr>
              <a:t>2. Sepáralo en párrafos. Recuerda que cada punto aparte marca el término de un párrafo</a:t>
            </a:r>
          </a:p>
          <a:p>
            <a:pPr lvl="0" algn="just" fontAlgn="base">
              <a:spcBef>
                <a:spcPct val="20000"/>
              </a:spcBef>
              <a:spcAft>
                <a:spcPct val="0"/>
              </a:spcAft>
            </a:pPr>
            <a:r>
              <a:rPr lang="es-ES" sz="2400" b="1" kern="0" dirty="0">
                <a:solidFill>
                  <a:srgbClr val="000000"/>
                </a:solidFill>
              </a:rPr>
              <a:t>3. Lee por párrafos subrayando las ideas más importantes de cada uno. Si es necesario escribe notas al margen que para ti sean importantes.</a:t>
            </a:r>
          </a:p>
          <a:p>
            <a:pPr lvl="0" algn="just" fontAlgn="base">
              <a:spcBef>
                <a:spcPct val="20000"/>
              </a:spcBef>
              <a:spcAft>
                <a:spcPct val="0"/>
              </a:spcAft>
            </a:pPr>
            <a:r>
              <a:rPr lang="es-ES" sz="2400" b="1" kern="0" dirty="0">
                <a:solidFill>
                  <a:srgbClr val="000000"/>
                </a:solidFill>
              </a:rPr>
              <a:t>4. Todo lo subrayado escríbelo en tu cuaderno.</a:t>
            </a:r>
          </a:p>
          <a:p>
            <a:pPr lvl="0" algn="just" fontAlgn="base">
              <a:spcBef>
                <a:spcPct val="20000"/>
              </a:spcBef>
              <a:spcAft>
                <a:spcPct val="0"/>
              </a:spcAft>
            </a:pPr>
            <a:r>
              <a:rPr lang="es-ES" sz="2400" b="1" kern="0" dirty="0">
                <a:solidFill>
                  <a:srgbClr val="000000"/>
                </a:solidFill>
              </a:rPr>
              <a:t>5. Ordena lo escrito y redacta el resumen tratando de ser claro, exacto, coherente y fiel a lo que vas a resumir.</a:t>
            </a:r>
          </a:p>
          <a:p>
            <a:pPr lvl="0" algn="just" fontAlgn="base">
              <a:spcBef>
                <a:spcPct val="20000"/>
              </a:spcBef>
              <a:spcAft>
                <a:spcPct val="0"/>
              </a:spcAft>
            </a:pPr>
            <a:r>
              <a:rPr lang="es-ES" sz="2400" b="1" kern="0" dirty="0">
                <a:solidFill>
                  <a:srgbClr val="000000"/>
                </a:solidFill>
              </a:rPr>
              <a:t>.6. Revisa lo escrito y suprime los términos inadecuados corrigiendo a la vez la puntuación y la ortografía.</a:t>
            </a:r>
          </a:p>
        </p:txBody>
      </p:sp>
    </p:spTree>
    <p:extLst>
      <p:ext uri="{BB962C8B-B14F-4D97-AF65-F5344CB8AC3E}">
        <p14:creationId xmlns:p14="http://schemas.microsoft.com/office/powerpoint/2010/main" val="32369505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 redondeado"/>
          <p:cNvSpPr/>
          <p:nvPr/>
        </p:nvSpPr>
        <p:spPr>
          <a:xfrm>
            <a:off x="1835696" y="188640"/>
            <a:ext cx="6552728" cy="792088"/>
          </a:xfrm>
          <a:prstGeom prst="roundRect">
            <a:avLst/>
          </a:prstGeom>
          <a:solidFill>
            <a:srgbClr val="CCFF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4400" dirty="0">
                <a:solidFill>
                  <a:schemeClr val="tx1"/>
                </a:solidFill>
              </a:rPr>
              <a:t>Para finalizar</a:t>
            </a:r>
          </a:p>
        </p:txBody>
      </p:sp>
      <p:sp>
        <p:nvSpPr>
          <p:cNvPr id="6" name="5 Rectángulo redondeado"/>
          <p:cNvSpPr/>
          <p:nvPr/>
        </p:nvSpPr>
        <p:spPr>
          <a:xfrm>
            <a:off x="1803078" y="1219622"/>
            <a:ext cx="4680520" cy="5112568"/>
          </a:xfrm>
          <a:prstGeom prst="roundRect">
            <a:avLst/>
          </a:prstGeom>
          <a:solidFill>
            <a:srgbClr val="00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fontAlgn="base">
              <a:spcBef>
                <a:spcPct val="20000"/>
              </a:spcBef>
              <a:spcAft>
                <a:spcPct val="0"/>
              </a:spcAft>
            </a:pPr>
            <a:r>
              <a:rPr lang="es-ES" sz="2400" b="1" kern="0" dirty="0">
                <a:solidFill>
                  <a:srgbClr val="000000"/>
                </a:solidFill>
              </a:rPr>
              <a:t>¿Qué hemos visto hoy? ¿Cómo comprendieron el texto? </a:t>
            </a:r>
          </a:p>
          <a:p>
            <a:pPr lvl="0" algn="ctr" fontAlgn="base">
              <a:spcBef>
                <a:spcPct val="20000"/>
              </a:spcBef>
              <a:spcAft>
                <a:spcPct val="0"/>
              </a:spcAft>
            </a:pPr>
            <a:r>
              <a:rPr lang="es-ES" sz="2400" b="1" kern="0" dirty="0">
                <a:solidFill>
                  <a:srgbClr val="000000"/>
                </a:solidFill>
              </a:rPr>
              <a:t>¿Qué estrategias de Comprensión lectora aprendieron hoy? </a:t>
            </a:r>
          </a:p>
          <a:p>
            <a:pPr lvl="0" algn="ctr" fontAlgn="base">
              <a:spcBef>
                <a:spcPct val="20000"/>
              </a:spcBef>
              <a:spcAft>
                <a:spcPct val="0"/>
              </a:spcAft>
            </a:pPr>
            <a:r>
              <a:rPr lang="es-ES" sz="2400" b="1" kern="0" dirty="0">
                <a:solidFill>
                  <a:srgbClr val="000000"/>
                </a:solidFill>
              </a:rPr>
              <a:t>¿Qué debemos hacer si no comprendemos lo que leemos? </a:t>
            </a:r>
          </a:p>
          <a:p>
            <a:pPr lvl="0" algn="ctr" fontAlgn="base">
              <a:spcBef>
                <a:spcPct val="20000"/>
              </a:spcBef>
              <a:spcAft>
                <a:spcPct val="0"/>
              </a:spcAft>
            </a:pPr>
            <a:r>
              <a:rPr lang="es-ES" sz="2400" b="1" kern="0" dirty="0">
                <a:solidFill>
                  <a:srgbClr val="000000"/>
                </a:solidFill>
              </a:rPr>
              <a:t>¿Escribieron  una narración empleando</a:t>
            </a:r>
          </a:p>
          <a:p>
            <a:pPr lvl="0" algn="ctr" fontAlgn="base">
              <a:spcBef>
                <a:spcPct val="20000"/>
              </a:spcBef>
              <a:spcAft>
                <a:spcPct val="0"/>
              </a:spcAft>
            </a:pPr>
            <a:r>
              <a:rPr lang="es-ES" sz="2400" b="1" kern="0" dirty="0">
                <a:solidFill>
                  <a:srgbClr val="000000"/>
                </a:solidFill>
              </a:rPr>
              <a:t>los elementos estudiados?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1230572"/>
            <a:ext cx="1958727" cy="45822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21075422"/>
      </p:ext>
    </p:extLst>
  </p:cSld>
  <p:clrMapOvr>
    <a:masterClrMapping/>
  </p:clrMapOvr>
</p:sld>
</file>

<file path=ppt/theme/theme1.xml><?xml version="1.0" encoding="utf-8"?>
<a:theme xmlns:a="http://schemas.openxmlformats.org/drawingml/2006/main" name="Escritur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scritura" id="{93929611-C454-495C-BAD2-8A7F2D796C68}" vid="{CEA6582A-E418-4D0E-A586-4ED98E85368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Escritura</Template>
  <TotalTime>527</TotalTime>
  <Words>203</Words>
  <Application>Microsoft Office PowerPoint</Application>
  <PresentationFormat>Presentación en pantalla (4:3)</PresentationFormat>
  <Paragraphs>17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7" baseType="lpstr">
      <vt:lpstr>Arial</vt:lpstr>
      <vt:lpstr>Calibri</vt:lpstr>
      <vt:lpstr>Escritura</vt:lpstr>
      <vt:lpstr>Estrategias para resumir un texto. 5° básico  Lenguaje y Comunicación  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César Martínez</dc:creator>
  <cp:lastModifiedBy>JENNIFFER 2020</cp:lastModifiedBy>
  <cp:revision>42</cp:revision>
  <dcterms:created xsi:type="dcterms:W3CDTF">2014-06-13T04:16:24Z</dcterms:created>
  <dcterms:modified xsi:type="dcterms:W3CDTF">2020-07-05T01:49:10Z</dcterms:modified>
</cp:coreProperties>
</file>